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86" r:id="rId3"/>
    <p:sldId id="303" r:id="rId4"/>
    <p:sldId id="302" r:id="rId5"/>
    <p:sldId id="304" r:id="rId6"/>
    <p:sldId id="291" r:id="rId7"/>
    <p:sldId id="305" r:id="rId8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CC00"/>
    <a:srgbClr val="FFFFCC"/>
    <a:srgbClr val="FF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0" autoAdjust="0"/>
    <p:restoredTop sz="96242" autoAdjust="0"/>
  </p:normalViewPr>
  <p:slideViewPr>
    <p:cSldViewPr>
      <p:cViewPr>
        <p:scale>
          <a:sx n="151" d="100"/>
          <a:sy n="151" d="100"/>
        </p:scale>
        <p:origin x="1544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최 진기" userId="0bc4642b-8e04-4d25-ac58-643466a04f93" providerId="ADAL" clId="{CB627D85-279C-4436-A5CF-3391D0DC89D9}"/>
    <pc:docChg chg="undo custSel addSld delSld modSld">
      <pc:chgData name="최 진기" userId="0bc4642b-8e04-4d25-ac58-643466a04f93" providerId="ADAL" clId="{CB627D85-279C-4436-A5CF-3391D0DC89D9}" dt="2023-04-21T23:24:04.082" v="8349" actId="20577"/>
      <pc:docMkLst>
        <pc:docMk/>
      </pc:docMkLst>
      <pc:sldChg chg="modSp mod">
        <pc:chgData name="최 진기" userId="0bc4642b-8e04-4d25-ac58-643466a04f93" providerId="ADAL" clId="{CB627D85-279C-4436-A5CF-3391D0DC89D9}" dt="2023-04-21T04:00:34.221" v="6233" actId="20577"/>
        <pc:sldMkLst>
          <pc:docMk/>
          <pc:sldMk cId="2481020866" sldId="258"/>
        </pc:sldMkLst>
        <pc:spChg chg="mod">
          <ac:chgData name="최 진기" userId="0bc4642b-8e04-4d25-ac58-643466a04f93" providerId="ADAL" clId="{CB627D85-279C-4436-A5CF-3391D0DC89D9}" dt="2023-04-18T13:33:36.775" v="17" actId="114"/>
          <ac:spMkLst>
            <pc:docMk/>
            <pc:sldMk cId="2481020866" sldId="258"/>
            <ac:spMk id="4" creationId="{00000000-0000-0000-0000-000000000000}"/>
          </ac:spMkLst>
        </pc:spChg>
        <pc:spChg chg="mod">
          <ac:chgData name="최 진기" userId="0bc4642b-8e04-4d25-ac58-643466a04f93" providerId="ADAL" clId="{CB627D85-279C-4436-A5CF-3391D0DC89D9}" dt="2023-04-21T04:00:34.221" v="6233" actId="20577"/>
          <ac:spMkLst>
            <pc:docMk/>
            <pc:sldMk cId="2481020866" sldId="258"/>
            <ac:spMk id="5" creationId="{00000000-0000-0000-0000-000000000000}"/>
          </ac:spMkLst>
        </pc:spChg>
        <pc:spChg chg="mod">
          <ac:chgData name="최 진기" userId="0bc4642b-8e04-4d25-ac58-643466a04f93" providerId="ADAL" clId="{CB627D85-279C-4436-A5CF-3391D0DC89D9}" dt="2023-04-19T23:12:19.687" v="3290" actId="14100"/>
          <ac:spMkLst>
            <pc:docMk/>
            <pc:sldMk cId="2481020866" sldId="258"/>
            <ac:spMk id="6" creationId="{00000000-0000-0000-0000-000000000000}"/>
          </ac:spMkLst>
        </pc:spChg>
        <pc:spChg chg="mod">
          <ac:chgData name="최 진기" userId="0bc4642b-8e04-4d25-ac58-643466a04f93" providerId="ADAL" clId="{CB627D85-279C-4436-A5CF-3391D0DC89D9}" dt="2023-04-21T04:00:27.076" v="6229" actId="207"/>
          <ac:spMkLst>
            <pc:docMk/>
            <pc:sldMk cId="2481020866" sldId="258"/>
            <ac:spMk id="7" creationId="{00000000-0000-0000-0000-000000000000}"/>
          </ac:spMkLst>
        </pc:spChg>
      </pc:sldChg>
      <pc:sldChg chg="addSp delSp modSp mod">
        <pc:chgData name="최 진기" userId="0bc4642b-8e04-4d25-ac58-643466a04f93" providerId="ADAL" clId="{CB627D85-279C-4436-A5CF-3391D0DC89D9}" dt="2023-04-21T13:42:20.127" v="6897" actId="20577"/>
        <pc:sldMkLst>
          <pc:docMk/>
          <pc:sldMk cId="4051084826" sldId="286"/>
        </pc:sldMkLst>
        <pc:spChg chg="add del mod">
          <ac:chgData name="최 진기" userId="0bc4642b-8e04-4d25-ac58-643466a04f93" providerId="ADAL" clId="{CB627D85-279C-4436-A5CF-3391D0DC89D9}" dt="2023-04-19T23:19:24.417" v="3556"/>
          <ac:spMkLst>
            <pc:docMk/>
            <pc:sldMk cId="4051084826" sldId="286"/>
            <ac:spMk id="2" creationId="{383849DA-0E55-E224-BF8D-E522B77E334F}"/>
          </ac:spMkLst>
        </pc:spChg>
        <pc:spChg chg="add mod">
          <ac:chgData name="최 진기" userId="0bc4642b-8e04-4d25-ac58-643466a04f93" providerId="ADAL" clId="{CB627D85-279C-4436-A5CF-3391D0DC89D9}" dt="2023-04-21T02:11:35.185" v="6040" actId="1076"/>
          <ac:spMkLst>
            <pc:docMk/>
            <pc:sldMk cId="4051084826" sldId="286"/>
            <ac:spMk id="2" creationId="{EBF061DF-555A-2E4C-FD49-88CFC51E2C9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" creationId="{F5FD65DA-275C-E0C0-6348-4FE9B9AD9E65}"/>
          </ac:spMkLst>
        </pc:spChg>
        <pc:spChg chg="add mod">
          <ac:chgData name="최 진기" userId="0bc4642b-8e04-4d25-ac58-643466a04f93" providerId="ADAL" clId="{CB627D85-279C-4436-A5CF-3391D0DC89D9}" dt="2023-04-21T02:11:35.185" v="6040" actId="1076"/>
          <ac:spMkLst>
            <pc:docMk/>
            <pc:sldMk cId="4051084826" sldId="286"/>
            <ac:spMk id="3" creationId="{1EB186FD-B908-75E0-7AD3-05F8C8F53241}"/>
          </ac:spMkLst>
        </pc:spChg>
        <pc:spChg chg="add del mod">
          <ac:chgData name="최 진기" userId="0bc4642b-8e04-4d25-ac58-643466a04f93" providerId="ADAL" clId="{CB627D85-279C-4436-A5CF-3391D0DC89D9}" dt="2023-04-19T12:52:46.744" v="1538" actId="478"/>
          <ac:spMkLst>
            <pc:docMk/>
            <pc:sldMk cId="4051084826" sldId="286"/>
            <ac:spMk id="3" creationId="{C12B4214-E49B-225C-3F5A-31B4DB19E9B1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" creationId="{C2633514-802B-F5B7-9752-F65FBC4C7C48}"/>
          </ac:spMkLst>
        </pc:spChg>
        <pc:spChg chg="add del mod">
          <ac:chgData name="최 진기" userId="0bc4642b-8e04-4d25-ac58-643466a04f93" providerId="ADAL" clId="{CB627D85-279C-4436-A5CF-3391D0DC89D9}" dt="2023-04-20T02:06:15.767" v="4138" actId="478"/>
          <ac:spMkLst>
            <pc:docMk/>
            <pc:sldMk cId="4051084826" sldId="286"/>
            <ac:spMk id="3" creationId="{EFFB759B-D068-2D09-B2DC-113FA8CA2CA2}"/>
          </ac:spMkLst>
        </pc:spChg>
        <pc:spChg chg="mod">
          <ac:chgData name="최 진기" userId="0bc4642b-8e04-4d25-ac58-643466a04f93" providerId="ADAL" clId="{CB627D85-279C-4436-A5CF-3391D0DC89D9}" dt="2023-04-20T02:32:06.059" v="5103" actId="20577"/>
          <ac:spMkLst>
            <pc:docMk/>
            <pc:sldMk cId="4051084826" sldId="286"/>
            <ac:spMk id="4" creationId="{00000000-0000-0000-0000-000000000000}"/>
          </ac:spMkLst>
        </pc:spChg>
        <pc:spChg chg="add del mod">
          <ac:chgData name="최 진기" userId="0bc4642b-8e04-4d25-ac58-643466a04f93" providerId="ADAL" clId="{CB627D85-279C-4436-A5CF-3391D0DC89D9}" dt="2023-04-20T02:06:15.767" v="4138" actId="478"/>
          <ac:spMkLst>
            <pc:docMk/>
            <pc:sldMk cId="4051084826" sldId="286"/>
            <ac:spMk id="5" creationId="{07A8F4A1-5758-434B-FF1A-1CC030A1FAB7}"/>
          </ac:spMkLst>
        </pc:spChg>
        <pc:spChg chg="add mod">
          <ac:chgData name="최 진기" userId="0bc4642b-8e04-4d25-ac58-643466a04f93" providerId="ADAL" clId="{CB627D85-279C-4436-A5CF-3391D0DC89D9}" dt="2023-04-21T02:11:35.185" v="6040" actId="1076"/>
          <ac:spMkLst>
            <pc:docMk/>
            <pc:sldMk cId="4051084826" sldId="286"/>
            <ac:spMk id="5" creationId="{9C88D347-F75B-9A85-2CB4-B02AEBC05730}"/>
          </ac:spMkLst>
        </pc:spChg>
        <pc:spChg chg="add mod">
          <ac:chgData name="최 진기" userId="0bc4642b-8e04-4d25-ac58-643466a04f93" providerId="ADAL" clId="{CB627D85-279C-4436-A5CF-3391D0DC89D9}" dt="2023-04-21T02:11:35.185" v="6040" actId="1076"/>
          <ac:spMkLst>
            <pc:docMk/>
            <pc:sldMk cId="4051084826" sldId="286"/>
            <ac:spMk id="6" creationId="{08681E25-4095-F65A-C13A-EE6E41FEA9F8}"/>
          </ac:spMkLst>
        </pc:spChg>
        <pc:spChg chg="add del mod">
          <ac:chgData name="최 진기" userId="0bc4642b-8e04-4d25-ac58-643466a04f93" providerId="ADAL" clId="{CB627D85-279C-4436-A5CF-3391D0DC89D9}" dt="2023-04-19T12:52:46.744" v="1538" actId="478"/>
          <ac:spMkLst>
            <pc:docMk/>
            <pc:sldMk cId="4051084826" sldId="286"/>
            <ac:spMk id="6" creationId="{3C6C88AD-DCAA-C185-8FB0-2815965DB673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6" creationId="{6B6156A7-33D1-81FA-09CB-F3E2675DFC43}"/>
          </ac:spMkLst>
        </pc:spChg>
        <pc:spChg chg="add mod">
          <ac:chgData name="최 진기" userId="0bc4642b-8e04-4d25-ac58-643466a04f93" providerId="ADAL" clId="{CB627D85-279C-4436-A5CF-3391D0DC89D9}" dt="2023-04-21T02:13:59.283" v="6136" actId="207"/>
          <ac:spMkLst>
            <pc:docMk/>
            <pc:sldMk cId="4051084826" sldId="286"/>
            <ac:spMk id="7" creationId="{15F2E58B-1B56-7E88-0F96-9DDD106ED94C}"/>
          </ac:spMkLst>
        </pc:spChg>
        <pc:spChg chg="add del mod">
          <ac:chgData name="최 진기" userId="0bc4642b-8e04-4d25-ac58-643466a04f93" providerId="ADAL" clId="{CB627D85-279C-4436-A5CF-3391D0DC89D9}" dt="2023-04-19T12:52:46.744" v="1538" actId="478"/>
          <ac:spMkLst>
            <pc:docMk/>
            <pc:sldMk cId="4051084826" sldId="286"/>
            <ac:spMk id="7" creationId="{61250B9B-6FE7-1F0F-9045-8125CECA6A39}"/>
          </ac:spMkLst>
        </pc:spChg>
        <pc:spChg chg="add del mod">
          <ac:chgData name="최 진기" userId="0bc4642b-8e04-4d25-ac58-643466a04f93" providerId="ADAL" clId="{CB627D85-279C-4436-A5CF-3391D0DC89D9}" dt="2023-04-19T12:52:46.744" v="1538" actId="478"/>
          <ac:spMkLst>
            <pc:docMk/>
            <pc:sldMk cId="4051084826" sldId="286"/>
            <ac:spMk id="8" creationId="{256827FE-86D3-5669-F9E8-BF8B93ADA31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8" creationId="{33B78C6B-E716-518E-7033-ED6E13BB2A50}"/>
          </ac:spMkLst>
        </pc:spChg>
        <pc:spChg chg="add mod">
          <ac:chgData name="최 진기" userId="0bc4642b-8e04-4d25-ac58-643466a04f93" providerId="ADAL" clId="{CB627D85-279C-4436-A5CF-3391D0DC89D9}" dt="2023-04-21T02:14:08.154" v="6151" actId="1076"/>
          <ac:spMkLst>
            <pc:docMk/>
            <pc:sldMk cId="4051084826" sldId="286"/>
            <ac:spMk id="8" creationId="{655E0C35-41CB-4890-A2B8-A2A5663AD190}"/>
          </ac:spMkLst>
        </pc:spChg>
        <pc:spChg chg="add del mod">
          <ac:chgData name="최 진기" userId="0bc4642b-8e04-4d25-ac58-643466a04f93" providerId="ADAL" clId="{CB627D85-279C-4436-A5CF-3391D0DC89D9}" dt="2023-04-19T12:52:46.744" v="1538" actId="478"/>
          <ac:spMkLst>
            <pc:docMk/>
            <pc:sldMk cId="4051084826" sldId="286"/>
            <ac:spMk id="9" creationId="{732DA60C-650D-F3E3-BAA6-3E40408DC3CE}"/>
          </ac:spMkLst>
        </pc:spChg>
        <pc:spChg chg="add mod">
          <ac:chgData name="최 진기" userId="0bc4642b-8e04-4d25-ac58-643466a04f93" providerId="ADAL" clId="{CB627D85-279C-4436-A5CF-3391D0DC89D9}" dt="2023-04-21T13:38:36.759" v="6802" actId="20577"/>
          <ac:spMkLst>
            <pc:docMk/>
            <pc:sldMk cId="4051084826" sldId="286"/>
            <ac:spMk id="9" creationId="{B7874681-4B78-0A3E-F535-B42A122DF6B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9" creationId="{D22BE8FF-BCAA-CF81-B5E8-336D1E907A24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0" creationId="{06E04985-1A65-EB5A-F5AB-A829CCCA0AAE}"/>
          </ac:spMkLst>
        </pc:spChg>
        <pc:spChg chg="add mod">
          <ac:chgData name="최 진기" userId="0bc4642b-8e04-4d25-ac58-643466a04f93" providerId="ADAL" clId="{CB627D85-279C-4436-A5CF-3391D0DC89D9}" dt="2023-04-19T12:58:14.013" v="1822" actId="1076"/>
          <ac:spMkLst>
            <pc:docMk/>
            <pc:sldMk cId="4051084826" sldId="286"/>
            <ac:spMk id="11" creationId="{DEDFD6E2-74B8-2F9A-A04D-CB134270ADB2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1" creationId="{E7E4BACF-463E-EBCD-BF25-BFD4C0C3FB2D}"/>
          </ac:spMkLst>
        </pc:spChg>
        <pc:spChg chg="add mod">
          <ac:chgData name="최 진기" userId="0bc4642b-8e04-4d25-ac58-643466a04f93" providerId="ADAL" clId="{CB627D85-279C-4436-A5CF-3391D0DC89D9}" dt="2023-04-19T12:58:11.014" v="1821" actId="1076"/>
          <ac:spMkLst>
            <pc:docMk/>
            <pc:sldMk cId="4051084826" sldId="286"/>
            <ac:spMk id="12" creationId="{3FC71B28-3F1C-5974-A9EF-4E3A20AB1D0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2" creationId="{5080CAC6-EE94-4D84-DDF8-807464229A5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3" creationId="{35D8C5FF-48B2-A2BC-BAA6-24B111E259AE}"/>
          </ac:spMkLst>
        </pc:spChg>
        <pc:spChg chg="add mod">
          <ac:chgData name="최 진기" userId="0bc4642b-8e04-4d25-ac58-643466a04f93" providerId="ADAL" clId="{CB627D85-279C-4436-A5CF-3391D0DC89D9}" dt="2023-04-21T01:18:49.359" v="5745" actId="1036"/>
          <ac:spMkLst>
            <pc:docMk/>
            <pc:sldMk cId="4051084826" sldId="286"/>
            <ac:spMk id="13" creationId="{E305C68E-7ACB-26F2-0831-36103428777E}"/>
          </ac:spMkLst>
        </pc:spChg>
        <pc:spChg chg="add mod">
          <ac:chgData name="최 진기" userId="0bc4642b-8e04-4d25-ac58-643466a04f93" providerId="ADAL" clId="{CB627D85-279C-4436-A5CF-3391D0DC89D9}" dt="2023-04-21T13:42:20.127" v="6897" actId="20577"/>
          <ac:spMkLst>
            <pc:docMk/>
            <pc:sldMk cId="4051084826" sldId="286"/>
            <ac:spMk id="14" creationId="{080A9D31-AF6A-0467-9C10-23011345AB7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4" creationId="{6C475BD3-0A40-1E36-6115-7D7C646DF79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5" creationId="{E23F87A0-E85C-4C45-9FEE-FB7A512FE58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6" creationId="{EF6D7545-35D8-6F64-A493-33BDE6787CE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7" creationId="{6B77A7A7-9D0C-384C-975E-8B799DAEA62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8" creationId="{3ECF1987-6194-0A10-4046-5753329A6491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19" creationId="{752AE04C-C4C3-91A1-8F8F-575F346AC4C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0" creationId="{1E6F5108-10CC-4E08-1CEF-BB3B32C33C5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1" creationId="{F8CDC1AE-57B4-01D3-D7E1-0D7CA3455978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3" creationId="{53C9E26F-E348-7557-E62E-91A0E511795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4" creationId="{688BF57E-1DAE-43AC-CB12-556905A211D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5" creationId="{C7FC9181-FA29-8503-0ABC-2CADCE1B800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6" creationId="{341AB184-79D4-AC75-5DD0-5D6C8AADAF64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7" creationId="{8C3D9F6A-4978-DED5-FFDE-99B7E01AD028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8" creationId="{38BCDAD2-9B4F-C049-FA65-B34F51F8B173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29" creationId="{60F1766C-1809-C94E-3438-6BA95D4A719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0" creationId="{AEAB922F-8349-4117-76A4-6BE9F874AF54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1" creationId="{198A50C7-E102-D602-0C0F-D2D61542807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2" creationId="{5ECE5943-0F33-D076-4742-3759DB740BF1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3" creationId="{1BC308D5-555E-F8A6-2391-C3D35E940384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4" creationId="{4CD2B074-88F8-CB3E-2F2E-5131468FC58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5" creationId="{4CA48F0F-5AF3-733E-8009-E19F6FE29F5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6" creationId="{E8AA1EDD-3C9C-D833-16B0-DC887C83ADC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7" creationId="{F0D207C9-F890-84FB-FCF8-A53ABB835A4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8" creationId="{E32323AE-7C09-E105-2F1C-311453813E1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39" creationId="{0FEFDC27-29BF-0880-C015-A520A127E51F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0" creationId="{03F1B7BD-D473-70E5-D245-19DF92AF2C3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1" creationId="{10CFCD25-2F43-37E4-759D-452E82FD91F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2" creationId="{E1649BF5-F9CA-4E9A-08C7-1127C3B19CB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3" creationId="{84EBFFBA-548A-AB16-400B-85AE934171E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3" creationId="{E3A19FB7-CD88-05CC-892F-234DE5F05B52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4" creationId="{7AE8C552-86BE-D2AB-F012-634BE55465D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5" creationId="{E0E6F6EF-ABC1-E6A2-62A5-42DE3E9001C5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6" creationId="{E94C089A-7244-2323-5F67-B8FC6B3F191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7" creationId="{53EFE8FC-0936-E384-CF11-FB9A5E11B70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8" creationId="{7525FC8E-1D61-B52E-1E4B-50E4A246B79D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59" creationId="{52DD02FF-6CE4-2C92-77C9-B2983B39A09F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60" creationId="{2D5B48A4-2316-7632-6E85-23CB264F8005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61" creationId="{E0BE5638-0C00-6D7A-2029-1CF61D8AA271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62" creationId="{5718E962-FC00-59B4-6D33-5DEAA1D23A1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63" creationId="{45635C2C-1895-D2CD-EC7E-1A305BE9656F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48" creationId="{734E2E90-FC54-00BD-4A6E-00B4172B1B63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49" creationId="{EB018C13-CB6F-5C23-CF38-FC5B8E22F8C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0" creationId="{A6B73E38-ECA7-1214-8E19-CB23654972B7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1" creationId="{826647ED-B523-6275-5B23-51ACD431771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2" creationId="{EE575841-9086-507F-1A48-E4A08E800B66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3" creationId="{19EDBAD0-8775-B942-4BA5-BFDFABFB1575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4" creationId="{06254293-F78C-BCB8-78B0-647AB6FEBAF2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6" creationId="{795EDB87-3DCB-5804-792A-9E2F13A4F9C8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7" creationId="{0BA29EC4-7A62-AE5B-2960-A3A4691D24D3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8" creationId="{18CF2145-8332-F28E-3ACD-E91F7CF56C2C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59" creationId="{E70F5264-6798-EEB6-3912-033FAC55F47E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0" creationId="{F4985D7F-7DEF-9534-7707-60177951E7C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1" creationId="{200EF061-FC51-63A9-6588-326755461B07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2" creationId="{02A2CBB5-7E30-5230-9B7B-0B436D7F8F4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5" creationId="{B3926A8C-346F-DF48-0BDC-7F1516A04902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6" creationId="{5ACDBBBC-020A-0E50-796B-438325C9661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7" creationId="{05FE9B1E-5952-C2F0-8CFB-405BB8CF7ED1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68" creationId="{36208945-274E-742C-6580-4B596286204B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0" creationId="{EE97ADC8-7D62-6899-DECB-A3998BB0811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1" creationId="{E41E08AF-6112-DD13-C365-1A8B24187402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2" creationId="{3BDFCCA6-F4EA-128A-469C-CE6A87908DDD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3" creationId="{FDFB8C63-4304-D5CC-5364-BA10CF2F80D9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4" creationId="{8386527F-4235-6160-A66D-E0316B87555D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5" creationId="{1C36C038-CA34-1F97-ACFC-793F0B222408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6" creationId="{B5CB4CA0-9C04-6880-7F66-965E21E4030A}"/>
          </ac:spMkLst>
        </pc:spChg>
        <pc:spChg chg="del">
          <ac:chgData name="최 진기" userId="0bc4642b-8e04-4d25-ac58-643466a04f93" providerId="ADAL" clId="{CB627D85-279C-4436-A5CF-3391D0DC89D9}" dt="2023-04-18T13:34:34.808" v="47" actId="478"/>
          <ac:spMkLst>
            <pc:docMk/>
            <pc:sldMk cId="4051084826" sldId="286"/>
            <ac:spMk id="477" creationId="{3B3D28B6-BA6F-E641-66EF-DA6055493D00}"/>
          </ac:spMkLst>
        </pc:spChg>
        <pc:grpChg chg="del">
          <ac:chgData name="최 진기" userId="0bc4642b-8e04-4d25-ac58-643466a04f93" providerId="ADAL" clId="{CB627D85-279C-4436-A5CF-3391D0DC89D9}" dt="2023-04-18T13:34:34.808" v="47" actId="478"/>
          <ac:grpSpMkLst>
            <pc:docMk/>
            <pc:sldMk cId="4051084826" sldId="286"/>
            <ac:grpSpMk id="44" creationId="{A42339C4-1540-A827-57BA-BBCA2CE2CBF8}"/>
          </ac:grpSpMkLst>
        </pc:grpChg>
        <pc:grpChg chg="del">
          <ac:chgData name="최 진기" userId="0bc4642b-8e04-4d25-ac58-643466a04f93" providerId="ADAL" clId="{CB627D85-279C-4436-A5CF-3391D0DC89D9}" dt="2023-04-18T13:34:34.808" v="47" actId="478"/>
          <ac:grpSpMkLst>
            <pc:docMk/>
            <pc:sldMk cId="4051084826" sldId="286"/>
            <ac:grpSpMk id="47" creationId="{0CABBF04-C89A-F399-76DC-97D9CA68D9AB}"/>
          </ac:grpSpMkLst>
        </pc:grpChg>
        <pc:grpChg chg="del">
          <ac:chgData name="최 진기" userId="0bc4642b-8e04-4d25-ac58-643466a04f93" providerId="ADAL" clId="{CB627D85-279C-4436-A5CF-3391D0DC89D9}" dt="2023-04-18T13:34:34.808" v="47" actId="478"/>
          <ac:grpSpMkLst>
            <pc:docMk/>
            <pc:sldMk cId="4051084826" sldId="286"/>
            <ac:grpSpMk id="50" creationId="{1097709C-63C1-93A9-7782-1385C5FB4553}"/>
          </ac:grpSpMkLst>
        </pc:grpChg>
        <pc:graphicFrameChg chg="add del mod modGraphic">
          <ac:chgData name="최 진기" userId="0bc4642b-8e04-4d25-ac58-643466a04f93" providerId="ADAL" clId="{CB627D85-279C-4436-A5CF-3391D0DC89D9}" dt="2023-04-19T12:52:46.744" v="1538" actId="478"/>
          <ac:graphicFrameMkLst>
            <pc:docMk/>
            <pc:sldMk cId="4051084826" sldId="286"/>
            <ac:graphicFrameMk id="2" creationId="{C26BD689-6E5D-CF2A-C2CE-B76EF6B73B83}"/>
          </ac:graphicFrameMkLst>
        </pc:graphicFrameChg>
        <pc:graphicFrameChg chg="add del mod modGraphic">
          <ac:chgData name="최 진기" userId="0bc4642b-8e04-4d25-ac58-643466a04f93" providerId="ADAL" clId="{CB627D85-279C-4436-A5CF-3391D0DC89D9}" dt="2023-04-19T11:45:14.585" v="762" actId="478"/>
          <ac:graphicFrameMkLst>
            <pc:docMk/>
            <pc:sldMk cId="4051084826" sldId="286"/>
            <ac:graphicFrameMk id="5" creationId="{5BC704BA-6DD2-3FEB-DD0E-5F7953F4CC48}"/>
          </ac:graphicFrameMkLst>
        </pc:graphicFrameChg>
        <pc:graphicFrameChg chg="add mod modGraphic">
          <ac:chgData name="최 진기" userId="0bc4642b-8e04-4d25-ac58-643466a04f93" providerId="ADAL" clId="{CB627D85-279C-4436-A5CF-3391D0DC89D9}" dt="2023-04-21T13:36:51.481" v="6705" actId="20577"/>
          <ac:graphicFrameMkLst>
            <pc:docMk/>
            <pc:sldMk cId="4051084826" sldId="286"/>
            <ac:graphicFrameMk id="10" creationId="{0D8F488A-7E80-C527-16D4-97CDDC97E1A5}"/>
          </ac:graphicFrameMkLst>
        </pc:graphicFrameChg>
      </pc:sldChg>
      <pc:sldChg chg="del">
        <pc:chgData name="최 진기" userId="0bc4642b-8e04-4d25-ac58-643466a04f93" providerId="ADAL" clId="{CB627D85-279C-4436-A5CF-3391D0DC89D9}" dt="2023-04-21T01:49:03.226" v="5786" actId="47"/>
        <pc:sldMkLst>
          <pc:docMk/>
          <pc:sldMk cId="2377661497" sldId="289"/>
        </pc:sldMkLst>
      </pc:sldChg>
      <pc:sldChg chg="del">
        <pc:chgData name="최 진기" userId="0bc4642b-8e04-4d25-ac58-643466a04f93" providerId="ADAL" clId="{CB627D85-279C-4436-A5CF-3391D0DC89D9}" dt="2023-04-21T01:49:03.841" v="5787" actId="47"/>
        <pc:sldMkLst>
          <pc:docMk/>
          <pc:sldMk cId="2888467322" sldId="290"/>
        </pc:sldMkLst>
      </pc:sldChg>
      <pc:sldChg chg="modSp del mod">
        <pc:chgData name="최 진기" userId="0bc4642b-8e04-4d25-ac58-643466a04f93" providerId="ADAL" clId="{CB627D85-279C-4436-A5CF-3391D0DC89D9}" dt="2023-04-21T22:37:41.742" v="7602" actId="20577"/>
        <pc:sldMkLst>
          <pc:docMk/>
          <pc:sldMk cId="2496105606" sldId="291"/>
        </pc:sldMkLst>
        <pc:graphicFrameChg chg="mod modGraphic">
          <ac:chgData name="최 진기" userId="0bc4642b-8e04-4d25-ac58-643466a04f93" providerId="ADAL" clId="{CB627D85-279C-4436-A5CF-3391D0DC89D9}" dt="2023-04-21T22:37:41.742" v="7602" actId="20577"/>
          <ac:graphicFrameMkLst>
            <pc:docMk/>
            <pc:sldMk cId="2496105606" sldId="291"/>
            <ac:graphicFrameMk id="2" creationId="{D26EBE5D-467D-BB8B-41DB-45AAEE1A61A1}"/>
          </ac:graphicFrameMkLst>
        </pc:graphicFrameChg>
      </pc:sldChg>
      <pc:sldChg chg="del">
        <pc:chgData name="최 진기" userId="0bc4642b-8e04-4d25-ac58-643466a04f93" providerId="ADAL" clId="{CB627D85-279C-4436-A5CF-3391D0DC89D9}" dt="2023-04-21T01:49:04.410" v="5788" actId="47"/>
        <pc:sldMkLst>
          <pc:docMk/>
          <pc:sldMk cId="911824393" sldId="294"/>
        </pc:sldMkLst>
      </pc:sldChg>
      <pc:sldChg chg="del">
        <pc:chgData name="최 진기" userId="0bc4642b-8e04-4d25-ac58-643466a04f93" providerId="ADAL" clId="{CB627D85-279C-4436-A5CF-3391D0DC89D9}" dt="2023-04-21T01:49:11.410" v="5790" actId="47"/>
        <pc:sldMkLst>
          <pc:docMk/>
          <pc:sldMk cId="4002499079" sldId="295"/>
        </pc:sldMkLst>
      </pc:sldChg>
      <pc:sldChg chg="del">
        <pc:chgData name="최 진기" userId="0bc4642b-8e04-4d25-ac58-643466a04f93" providerId="ADAL" clId="{CB627D85-279C-4436-A5CF-3391D0DC89D9}" dt="2023-04-21T01:49:02.672" v="5785" actId="47"/>
        <pc:sldMkLst>
          <pc:docMk/>
          <pc:sldMk cId="2084466486" sldId="296"/>
        </pc:sldMkLst>
      </pc:sldChg>
      <pc:sldChg chg="del">
        <pc:chgData name="최 진기" userId="0bc4642b-8e04-4d25-ac58-643466a04f93" providerId="ADAL" clId="{CB627D85-279C-4436-A5CF-3391D0DC89D9}" dt="2023-04-21T01:49:09.528" v="5789" actId="47"/>
        <pc:sldMkLst>
          <pc:docMk/>
          <pc:sldMk cId="1901687480" sldId="297"/>
        </pc:sldMkLst>
      </pc:sldChg>
      <pc:sldChg chg="del">
        <pc:chgData name="최 진기" userId="0bc4642b-8e04-4d25-ac58-643466a04f93" providerId="ADAL" clId="{CB627D85-279C-4436-A5CF-3391D0DC89D9}" dt="2023-04-21T01:49:02.057" v="5784" actId="47"/>
        <pc:sldMkLst>
          <pc:docMk/>
          <pc:sldMk cId="1986139892" sldId="298"/>
        </pc:sldMkLst>
      </pc:sldChg>
      <pc:sldChg chg="add del">
        <pc:chgData name="최 진기" userId="0bc4642b-8e04-4d25-ac58-643466a04f93" providerId="ADAL" clId="{CB627D85-279C-4436-A5CF-3391D0DC89D9}" dt="2023-04-21T01:49:00.120" v="5783" actId="47"/>
        <pc:sldMkLst>
          <pc:docMk/>
          <pc:sldMk cId="1440475919" sldId="299"/>
        </pc:sldMkLst>
      </pc:sldChg>
      <pc:sldChg chg="add del">
        <pc:chgData name="최 진기" userId="0bc4642b-8e04-4d25-ac58-643466a04f93" providerId="ADAL" clId="{CB627D85-279C-4436-A5CF-3391D0DC89D9}" dt="2023-04-21T04:02:35.885" v="6235" actId="2696"/>
        <pc:sldMkLst>
          <pc:docMk/>
          <pc:sldMk cId="2006433587" sldId="300"/>
        </pc:sldMkLst>
      </pc:sldChg>
      <pc:sldChg chg="delSp modSp add del mod">
        <pc:chgData name="최 진기" userId="0bc4642b-8e04-4d25-ac58-643466a04f93" providerId="ADAL" clId="{CB627D85-279C-4436-A5CF-3391D0DC89D9}" dt="2023-04-21T04:05:20.148" v="6375" actId="47"/>
        <pc:sldMkLst>
          <pc:docMk/>
          <pc:sldMk cId="1864870483" sldId="301"/>
        </pc:sldMkLst>
        <pc:spChg chg="del">
          <ac:chgData name="최 진기" userId="0bc4642b-8e04-4d25-ac58-643466a04f93" providerId="ADAL" clId="{CB627D85-279C-4436-A5CF-3391D0DC89D9}" dt="2023-04-21T04:05:01.474" v="6374" actId="478"/>
          <ac:spMkLst>
            <pc:docMk/>
            <pc:sldMk cId="1864870483" sldId="301"/>
            <ac:spMk id="3" creationId="{C12B4214-E49B-225C-3F5A-31B4DB19E9B1}"/>
          </ac:spMkLst>
        </pc:spChg>
        <pc:spChg chg="del">
          <ac:chgData name="최 진기" userId="0bc4642b-8e04-4d25-ac58-643466a04f93" providerId="ADAL" clId="{CB627D85-279C-4436-A5CF-3391D0DC89D9}" dt="2023-04-21T04:05:01.474" v="6374" actId="478"/>
          <ac:spMkLst>
            <pc:docMk/>
            <pc:sldMk cId="1864870483" sldId="301"/>
            <ac:spMk id="6" creationId="{3C6C88AD-DCAA-C185-8FB0-2815965DB673}"/>
          </ac:spMkLst>
        </pc:spChg>
        <pc:spChg chg="del">
          <ac:chgData name="최 진기" userId="0bc4642b-8e04-4d25-ac58-643466a04f93" providerId="ADAL" clId="{CB627D85-279C-4436-A5CF-3391D0DC89D9}" dt="2023-04-21T04:05:01.474" v="6374" actId="478"/>
          <ac:spMkLst>
            <pc:docMk/>
            <pc:sldMk cId="1864870483" sldId="301"/>
            <ac:spMk id="7" creationId="{61250B9B-6FE7-1F0F-9045-8125CECA6A39}"/>
          </ac:spMkLst>
        </pc:spChg>
        <pc:spChg chg="mod">
          <ac:chgData name="최 진기" userId="0bc4642b-8e04-4d25-ac58-643466a04f93" providerId="ADAL" clId="{CB627D85-279C-4436-A5CF-3391D0DC89D9}" dt="2023-04-21T04:02:58.214" v="6236" actId="20577"/>
          <ac:spMkLst>
            <pc:docMk/>
            <pc:sldMk cId="1864870483" sldId="301"/>
            <ac:spMk id="9" creationId="{732DA60C-650D-F3E3-BAA6-3E40408DC3CE}"/>
          </ac:spMkLst>
        </pc:spChg>
      </pc:sldChg>
      <pc:sldChg chg="addSp delSp modSp add mod">
        <pc:chgData name="최 진기" userId="0bc4642b-8e04-4d25-ac58-643466a04f93" providerId="ADAL" clId="{CB627D85-279C-4436-A5CF-3391D0DC89D9}" dt="2023-04-21T13:31:40.120" v="6543" actId="478"/>
        <pc:sldMkLst>
          <pc:docMk/>
          <pc:sldMk cId="3417295147" sldId="302"/>
        </pc:sldMkLst>
        <pc:spChg chg="add mod">
          <ac:chgData name="최 진기" userId="0bc4642b-8e04-4d25-ac58-643466a04f93" providerId="ADAL" clId="{CB627D85-279C-4436-A5CF-3391D0DC89D9}" dt="2023-04-20T02:22:26.896" v="4863" actId="1076"/>
          <ac:spMkLst>
            <pc:docMk/>
            <pc:sldMk cId="3417295147" sldId="302"/>
            <ac:spMk id="3" creationId="{2292DC20-8DB2-9406-EB45-64AF04A32532}"/>
          </ac:spMkLst>
        </pc:spChg>
        <pc:spChg chg="mod">
          <ac:chgData name="최 진기" userId="0bc4642b-8e04-4d25-ac58-643466a04f93" providerId="ADAL" clId="{CB627D85-279C-4436-A5CF-3391D0DC89D9}" dt="2023-04-20T02:32:12.495" v="5114" actId="20577"/>
          <ac:spMkLst>
            <pc:docMk/>
            <pc:sldMk cId="3417295147" sldId="302"/>
            <ac:spMk id="4" creationId="{00000000-0000-0000-0000-000000000000}"/>
          </ac:spMkLst>
        </pc:spChg>
        <pc:spChg chg="add mod">
          <ac:chgData name="최 진기" userId="0bc4642b-8e04-4d25-ac58-643466a04f93" providerId="ADAL" clId="{CB627D85-279C-4436-A5CF-3391D0DC89D9}" dt="2023-04-20T02:34:11.928" v="5205" actId="1076"/>
          <ac:spMkLst>
            <pc:docMk/>
            <pc:sldMk cId="3417295147" sldId="302"/>
            <ac:spMk id="5" creationId="{228F7162-03FC-1315-34C0-7F380494826E}"/>
          </ac:spMkLst>
        </pc:spChg>
        <pc:spChg chg="add mod">
          <ac:chgData name="최 진기" userId="0bc4642b-8e04-4d25-ac58-643466a04f93" providerId="ADAL" clId="{CB627D85-279C-4436-A5CF-3391D0DC89D9}" dt="2023-04-20T02:34:59.345" v="5237" actId="1076"/>
          <ac:spMkLst>
            <pc:docMk/>
            <pc:sldMk cId="3417295147" sldId="302"/>
            <ac:spMk id="6" creationId="{0C16546F-EA7F-5221-CCFF-F575A3C4C7A7}"/>
          </ac:spMkLst>
        </pc:spChg>
        <pc:spChg chg="add del mod">
          <ac:chgData name="최 진기" userId="0bc4642b-8e04-4d25-ac58-643466a04f93" providerId="ADAL" clId="{CB627D85-279C-4436-A5CF-3391D0DC89D9}" dt="2023-04-20T02:22:15.601" v="4862" actId="478"/>
          <ac:spMkLst>
            <pc:docMk/>
            <pc:sldMk cId="3417295147" sldId="302"/>
            <ac:spMk id="7" creationId="{7FC04852-44C6-0028-D4B0-658DFA62BFF6}"/>
          </ac:spMkLst>
        </pc:spChg>
        <pc:spChg chg="add del mod">
          <ac:chgData name="최 진기" userId="0bc4642b-8e04-4d25-ac58-643466a04f93" providerId="ADAL" clId="{CB627D85-279C-4436-A5CF-3391D0DC89D9}" dt="2023-04-21T13:31:40.120" v="6543" actId="478"/>
          <ac:spMkLst>
            <pc:docMk/>
            <pc:sldMk cId="3417295147" sldId="302"/>
            <ac:spMk id="7" creationId="{CDB63F80-225C-6E44-C61D-7101E1FF4E20}"/>
          </ac:spMkLst>
        </pc:spChg>
        <pc:spChg chg="add del mod">
          <ac:chgData name="최 진기" userId="0bc4642b-8e04-4d25-ac58-643466a04f93" providerId="ADAL" clId="{CB627D85-279C-4436-A5CF-3391D0DC89D9}" dt="2023-04-20T02:24:51.467" v="4913" actId="478"/>
          <ac:spMkLst>
            <pc:docMk/>
            <pc:sldMk cId="3417295147" sldId="302"/>
            <ac:spMk id="8" creationId="{09A5758D-E554-C5D0-B7AB-B24734EAE349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9" creationId="{E15AC7A4-4C77-109B-AF96-5183587D3396}"/>
          </ac:spMkLst>
        </pc:spChg>
        <pc:spChg chg="del">
          <ac:chgData name="최 진기" userId="0bc4642b-8e04-4d25-ac58-643466a04f93" providerId="ADAL" clId="{CB627D85-279C-4436-A5CF-3391D0DC89D9}" dt="2023-04-20T02:07:16.795" v="4197" actId="478"/>
          <ac:spMkLst>
            <pc:docMk/>
            <pc:sldMk cId="3417295147" sldId="302"/>
            <ac:spMk id="11" creationId="{DEDFD6E2-74B8-2F9A-A04D-CB134270ADB2}"/>
          </ac:spMkLst>
        </pc:spChg>
        <pc:spChg chg="del">
          <ac:chgData name="최 진기" userId="0bc4642b-8e04-4d25-ac58-643466a04f93" providerId="ADAL" clId="{CB627D85-279C-4436-A5CF-3391D0DC89D9}" dt="2023-04-20T02:07:10.277" v="4195" actId="478"/>
          <ac:spMkLst>
            <pc:docMk/>
            <pc:sldMk cId="3417295147" sldId="302"/>
            <ac:spMk id="12" creationId="{3FC71B28-3F1C-5974-A9EF-4E3A20AB1D0E}"/>
          </ac:spMkLst>
        </pc:spChg>
        <pc:spChg chg="del">
          <ac:chgData name="최 진기" userId="0bc4642b-8e04-4d25-ac58-643466a04f93" providerId="ADAL" clId="{CB627D85-279C-4436-A5CF-3391D0DC89D9}" dt="2023-04-20T02:07:13.707" v="4196" actId="478"/>
          <ac:spMkLst>
            <pc:docMk/>
            <pc:sldMk cId="3417295147" sldId="302"/>
            <ac:spMk id="13" creationId="{E305C68E-7ACB-26F2-0831-36103428777E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4" creationId="{86356DAF-B5B4-0A85-B68D-663B34A30854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5" creationId="{386FAF92-24FC-F219-0959-75BC6589E106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6" creationId="{AE1E4504-2098-1E04-69CD-9966374386D5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7" creationId="{28CCD8BC-9B7F-69FD-8D87-1E80CB23B240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8" creationId="{EE23577C-0C43-CFE8-F962-90B8EBFAF362}"/>
          </ac:spMkLst>
        </pc:spChg>
        <pc:spChg chg="add mod">
          <ac:chgData name="최 진기" userId="0bc4642b-8e04-4d25-ac58-643466a04f93" providerId="ADAL" clId="{CB627D85-279C-4436-A5CF-3391D0DC89D9}" dt="2023-04-20T02:27:27.183" v="5021" actId="1076"/>
          <ac:spMkLst>
            <pc:docMk/>
            <pc:sldMk cId="3417295147" sldId="302"/>
            <ac:spMk id="19" creationId="{C118FCFB-8CC4-DD12-A445-2F7986DAF689}"/>
          </ac:spMkLst>
        </pc:spChg>
        <pc:spChg chg="add mod">
          <ac:chgData name="최 진기" userId="0bc4642b-8e04-4d25-ac58-643466a04f93" providerId="ADAL" clId="{CB627D85-279C-4436-A5CF-3391D0DC89D9}" dt="2023-04-20T02:27:54.585" v="5039" actId="207"/>
          <ac:spMkLst>
            <pc:docMk/>
            <pc:sldMk cId="3417295147" sldId="302"/>
            <ac:spMk id="20" creationId="{E39C6AFC-3884-B604-CF59-677ABD605D06}"/>
          </ac:spMkLst>
        </pc:spChg>
        <pc:spChg chg="add mod">
          <ac:chgData name="최 진기" userId="0bc4642b-8e04-4d25-ac58-643466a04f93" providerId="ADAL" clId="{CB627D85-279C-4436-A5CF-3391D0DC89D9}" dt="2023-04-20T02:28:47.426" v="5049" actId="1076"/>
          <ac:spMkLst>
            <pc:docMk/>
            <pc:sldMk cId="3417295147" sldId="302"/>
            <ac:spMk id="21" creationId="{8FF66DAD-EDE9-52B6-A813-C44C0C3958FD}"/>
          </ac:spMkLst>
        </pc:spChg>
        <pc:spChg chg="add mod">
          <ac:chgData name="최 진기" userId="0bc4642b-8e04-4d25-ac58-643466a04f93" providerId="ADAL" clId="{CB627D85-279C-4436-A5CF-3391D0DC89D9}" dt="2023-04-20T02:33:40.198" v="5172" actId="5793"/>
          <ac:spMkLst>
            <pc:docMk/>
            <pc:sldMk cId="3417295147" sldId="302"/>
            <ac:spMk id="22" creationId="{0FDAB395-5930-DB54-AD45-56FCF4AC5ECA}"/>
          </ac:spMkLst>
        </pc:spChg>
        <pc:spChg chg="add mod">
          <ac:chgData name="최 진기" userId="0bc4642b-8e04-4d25-ac58-643466a04f93" providerId="ADAL" clId="{CB627D85-279C-4436-A5CF-3391D0DC89D9}" dt="2023-04-20T02:34:28.818" v="5207" actId="1076"/>
          <ac:spMkLst>
            <pc:docMk/>
            <pc:sldMk cId="3417295147" sldId="302"/>
            <ac:spMk id="23" creationId="{67DA5268-6EE4-584B-E86C-23CBE6FF8C64}"/>
          </ac:spMkLst>
        </pc:spChg>
        <pc:spChg chg="add mod">
          <ac:chgData name="최 진기" userId="0bc4642b-8e04-4d25-ac58-643466a04f93" providerId="ADAL" clId="{CB627D85-279C-4436-A5CF-3391D0DC89D9}" dt="2023-04-20T02:34:49.806" v="5236" actId="6549"/>
          <ac:spMkLst>
            <pc:docMk/>
            <pc:sldMk cId="3417295147" sldId="302"/>
            <ac:spMk id="24" creationId="{9163A7E0-B2A0-4D3E-0EEC-1924C408814E}"/>
          </ac:spMkLst>
        </pc:spChg>
        <pc:graphicFrameChg chg="add mod modGraphic">
          <ac:chgData name="최 진기" userId="0bc4642b-8e04-4d25-ac58-643466a04f93" providerId="ADAL" clId="{CB627D85-279C-4436-A5CF-3391D0DC89D9}" dt="2023-04-20T02:35:29.342" v="5249"/>
          <ac:graphicFrameMkLst>
            <pc:docMk/>
            <pc:sldMk cId="3417295147" sldId="302"/>
            <ac:graphicFrameMk id="2" creationId="{5278B0D5-E780-C30D-C24B-A28EF32E1EB5}"/>
          </ac:graphicFrameMkLst>
        </pc:graphicFrameChg>
        <pc:graphicFrameChg chg="del">
          <ac:chgData name="최 진기" userId="0bc4642b-8e04-4d25-ac58-643466a04f93" providerId="ADAL" clId="{CB627D85-279C-4436-A5CF-3391D0DC89D9}" dt="2023-04-20T02:07:10.277" v="4195" actId="478"/>
          <ac:graphicFrameMkLst>
            <pc:docMk/>
            <pc:sldMk cId="3417295147" sldId="302"/>
            <ac:graphicFrameMk id="10" creationId="{0D8F488A-7E80-C527-16D4-97CDDC97E1A5}"/>
          </ac:graphicFrameMkLst>
        </pc:graphicFrameChg>
      </pc:sldChg>
      <pc:sldChg chg="addSp delSp modSp add mod">
        <pc:chgData name="최 진기" userId="0bc4642b-8e04-4d25-ac58-643466a04f93" providerId="ADAL" clId="{CB627D85-279C-4436-A5CF-3391D0DC89D9}" dt="2023-04-21T23:24:04.082" v="8349" actId="20577"/>
        <pc:sldMkLst>
          <pc:docMk/>
          <pc:sldMk cId="2406744905" sldId="303"/>
        </pc:sldMkLst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2" creationId="{EBF061DF-555A-2E4C-FD49-88CFC51E2C9E}"/>
          </ac:spMkLst>
        </pc:spChg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3" creationId="{1EB186FD-B908-75E0-7AD3-05F8C8F53241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" creationId="{55E12EE8-5E5E-992D-C415-3B14BB10523F}"/>
          </ac:spMkLst>
        </pc:spChg>
        <pc:spChg chg="mod">
          <ac:chgData name="최 진기" userId="0bc4642b-8e04-4d25-ac58-643466a04f93" providerId="ADAL" clId="{CB627D85-279C-4436-A5CF-3391D0DC89D9}" dt="2023-04-21T04:06:26.683" v="6401" actId="20577"/>
          <ac:spMkLst>
            <pc:docMk/>
            <pc:sldMk cId="2406744905" sldId="303"/>
            <ac:spMk id="4" creationId="{00000000-0000-0000-0000-000000000000}"/>
          </ac:spMkLst>
        </pc:spChg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5" creationId="{9C88D347-F75B-9A85-2CB4-B02AEBC0573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5" creationId="{D06574CC-13CC-0AA4-C828-8EC9000D3732}"/>
          </ac:spMkLst>
        </pc:spChg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6" creationId="{08681E25-4095-F65A-C13A-EE6E41FEA9F8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6" creationId="{AEA72B4B-7749-7EF3-7C25-DB0F1C45D13A}"/>
          </ac:spMkLst>
        </pc:spChg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7" creationId="{15F2E58B-1B56-7E88-0F96-9DDD106ED94C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7" creationId="{AA803075-2430-FA58-DC77-07D55F0B8F13}"/>
          </ac:spMkLst>
        </pc:spChg>
        <pc:spChg chg="del">
          <ac:chgData name="최 진기" userId="0bc4642b-8e04-4d25-ac58-643466a04f93" providerId="ADAL" clId="{CB627D85-279C-4436-A5CF-3391D0DC89D9}" dt="2023-04-21T04:06:31.451" v="6403" actId="478"/>
          <ac:spMkLst>
            <pc:docMk/>
            <pc:sldMk cId="2406744905" sldId="303"/>
            <ac:spMk id="8" creationId="{655E0C35-41CB-4890-A2B8-A2A5663AD19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8" creationId="{D87006CD-AF9B-D4C4-56DA-369083E85F5C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9" creationId="{066F1C21-86DA-3D63-B574-E17461CB72FD}"/>
          </ac:spMkLst>
        </pc:spChg>
        <pc:spChg chg="del">
          <ac:chgData name="최 진기" userId="0bc4642b-8e04-4d25-ac58-643466a04f93" providerId="ADAL" clId="{CB627D85-279C-4436-A5CF-3391D0DC89D9}" dt="2023-04-21T04:06:27.933" v="6402" actId="478"/>
          <ac:spMkLst>
            <pc:docMk/>
            <pc:sldMk cId="2406744905" sldId="303"/>
            <ac:spMk id="9" creationId="{B7874681-4B78-0A3E-F535-B42A122DF6BA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0" creationId="{F03E174B-EA3D-C54D-3CCB-5C4BA068D17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1" creationId="{3BC8B4D8-0A7F-0360-4DD8-59B90D3CD8C8}"/>
          </ac:spMkLst>
        </pc:spChg>
        <pc:spChg chg="del">
          <ac:chgData name="최 진기" userId="0bc4642b-8e04-4d25-ac58-643466a04f93" providerId="ADAL" clId="{CB627D85-279C-4436-A5CF-3391D0DC89D9}" dt="2023-04-21T04:06:39.092" v="6404" actId="478"/>
          <ac:spMkLst>
            <pc:docMk/>
            <pc:sldMk cId="2406744905" sldId="303"/>
            <ac:spMk id="11" creationId="{DEDFD6E2-74B8-2F9A-A04D-CB134270ADB2}"/>
          </ac:spMkLst>
        </pc:spChg>
        <pc:spChg chg="del">
          <ac:chgData name="최 진기" userId="0bc4642b-8e04-4d25-ac58-643466a04f93" providerId="ADAL" clId="{CB627D85-279C-4436-A5CF-3391D0DC89D9}" dt="2023-04-21T04:06:39.092" v="6404" actId="478"/>
          <ac:spMkLst>
            <pc:docMk/>
            <pc:sldMk cId="2406744905" sldId="303"/>
            <ac:spMk id="12" creationId="{3FC71B28-3F1C-5974-A9EF-4E3A20AB1D0E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2" creationId="{44F82839-2B4A-46CC-8DAA-FBE5977D77BB}"/>
          </ac:spMkLst>
        </pc:spChg>
        <pc:spChg chg="del">
          <ac:chgData name="최 진기" userId="0bc4642b-8e04-4d25-ac58-643466a04f93" providerId="ADAL" clId="{CB627D85-279C-4436-A5CF-3391D0DC89D9}" dt="2023-04-21T04:06:39.092" v="6404" actId="478"/>
          <ac:spMkLst>
            <pc:docMk/>
            <pc:sldMk cId="2406744905" sldId="303"/>
            <ac:spMk id="13" creationId="{E305C68E-7ACB-26F2-0831-36103428777E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3" creationId="{E742A7A8-D8CE-991F-D178-2B1A9C8A92C3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4" creationId="{F1DF25B6-A6A8-75ED-DD6C-87DD1712A3B3}"/>
          </ac:spMkLst>
        </pc:spChg>
        <pc:spChg chg="add del mod">
          <ac:chgData name="최 진기" userId="0bc4642b-8e04-4d25-ac58-643466a04f93" providerId="ADAL" clId="{CB627D85-279C-4436-A5CF-3391D0DC89D9}" dt="2023-04-21T22:46:51.088" v="7819" actId="478"/>
          <ac:spMkLst>
            <pc:docMk/>
            <pc:sldMk cId="2406744905" sldId="303"/>
            <ac:spMk id="15" creationId="{FD2F0FF3-CE74-10E5-7C2F-312EE76D7F17}"/>
          </ac:spMkLst>
        </pc:spChg>
        <pc:spChg chg="add del mod">
          <ac:chgData name="최 진기" userId="0bc4642b-8e04-4d25-ac58-643466a04f93" providerId="ADAL" clId="{CB627D85-279C-4436-A5CF-3391D0DC89D9}" dt="2023-04-21T22:40:03.367" v="7628" actId="478"/>
          <ac:spMkLst>
            <pc:docMk/>
            <pc:sldMk cId="2406744905" sldId="303"/>
            <ac:spMk id="16" creationId="{360816F2-02F6-D4D4-A1B5-A07DFB68A16F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8" creationId="{004D7C5D-4121-8DD8-8587-F7389937AC61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19" creationId="{A85DE211-5D98-3760-258C-BD7A8FFC68B5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0" creationId="{2938D585-628E-0546-2B94-17BF2C890839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1" creationId="{A7161BAE-2F8C-6E2C-2CE3-98C245A4EC6D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2" creationId="{7F91D3F5-A465-6510-A303-A8329DE49FBC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3" creationId="{03F06FED-CBC3-94D7-9C69-63B35030108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4" creationId="{1930A280-7F50-6598-5E99-A652D238DB1C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5" creationId="{27829DED-A1A7-33E9-9554-4E3073E0390A}"/>
          </ac:spMkLst>
        </pc:spChg>
        <pc:spChg chg="add del mod">
          <ac:chgData name="최 진기" userId="0bc4642b-8e04-4d25-ac58-643466a04f93" providerId="ADAL" clId="{CB627D85-279C-4436-A5CF-3391D0DC89D9}" dt="2023-04-21T23:20:52.726" v="8221" actId="478"/>
          <ac:spMkLst>
            <pc:docMk/>
            <pc:sldMk cId="2406744905" sldId="303"/>
            <ac:spMk id="26" creationId="{2D1D9C5B-332B-F5F9-7692-29417CEDC64A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7" creationId="{FB0E6CAB-4663-2B92-45BD-4354C6F2506B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28" creationId="{9B6E3D38-7AE3-E3DB-28C6-91A2BC04F643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2" creationId="{1F46789F-0F48-A4A4-8B5F-ECC8D380168F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3" creationId="{26374D04-4EE4-B283-6D53-0E639014A554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4" creationId="{80772504-22FE-308A-BDB6-D952860F90C6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5" creationId="{B89B63DB-ADC1-5D11-223B-C5411BDD39A4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6" creationId="{DCF13D7E-54A3-59CB-AD38-D53C62174CC4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7" creationId="{43720261-6E0E-0DA4-DE65-38E1CE13DAE2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8" creationId="{C1BBA4DC-8492-23F9-8C07-E714B7224209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39" creationId="{D1505C2F-E428-DC5A-6872-0A753B794BB4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0" creationId="{028B634F-07B3-27F2-BE2D-6E9BAD56DE8D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1" creationId="{86B42815-7853-84B6-07BC-2F16652F663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2" creationId="{8DD40440-338C-3F20-919B-2976636520B7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3" creationId="{0399F269-E587-4C8E-09CE-43AC06C819A6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4" creationId="{A103122F-AD27-6D1C-3930-1A8CBB019FD6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5" creationId="{98D32F0A-C1BB-F701-8B81-5DD8D776AAA5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6" creationId="{78A2EA12-6FC9-4FA9-AA08-F54F60D6F35C}"/>
          </ac:spMkLst>
        </pc:spChg>
        <pc:spChg chg="add del mod">
          <ac:chgData name="최 진기" userId="0bc4642b-8e04-4d25-ac58-643466a04f93" providerId="ADAL" clId="{CB627D85-279C-4436-A5CF-3391D0DC89D9}" dt="2023-04-21T23:15:17.214" v="8067"/>
          <ac:spMkLst>
            <pc:docMk/>
            <pc:sldMk cId="2406744905" sldId="303"/>
            <ac:spMk id="47" creationId="{74C07C55-039B-E7AE-80AF-954F9BF9D3C3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49" creationId="{7613E4D3-4FE2-29FB-0A22-426B32826065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51" creationId="{A257F514-4DB9-DD94-1AFC-98E0D4516530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52" creationId="{AD022428-99DE-F63C-F131-A97CB555795C}"/>
          </ac:spMkLst>
        </pc:spChg>
        <pc:spChg chg="add mod">
          <ac:chgData name="최 진기" userId="0bc4642b-8e04-4d25-ac58-643466a04f93" providerId="ADAL" clId="{CB627D85-279C-4436-A5CF-3391D0DC89D9}" dt="2023-04-21T23:21:12.913" v="8225" actId="1035"/>
          <ac:spMkLst>
            <pc:docMk/>
            <pc:sldMk cId="2406744905" sldId="303"/>
            <ac:spMk id="53" creationId="{C5DF6C2A-ABA3-B4A7-3531-3ED35BFDC923}"/>
          </ac:spMkLst>
        </pc:spChg>
        <pc:spChg chg="add mod">
          <ac:chgData name="최 진기" userId="0bc4642b-8e04-4d25-ac58-643466a04f93" providerId="ADAL" clId="{CB627D85-279C-4436-A5CF-3391D0DC89D9}" dt="2023-04-21T23:21:30.923" v="8247" actId="1076"/>
          <ac:spMkLst>
            <pc:docMk/>
            <pc:sldMk cId="2406744905" sldId="303"/>
            <ac:spMk id="54" creationId="{92C6EE97-E71E-20B4-86BA-735E6D44BF4C}"/>
          </ac:spMkLst>
        </pc:spChg>
        <pc:spChg chg="add mod">
          <ac:chgData name="최 진기" userId="0bc4642b-8e04-4d25-ac58-643466a04f93" providerId="ADAL" clId="{CB627D85-279C-4436-A5CF-3391D0DC89D9}" dt="2023-04-21T23:21:46.535" v="8269" actId="20577"/>
          <ac:spMkLst>
            <pc:docMk/>
            <pc:sldMk cId="2406744905" sldId="303"/>
            <ac:spMk id="55" creationId="{765F75A9-A5DC-3DC2-7843-18BFED7B4D62}"/>
          </ac:spMkLst>
        </pc:spChg>
        <pc:graphicFrameChg chg="add mod modGraphic">
          <ac:chgData name="최 진기" userId="0bc4642b-8e04-4d25-ac58-643466a04f93" providerId="ADAL" clId="{CB627D85-279C-4436-A5CF-3391D0DC89D9}" dt="2023-04-21T23:21:12.913" v="8225" actId="1035"/>
          <ac:graphicFrameMkLst>
            <pc:docMk/>
            <pc:sldMk cId="2406744905" sldId="303"/>
            <ac:graphicFrameMk id="2" creationId="{557027FD-8E94-5BD2-1949-E697C449C290}"/>
          </ac:graphicFrameMkLst>
        </pc:graphicFrameChg>
        <pc:graphicFrameChg chg="del">
          <ac:chgData name="최 진기" userId="0bc4642b-8e04-4d25-ac58-643466a04f93" providerId="ADAL" clId="{CB627D85-279C-4436-A5CF-3391D0DC89D9}" dt="2023-04-21T04:06:39.092" v="6404" actId="478"/>
          <ac:graphicFrameMkLst>
            <pc:docMk/>
            <pc:sldMk cId="2406744905" sldId="303"/>
            <ac:graphicFrameMk id="10" creationId="{0D8F488A-7E80-C527-16D4-97CDDC97E1A5}"/>
          </ac:graphicFrameMkLst>
        </pc:graphicFrameChg>
        <pc:graphicFrameChg chg="add mod modGraphic">
          <ac:chgData name="최 진기" userId="0bc4642b-8e04-4d25-ac58-643466a04f93" providerId="ADAL" clId="{CB627D85-279C-4436-A5CF-3391D0DC89D9}" dt="2023-04-21T23:24:04.082" v="8349" actId="20577"/>
          <ac:graphicFrameMkLst>
            <pc:docMk/>
            <pc:sldMk cId="2406744905" sldId="303"/>
            <ac:graphicFrameMk id="17" creationId="{AA45B2DB-FFAD-6402-E738-0091A08942A6}"/>
          </ac:graphicFrameMkLst>
        </pc:graphicFrameChg>
        <pc:graphicFrameChg chg="add mod modGraphic">
          <ac:chgData name="최 진기" userId="0bc4642b-8e04-4d25-ac58-643466a04f93" providerId="ADAL" clId="{CB627D85-279C-4436-A5CF-3391D0DC89D9}" dt="2023-04-21T23:21:12.913" v="8225" actId="1035"/>
          <ac:graphicFrameMkLst>
            <pc:docMk/>
            <pc:sldMk cId="2406744905" sldId="303"/>
            <ac:graphicFrameMk id="29" creationId="{B09E73BB-9977-C0BF-3ABC-88D580FBE27C}"/>
          </ac:graphicFrameMkLst>
        </pc:graphicFrameChg>
        <pc:graphicFrameChg chg="add del mod">
          <ac:chgData name="최 진기" userId="0bc4642b-8e04-4d25-ac58-643466a04f93" providerId="ADAL" clId="{CB627D85-279C-4436-A5CF-3391D0DC89D9}" dt="2023-04-21T23:15:17.214" v="8067"/>
          <ac:graphicFrameMkLst>
            <pc:docMk/>
            <pc:sldMk cId="2406744905" sldId="303"/>
            <ac:graphicFrameMk id="48" creationId="{92EF6381-5550-19D8-1084-36163C347604}"/>
          </ac:graphicFrameMkLst>
        </pc:graphicFrameChg>
        <pc:graphicFrameChg chg="add mod">
          <ac:chgData name="최 진기" userId="0bc4642b-8e04-4d25-ac58-643466a04f93" providerId="ADAL" clId="{CB627D85-279C-4436-A5CF-3391D0DC89D9}" dt="2023-04-21T23:21:12.913" v="8225" actId="1035"/>
          <ac:graphicFrameMkLst>
            <pc:docMk/>
            <pc:sldMk cId="2406744905" sldId="303"/>
            <ac:graphicFrameMk id="50" creationId="{A765E1D0-80CE-1047-94D5-3EEEC3BCEE7E}"/>
          </ac:graphicFrameMkLst>
        </pc:graphicFrameChg>
        <pc:picChg chg="add del mod">
          <ac:chgData name="최 진기" userId="0bc4642b-8e04-4d25-ac58-643466a04f93" providerId="ADAL" clId="{CB627D85-279C-4436-A5CF-3391D0DC89D9}" dt="2023-04-21T23:12:17.044" v="8008" actId="478"/>
          <ac:picMkLst>
            <pc:docMk/>
            <pc:sldMk cId="2406744905" sldId="303"/>
            <ac:picMk id="30" creationId="{36D10B19-4FDA-F407-2084-6C7AA4612D5D}"/>
          </ac:picMkLst>
        </pc:picChg>
        <pc:picChg chg="add del mod">
          <ac:chgData name="최 진기" userId="0bc4642b-8e04-4d25-ac58-643466a04f93" providerId="ADAL" clId="{CB627D85-279C-4436-A5CF-3391D0DC89D9}" dt="2023-04-21T23:11:57.877" v="8005" actId="478"/>
          <ac:picMkLst>
            <pc:docMk/>
            <pc:sldMk cId="2406744905" sldId="303"/>
            <ac:picMk id="31" creationId="{FE847F69-5809-5861-4F5D-8DDF15A38EA3}"/>
          </ac:picMkLst>
        </pc:picChg>
      </pc:sldChg>
      <pc:sldChg chg="addSp modSp add mod">
        <pc:chgData name="최 진기" userId="0bc4642b-8e04-4d25-ac58-643466a04f93" providerId="ADAL" clId="{CB627D85-279C-4436-A5CF-3391D0DC89D9}" dt="2023-04-21T13:33:01.510" v="6594" actId="20577"/>
        <pc:sldMkLst>
          <pc:docMk/>
          <pc:sldMk cId="1594231815" sldId="304"/>
        </pc:sldMkLst>
        <pc:spChg chg="mod">
          <ac:chgData name="최 진기" userId="0bc4642b-8e04-4d25-ac58-643466a04f93" providerId="ADAL" clId="{CB627D85-279C-4436-A5CF-3391D0DC89D9}" dt="2023-04-21T13:32:06.035" v="6553" actId="20577"/>
          <ac:spMkLst>
            <pc:docMk/>
            <pc:sldMk cId="1594231815" sldId="304"/>
            <ac:spMk id="4" creationId="{00000000-0000-0000-0000-000000000000}"/>
          </ac:spMkLst>
        </pc:spChg>
        <pc:spChg chg="add mod">
          <ac:chgData name="최 진기" userId="0bc4642b-8e04-4d25-ac58-643466a04f93" providerId="ADAL" clId="{CB627D85-279C-4436-A5CF-3391D0DC89D9}" dt="2023-04-21T13:33:01.510" v="6594" actId="20577"/>
          <ac:spMkLst>
            <pc:docMk/>
            <pc:sldMk cId="1594231815" sldId="304"/>
            <ac:spMk id="7" creationId="{1B91E125-BA60-CA74-7E38-9476B954499C}"/>
          </ac:spMkLst>
        </pc:spChg>
        <pc:graphicFrameChg chg="modGraphic">
          <ac:chgData name="최 진기" userId="0bc4642b-8e04-4d25-ac58-643466a04f93" providerId="ADAL" clId="{CB627D85-279C-4436-A5CF-3391D0DC89D9}" dt="2023-04-21T13:32:39.097" v="6574" actId="20577"/>
          <ac:graphicFrameMkLst>
            <pc:docMk/>
            <pc:sldMk cId="1594231815" sldId="304"/>
            <ac:graphicFrameMk id="2" creationId="{5278B0D5-E780-C30D-C24B-A28EF32E1EB5}"/>
          </ac:graphicFrameMkLst>
        </pc:graphicFrameChg>
      </pc:sldChg>
    </pc:docChg>
  </pc:docChgLst>
  <pc:docChgLst>
    <pc:chgData name="최 진기" userId="0bc4642b-8e04-4d25-ac58-643466a04f93" providerId="ADAL" clId="{9507E6AB-C7AA-417A-BC92-C7B59296A335}"/>
    <pc:docChg chg="undo custSel modSld">
      <pc:chgData name="최 진기" userId="0bc4642b-8e04-4d25-ac58-643466a04f93" providerId="ADAL" clId="{9507E6AB-C7AA-417A-BC92-C7B59296A335}" dt="2023-04-24T05:31:53.287" v="1978" actId="478"/>
      <pc:docMkLst>
        <pc:docMk/>
      </pc:docMkLst>
      <pc:sldChg chg="modSp mod">
        <pc:chgData name="최 진기" userId="0bc4642b-8e04-4d25-ac58-643466a04f93" providerId="ADAL" clId="{9507E6AB-C7AA-417A-BC92-C7B59296A335}" dt="2023-04-23T12:17:32.703" v="336" actId="207"/>
        <pc:sldMkLst>
          <pc:docMk/>
          <pc:sldMk cId="2481020866" sldId="258"/>
        </pc:sldMkLst>
        <pc:spChg chg="mod">
          <ac:chgData name="최 진기" userId="0bc4642b-8e04-4d25-ac58-643466a04f93" providerId="ADAL" clId="{9507E6AB-C7AA-417A-BC92-C7B59296A335}" dt="2023-04-23T12:17:32.703" v="336" actId="207"/>
          <ac:spMkLst>
            <pc:docMk/>
            <pc:sldMk cId="2481020866" sldId="258"/>
            <ac:spMk id="7" creationId="{00000000-0000-0000-0000-000000000000}"/>
          </ac:spMkLst>
        </pc:spChg>
      </pc:sldChg>
      <pc:sldChg chg="delSp modSp mod">
        <pc:chgData name="최 진기" userId="0bc4642b-8e04-4d25-ac58-643466a04f93" providerId="ADAL" clId="{9507E6AB-C7AA-417A-BC92-C7B59296A335}" dt="2023-04-24T05:31:53.287" v="1978" actId="478"/>
        <pc:sldMkLst>
          <pc:docMk/>
          <pc:sldMk cId="4051084826" sldId="286"/>
        </pc:sldMkLst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2" creationId="{EBF061DF-555A-2E4C-FD49-88CFC51E2C9E}"/>
          </ac:spMkLst>
        </pc:spChg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3" creationId="{1EB186FD-B908-75E0-7AD3-05F8C8F53241}"/>
          </ac:spMkLst>
        </pc:spChg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5" creationId="{9C88D347-F75B-9A85-2CB4-B02AEBC05730}"/>
          </ac:spMkLst>
        </pc:spChg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6" creationId="{08681E25-4095-F65A-C13A-EE6E41FEA9F8}"/>
          </ac:spMkLst>
        </pc:spChg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7" creationId="{15F2E58B-1B56-7E88-0F96-9DDD106ED94C}"/>
          </ac:spMkLst>
        </pc:spChg>
        <pc:spChg chg="del">
          <ac:chgData name="최 진기" userId="0bc4642b-8e04-4d25-ac58-643466a04f93" providerId="ADAL" clId="{9507E6AB-C7AA-417A-BC92-C7B59296A335}" dt="2023-04-23T13:17:32.503" v="536" actId="478"/>
          <ac:spMkLst>
            <pc:docMk/>
            <pc:sldMk cId="4051084826" sldId="286"/>
            <ac:spMk id="8" creationId="{655E0C35-41CB-4890-A2B8-A2A5663AD190}"/>
          </ac:spMkLst>
        </pc:spChg>
        <pc:spChg chg="del mod">
          <ac:chgData name="최 진기" userId="0bc4642b-8e04-4d25-ac58-643466a04f93" providerId="ADAL" clId="{9507E6AB-C7AA-417A-BC92-C7B59296A335}" dt="2023-04-24T05:31:53.287" v="1978" actId="478"/>
          <ac:spMkLst>
            <pc:docMk/>
            <pc:sldMk cId="4051084826" sldId="286"/>
            <ac:spMk id="9" creationId="{B7874681-4B78-0A3E-F535-B42A122DF6BA}"/>
          </ac:spMkLst>
        </pc:spChg>
        <pc:spChg chg="del mod">
          <ac:chgData name="최 진기" userId="0bc4642b-8e04-4d25-ac58-643466a04f93" providerId="ADAL" clId="{9507E6AB-C7AA-417A-BC92-C7B59296A335}" dt="2023-04-23T13:50:23.048" v="1745" actId="478"/>
          <ac:spMkLst>
            <pc:docMk/>
            <pc:sldMk cId="4051084826" sldId="286"/>
            <ac:spMk id="11" creationId="{DEDFD6E2-74B8-2F9A-A04D-CB134270ADB2}"/>
          </ac:spMkLst>
        </pc:spChg>
        <pc:spChg chg="del mod">
          <ac:chgData name="최 진기" userId="0bc4642b-8e04-4d25-ac58-643466a04f93" providerId="ADAL" clId="{9507E6AB-C7AA-417A-BC92-C7B59296A335}" dt="2023-04-23T13:35:12.953" v="1119" actId="478"/>
          <ac:spMkLst>
            <pc:docMk/>
            <pc:sldMk cId="4051084826" sldId="286"/>
            <ac:spMk id="12" creationId="{3FC71B28-3F1C-5974-A9EF-4E3A20AB1D0E}"/>
          </ac:spMkLst>
        </pc:spChg>
        <pc:spChg chg="mod">
          <ac:chgData name="최 진기" userId="0bc4642b-8e04-4d25-ac58-643466a04f93" providerId="ADAL" clId="{9507E6AB-C7AA-417A-BC92-C7B59296A335}" dt="2023-04-23T13:50:52.104" v="1803" actId="20577"/>
          <ac:spMkLst>
            <pc:docMk/>
            <pc:sldMk cId="4051084826" sldId="286"/>
            <ac:spMk id="13" creationId="{E305C68E-7ACB-26F2-0831-36103428777E}"/>
          </ac:spMkLst>
        </pc:spChg>
        <pc:spChg chg="del">
          <ac:chgData name="최 진기" userId="0bc4642b-8e04-4d25-ac58-643466a04f93" providerId="ADAL" clId="{9507E6AB-C7AA-417A-BC92-C7B59296A335}" dt="2023-04-23T13:15:32.764" v="534" actId="478"/>
          <ac:spMkLst>
            <pc:docMk/>
            <pc:sldMk cId="4051084826" sldId="286"/>
            <ac:spMk id="14" creationId="{080A9D31-AF6A-0467-9C10-23011345AB7C}"/>
          </ac:spMkLst>
        </pc:spChg>
        <pc:graphicFrameChg chg="mod modGraphic">
          <ac:chgData name="최 진기" userId="0bc4642b-8e04-4d25-ac58-643466a04f93" providerId="ADAL" clId="{9507E6AB-C7AA-417A-BC92-C7B59296A335}" dt="2023-04-23T13:50:19.631" v="1744" actId="207"/>
          <ac:graphicFrameMkLst>
            <pc:docMk/>
            <pc:sldMk cId="4051084826" sldId="286"/>
            <ac:graphicFrameMk id="10" creationId="{0D8F488A-7E80-C527-16D4-97CDDC97E1A5}"/>
          </ac:graphicFrameMkLst>
        </pc:graphicFrameChg>
        <pc:cxnChg chg="mod">
          <ac:chgData name="최 진기" userId="0bc4642b-8e04-4d25-ac58-643466a04f93" providerId="ADAL" clId="{9507E6AB-C7AA-417A-BC92-C7B59296A335}" dt="2023-04-23T13:35:27.124" v="1124" actId="1035"/>
          <ac:cxnSpMkLst>
            <pc:docMk/>
            <pc:sldMk cId="4051084826" sldId="286"/>
            <ac:cxnSpMk id="455" creationId="{00000000-0000-0000-0000-000000000000}"/>
          </ac:cxnSpMkLst>
        </pc:cxnChg>
      </pc:sldChg>
      <pc:sldChg chg="addSp modSp mod">
        <pc:chgData name="최 진기" userId="0bc4642b-8e04-4d25-ac58-643466a04f93" providerId="ADAL" clId="{9507E6AB-C7AA-417A-BC92-C7B59296A335}" dt="2023-04-22T00:29:04.751" v="333" actId="113"/>
        <pc:sldMkLst>
          <pc:docMk/>
          <pc:sldMk cId="3417295147" sldId="302"/>
        </pc:sldMkLst>
        <pc:spChg chg="add mod">
          <ac:chgData name="최 진기" userId="0bc4642b-8e04-4d25-ac58-643466a04f93" providerId="ADAL" clId="{9507E6AB-C7AA-417A-BC92-C7B59296A335}" dt="2023-04-22T00:27:30.881" v="254" actId="20577"/>
          <ac:spMkLst>
            <pc:docMk/>
            <pc:sldMk cId="3417295147" sldId="302"/>
            <ac:spMk id="7" creationId="{3E7F59BC-FFB5-71ED-8AA1-05B6B467E236}"/>
          </ac:spMkLst>
        </pc:spChg>
        <pc:spChg chg="add mod">
          <ac:chgData name="최 진기" userId="0bc4642b-8e04-4d25-ac58-643466a04f93" providerId="ADAL" clId="{9507E6AB-C7AA-417A-BC92-C7B59296A335}" dt="2023-04-22T00:27:48.211" v="302" actId="20577"/>
          <ac:spMkLst>
            <pc:docMk/>
            <pc:sldMk cId="3417295147" sldId="302"/>
            <ac:spMk id="8" creationId="{BD9DA743-EFE3-E0EB-D9C8-E0BA7D8FAAA3}"/>
          </ac:spMkLst>
        </pc:spChg>
        <pc:spChg chg="mod">
          <ac:chgData name="최 진기" userId="0bc4642b-8e04-4d25-ac58-643466a04f93" providerId="ADAL" clId="{9507E6AB-C7AA-417A-BC92-C7B59296A335}" dt="2023-04-22T00:27:07.132" v="244" actId="1037"/>
          <ac:spMkLst>
            <pc:docMk/>
            <pc:sldMk cId="3417295147" sldId="302"/>
            <ac:spMk id="9" creationId="{E15AC7A4-4C77-109B-AF96-5183587D3396}"/>
          </ac:spMkLst>
        </pc:spChg>
        <pc:spChg chg="add mod">
          <ac:chgData name="최 진기" userId="0bc4642b-8e04-4d25-ac58-643466a04f93" providerId="ADAL" clId="{9507E6AB-C7AA-417A-BC92-C7B59296A335}" dt="2023-04-22T00:29:04.751" v="333" actId="113"/>
          <ac:spMkLst>
            <pc:docMk/>
            <pc:sldMk cId="3417295147" sldId="302"/>
            <ac:spMk id="10" creationId="{F9F30A0F-89E9-6900-47F2-BD1973AF84CB}"/>
          </ac:spMkLst>
        </pc:spChg>
        <pc:spChg chg="mod">
          <ac:chgData name="최 진기" userId="0bc4642b-8e04-4d25-ac58-643466a04f93" providerId="ADAL" clId="{9507E6AB-C7AA-417A-BC92-C7B59296A335}" dt="2023-04-22T00:27:07.132" v="244" actId="1037"/>
          <ac:spMkLst>
            <pc:docMk/>
            <pc:sldMk cId="3417295147" sldId="302"/>
            <ac:spMk id="14" creationId="{86356DAF-B5B4-0A85-B68D-663B34A30854}"/>
          </ac:spMkLst>
        </pc:spChg>
        <pc:spChg chg="mod">
          <ac:chgData name="최 진기" userId="0bc4642b-8e04-4d25-ac58-643466a04f93" providerId="ADAL" clId="{9507E6AB-C7AA-417A-BC92-C7B59296A335}" dt="2023-04-22T00:26:57.842" v="230" actId="1038"/>
          <ac:spMkLst>
            <pc:docMk/>
            <pc:sldMk cId="3417295147" sldId="302"/>
            <ac:spMk id="18" creationId="{EE23577C-0C43-CFE8-F962-90B8EBFAF362}"/>
          </ac:spMkLst>
        </pc:spChg>
        <pc:spChg chg="mod">
          <ac:chgData name="최 진기" userId="0bc4642b-8e04-4d25-ac58-643466a04f93" providerId="ADAL" clId="{9507E6AB-C7AA-417A-BC92-C7B59296A335}" dt="2023-04-22T00:26:57.842" v="230" actId="1038"/>
          <ac:spMkLst>
            <pc:docMk/>
            <pc:sldMk cId="3417295147" sldId="302"/>
            <ac:spMk id="19" creationId="{C118FCFB-8CC4-DD12-A445-2F7986DAF689}"/>
          </ac:spMkLst>
        </pc:spChg>
        <pc:spChg chg="mod">
          <ac:chgData name="최 진기" userId="0bc4642b-8e04-4d25-ac58-643466a04f93" providerId="ADAL" clId="{9507E6AB-C7AA-417A-BC92-C7B59296A335}" dt="2023-04-22T00:26:57.842" v="230" actId="1038"/>
          <ac:spMkLst>
            <pc:docMk/>
            <pc:sldMk cId="3417295147" sldId="302"/>
            <ac:spMk id="21" creationId="{8FF66DAD-EDE9-52B6-A813-C44C0C3958FD}"/>
          </ac:spMkLst>
        </pc:spChg>
        <pc:spChg chg="mod">
          <ac:chgData name="최 진기" userId="0bc4642b-8e04-4d25-ac58-643466a04f93" providerId="ADAL" clId="{9507E6AB-C7AA-417A-BC92-C7B59296A335}" dt="2023-04-22T00:27:07.132" v="244" actId="1037"/>
          <ac:spMkLst>
            <pc:docMk/>
            <pc:sldMk cId="3417295147" sldId="302"/>
            <ac:spMk id="22" creationId="{0FDAB395-5930-DB54-AD45-56FCF4AC5ECA}"/>
          </ac:spMkLst>
        </pc:spChg>
        <pc:spChg chg="mod">
          <ac:chgData name="최 진기" userId="0bc4642b-8e04-4d25-ac58-643466a04f93" providerId="ADAL" clId="{9507E6AB-C7AA-417A-BC92-C7B59296A335}" dt="2023-04-22T00:27:07.132" v="244" actId="1037"/>
          <ac:spMkLst>
            <pc:docMk/>
            <pc:sldMk cId="3417295147" sldId="302"/>
            <ac:spMk id="23" creationId="{67DA5268-6EE4-584B-E86C-23CBE6FF8C64}"/>
          </ac:spMkLst>
        </pc:spChg>
      </pc:sldChg>
      <pc:sldChg chg="delSp modSp mod">
        <pc:chgData name="최 진기" userId="0bc4642b-8e04-4d25-ac58-643466a04f93" providerId="ADAL" clId="{9507E6AB-C7AA-417A-BC92-C7B59296A335}" dt="2023-04-24T05:31:26.665" v="1977" actId="1036"/>
        <pc:sldMkLst>
          <pc:docMk/>
          <pc:sldMk cId="2406744905" sldId="303"/>
        </pc:sldMkLst>
        <pc:spChg chg="mod">
          <ac:chgData name="최 진기" userId="0bc4642b-8e04-4d25-ac58-643466a04f93" providerId="ADAL" clId="{9507E6AB-C7AA-417A-BC92-C7B59296A335}" dt="2023-04-24T05:26:08.454" v="1866" actId="20577"/>
          <ac:spMkLst>
            <pc:docMk/>
            <pc:sldMk cId="2406744905" sldId="303"/>
            <ac:spMk id="4" creationId="{00000000-0000-0000-0000-000000000000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2" creationId="{1F46789F-0F48-A4A4-8B5F-ECC8D380168F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3" creationId="{26374D04-4EE4-B283-6D53-0E639014A554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4" creationId="{80772504-22FE-308A-BDB6-D952860F90C6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5" creationId="{B89B63DB-ADC1-5D11-223B-C5411BDD39A4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6" creationId="{DCF13D7E-54A3-59CB-AD38-D53C62174CC4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7" creationId="{43720261-6E0E-0DA4-DE65-38E1CE13DAE2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8" creationId="{C1BBA4DC-8492-23F9-8C07-E714B7224209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39" creationId="{D1505C2F-E428-DC5A-6872-0A753B794BB4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40" creationId="{028B634F-07B3-27F2-BE2D-6E9BAD56DE8D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41" creationId="{86B42815-7853-84B6-07BC-2F16652F6630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42" creationId="{8DD40440-338C-3F20-919B-2976636520B7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43" creationId="{0399F269-E587-4C8E-09CE-43AC06C819A6}"/>
          </ac:spMkLst>
        </pc:spChg>
        <pc:spChg chg="mod">
          <ac:chgData name="최 진기" userId="0bc4642b-8e04-4d25-ac58-643466a04f93" providerId="ADAL" clId="{9507E6AB-C7AA-417A-BC92-C7B59296A335}" dt="2023-04-24T05:31:26.665" v="1977" actId="1036"/>
          <ac:spMkLst>
            <pc:docMk/>
            <pc:sldMk cId="2406744905" sldId="303"/>
            <ac:spMk id="44" creationId="{A103122F-AD27-6D1C-3930-1A8CBB019FD6}"/>
          </ac:spMkLst>
        </pc:spChg>
        <pc:spChg chg="mod">
          <ac:chgData name="최 진기" userId="0bc4642b-8e04-4d25-ac58-643466a04f93" providerId="ADAL" clId="{9507E6AB-C7AA-417A-BC92-C7B59296A335}" dt="2023-04-24T05:31:23.597" v="1965" actId="20577"/>
          <ac:spMkLst>
            <pc:docMk/>
            <pc:sldMk cId="2406744905" sldId="303"/>
            <ac:spMk id="49" creationId="{7613E4D3-4FE2-29FB-0A22-426B32826065}"/>
          </ac:spMkLst>
        </pc:spChg>
        <pc:spChg chg="mod">
          <ac:chgData name="최 진기" userId="0bc4642b-8e04-4d25-ac58-643466a04f93" providerId="ADAL" clId="{9507E6AB-C7AA-417A-BC92-C7B59296A335}" dt="2023-04-23T13:48:26.982" v="1533" actId="1076"/>
          <ac:spMkLst>
            <pc:docMk/>
            <pc:sldMk cId="2406744905" sldId="303"/>
            <ac:spMk id="54" creationId="{92C6EE97-E71E-20B4-86BA-735E6D44BF4C}"/>
          </ac:spMkLst>
        </pc:spChg>
        <pc:graphicFrameChg chg="del modGraphic">
          <ac:chgData name="최 진기" userId="0bc4642b-8e04-4d25-ac58-643466a04f93" providerId="ADAL" clId="{9507E6AB-C7AA-417A-BC92-C7B59296A335}" dt="2023-04-24T05:28:35.711" v="1895" actId="478"/>
          <ac:graphicFrameMkLst>
            <pc:docMk/>
            <pc:sldMk cId="2406744905" sldId="303"/>
            <ac:graphicFrameMk id="50" creationId="{A765E1D0-80CE-1047-94D5-3EEEC3BCEE7E}"/>
          </ac:graphicFrameMkLst>
        </pc:graphicFrameChg>
      </pc:sldChg>
      <pc:sldChg chg="addSp delSp modSp mod">
        <pc:chgData name="최 진기" userId="0bc4642b-8e04-4d25-ac58-643466a04f93" providerId="ADAL" clId="{9507E6AB-C7AA-417A-BC92-C7B59296A335}" dt="2023-04-22T00:29:46.648" v="335" actId="1076"/>
        <pc:sldMkLst>
          <pc:docMk/>
          <pc:sldMk cId="1594231815" sldId="304"/>
        </pc:sldMkLst>
        <pc:spChg chg="mod">
          <ac:chgData name="최 진기" userId="0bc4642b-8e04-4d25-ac58-643466a04f93" providerId="ADAL" clId="{9507E6AB-C7AA-417A-BC92-C7B59296A335}" dt="2023-04-22T00:24:33.083" v="222" actId="20577"/>
          <ac:spMkLst>
            <pc:docMk/>
            <pc:sldMk cId="1594231815" sldId="304"/>
            <ac:spMk id="3" creationId="{2292DC20-8DB2-9406-EB45-64AF04A32532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5" creationId="{228F7162-03FC-1315-34C0-7F380494826E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6" creationId="{0C16546F-EA7F-5221-CCFF-F575A3C4C7A7}"/>
          </ac:spMkLst>
        </pc:spChg>
        <pc:spChg chg="del">
          <ac:chgData name="최 진기" userId="0bc4642b-8e04-4d25-ac58-643466a04f93" providerId="ADAL" clId="{9507E6AB-C7AA-417A-BC92-C7B59296A335}" dt="2023-04-22T00:24:26.586" v="213" actId="478"/>
          <ac:spMkLst>
            <pc:docMk/>
            <pc:sldMk cId="1594231815" sldId="304"/>
            <ac:spMk id="7" creationId="{1B91E125-BA60-CA74-7E38-9476B954499C}"/>
          </ac:spMkLst>
        </pc:spChg>
        <pc:spChg chg="add mod">
          <ac:chgData name="최 진기" userId="0bc4642b-8e04-4d25-ac58-643466a04f93" providerId="ADAL" clId="{9507E6AB-C7AA-417A-BC92-C7B59296A335}" dt="2023-04-22T00:29:46.648" v="335" actId="1076"/>
          <ac:spMkLst>
            <pc:docMk/>
            <pc:sldMk cId="1594231815" sldId="304"/>
            <ac:spMk id="8" creationId="{9E1042B8-3688-6A0D-ED54-CC0EA5791B0F}"/>
          </ac:spMkLst>
        </pc:spChg>
        <pc:spChg chg="mod">
          <ac:chgData name="최 진기" userId="0bc4642b-8e04-4d25-ac58-643466a04f93" providerId="ADAL" clId="{9507E6AB-C7AA-417A-BC92-C7B59296A335}" dt="2023-04-22T00:24:23.393" v="212" actId="1076"/>
          <ac:spMkLst>
            <pc:docMk/>
            <pc:sldMk cId="1594231815" sldId="304"/>
            <ac:spMk id="9" creationId="{E15AC7A4-4C77-109B-AF96-5183587D3396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14" creationId="{86356DAF-B5B4-0A85-B68D-663B34A30854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15" creationId="{386FAF92-24FC-F219-0959-75BC6589E106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16" creationId="{AE1E4504-2098-1E04-69CD-9966374386D5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17" creationId="{28CCD8BC-9B7F-69FD-8D87-1E80CB23B240}"/>
          </ac:spMkLst>
        </pc:spChg>
        <pc:spChg chg="mod">
          <ac:chgData name="최 진기" userId="0bc4642b-8e04-4d25-ac58-643466a04f93" providerId="ADAL" clId="{9507E6AB-C7AA-417A-BC92-C7B59296A335}" dt="2023-04-22T00:24:23.393" v="212" actId="1076"/>
          <ac:spMkLst>
            <pc:docMk/>
            <pc:sldMk cId="1594231815" sldId="304"/>
            <ac:spMk id="22" creationId="{0FDAB395-5930-DB54-AD45-56FCF4AC5ECA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23" creationId="{67DA5268-6EE4-584B-E86C-23CBE6FF8C64}"/>
          </ac:spMkLst>
        </pc:spChg>
        <pc:spChg chg="del">
          <ac:chgData name="최 진기" userId="0bc4642b-8e04-4d25-ac58-643466a04f93" providerId="ADAL" clId="{9507E6AB-C7AA-417A-BC92-C7B59296A335}" dt="2023-04-22T00:24:16.221" v="211" actId="478"/>
          <ac:spMkLst>
            <pc:docMk/>
            <pc:sldMk cId="1594231815" sldId="304"/>
            <ac:spMk id="24" creationId="{9163A7E0-B2A0-4D3E-0EEC-1924C408814E}"/>
          </ac:spMkLst>
        </pc:spChg>
        <pc:graphicFrameChg chg="mod modGraphic">
          <ac:chgData name="최 진기" userId="0bc4642b-8e04-4d25-ac58-643466a04f93" providerId="ADAL" clId="{9507E6AB-C7AA-417A-BC92-C7B59296A335}" dt="2023-04-22T00:23:51.919" v="210" actId="20577"/>
          <ac:graphicFrameMkLst>
            <pc:docMk/>
            <pc:sldMk cId="1594231815" sldId="304"/>
            <ac:graphicFrameMk id="2" creationId="{5278B0D5-E780-C30D-C24B-A28EF32E1EB5}"/>
          </ac:graphicFrameMkLst>
        </pc:graphicFrameChg>
      </pc:sldChg>
    </pc:docChg>
  </pc:docChgLst>
  <pc:docChgLst>
    <pc:chgData name="최 진기" userId="0bc4642b-8e04-4d25-ac58-643466a04f93" providerId="ADAL" clId="{CD509B39-7C30-4157-BB04-5232D8EE4A4F}"/>
    <pc:docChg chg="modSld">
      <pc:chgData name="최 진기" userId="0bc4642b-8e04-4d25-ac58-643466a04f93" providerId="ADAL" clId="{CD509B39-7C30-4157-BB04-5232D8EE4A4F}" dt="2023-04-03T05:32:57.653" v="16" actId="20577"/>
      <pc:docMkLst>
        <pc:docMk/>
      </pc:docMkLst>
      <pc:sldChg chg="modSp mod">
        <pc:chgData name="최 진기" userId="0bc4642b-8e04-4d25-ac58-643466a04f93" providerId="ADAL" clId="{CD509B39-7C30-4157-BB04-5232D8EE4A4F}" dt="2023-04-03T05:32:57.653" v="16" actId="20577"/>
        <pc:sldMkLst>
          <pc:docMk/>
          <pc:sldMk cId="2481020866" sldId="258"/>
        </pc:sldMkLst>
        <pc:spChg chg="mod">
          <ac:chgData name="최 진기" userId="0bc4642b-8e04-4d25-ac58-643466a04f93" providerId="ADAL" clId="{CD509B39-7C30-4157-BB04-5232D8EE4A4F}" dt="2023-04-03T05:32:57.653" v="16" actId="20577"/>
          <ac:spMkLst>
            <pc:docMk/>
            <pc:sldMk cId="2481020866" sldId="258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250A1-1759-44C3-8987-195DD1E4076E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649BC-4D3C-412B-971A-829E5B1AF5C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971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0449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62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806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3886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E649BC-4D3C-412B-971A-829E5B1AF5C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818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8" name="슬라이드 번호 개체 틀 5"/>
          <p:cNvSpPr>
            <a:spLocks/>
          </p:cNvSpPr>
          <p:nvPr userDrawn="1"/>
        </p:nvSpPr>
        <p:spPr bwMode="auto">
          <a:xfrm>
            <a:off x="3843589" y="6562728"/>
            <a:ext cx="1397443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ko-KR" sz="700" i="1" dirty="0">
                <a:solidFill>
                  <a:srgbClr val="FF0000"/>
                </a:solidFill>
                <a:latin typeface="Arial" pitchFamily="34" charset="0"/>
                <a:ea typeface="휴먼고딕"/>
                <a:cs typeface="휴먼고딕"/>
              </a:rPr>
              <a:t>Strictly Confidential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369650" y="6602731"/>
            <a:ext cx="15241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2DA67D8-3859-4533-AD79-AC04CA11114B}" type="slidenum">
              <a:rPr lang="ko-KR" altLang="en-US" sz="1000" i="1" smtClean="0"/>
              <a:pPr algn="r"/>
              <a:t>‹#›</a:t>
            </a:fld>
            <a:endParaRPr lang="ko-KR" altLang="en-US" sz="1000" i="1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36731C29-A793-D244-E6E5-B1D1201CBE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956" y="6437005"/>
            <a:ext cx="1301006" cy="46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49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187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142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1030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3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11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59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3164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29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75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8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066B-20EA-4690-B8BF-D87BE99D27FF}" type="datetimeFigureOut">
              <a:rPr lang="ko-KR" altLang="en-US" smtClean="0"/>
              <a:t>2023. 4. 25.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8877-63D0-4743-A485-EAD936B599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955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08720"/>
            <a:ext cx="9906000" cy="13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2800" dirty="0">
                <a:latin typeface="Helvetica" pitchFamily="2" charset="0"/>
              </a:rPr>
              <a:t>DCAMP</a:t>
            </a:r>
            <a:endParaRPr lang="ko-KR" altLang="en-US" sz="2800" dirty="0">
              <a:effectLst/>
              <a:latin typeface="Helvetica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latin typeface="+mn-ea"/>
              </a:rPr>
              <a:t> </a:t>
            </a:r>
            <a:r>
              <a:rPr lang="en-US" altLang="ko-KR" sz="2800" b="1" dirty="0">
                <a:latin typeface="+mn-ea"/>
              </a:rPr>
              <a:t>Basic Design </a:t>
            </a:r>
            <a:r>
              <a:rPr lang="en-US" altLang="ko-KR" b="1" dirty="0">
                <a:latin typeface="+mn-ea"/>
              </a:rPr>
              <a:t>(Ver 0.1)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20752" y="5602312"/>
            <a:ext cx="4523052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ko-KR" sz="1600" dirty="0">
                <a:latin typeface="+mn-ea"/>
                <a:ea typeface="+mn-ea"/>
              </a:rPr>
              <a:t>2023.04.21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600" dirty="0">
                <a:latin typeface="+mn-ea"/>
                <a:ea typeface="+mn-ea"/>
              </a:rPr>
              <a:t>㈜스위트케이</a:t>
            </a:r>
            <a:endParaRPr lang="en-US" altLang="ko-KR" sz="1600" dirty="0">
              <a:latin typeface="+mn-ea"/>
              <a:ea typeface="+mn-ea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755327" y="2559325"/>
            <a:ext cx="4320480" cy="281404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ko-KR" altLang="en-US" sz="1800" b="0">
              <a:latin typeface="+mn-ea"/>
              <a:ea typeface="+mn-ea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3043359" y="2737331"/>
            <a:ext cx="3565825" cy="263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400" dirty="0">
                <a:latin typeface="+mn-ea"/>
                <a:ea typeface="+mn-ea"/>
              </a:rPr>
              <a:t>0.  </a:t>
            </a:r>
            <a:r>
              <a:rPr kumimoji="0" lang="ko-KR" altLang="en-US" sz="1400" dirty="0">
                <a:latin typeface="+mn-ea"/>
                <a:ea typeface="+mn-ea"/>
              </a:rPr>
              <a:t>컨셉</a:t>
            </a:r>
            <a:endParaRPr kumimoji="0" lang="en-US" altLang="ko-KR" sz="1400" dirty="0"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목표 시스템 구성도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서비스 흐름도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주요 연동 흐름도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소프트웨어 모듈 구조도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en-US" altLang="ko-KR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UI/UX Flow</a:t>
            </a:r>
            <a:r>
              <a:rPr kumimoji="0" lang="ko-KR" altLang="en-US" sz="140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차트 </a:t>
            </a:r>
            <a:endParaRPr kumimoji="0" lang="en-US" altLang="ko-KR" sz="140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AutoNum type="arabicPeriod"/>
            </a:pPr>
            <a:r>
              <a:rPr kumimoji="0" lang="ko-KR" altLang="en-US" sz="1400" dirty="0">
                <a:latin typeface="+mn-ea"/>
                <a:ea typeface="+mn-ea"/>
              </a:rPr>
              <a:t>용어 정리표 </a:t>
            </a:r>
            <a:endParaRPr kumimoji="0" lang="en-US" altLang="ko-KR" sz="1400" dirty="0">
              <a:latin typeface="+mn-ea"/>
              <a:ea typeface="+mn-ea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ko-KR" altLang="en-US" sz="1400" dirty="0">
                <a:solidFill>
                  <a:schemeClr val="bg1">
                    <a:lumMod val="75000"/>
                  </a:schemeClr>
                </a:solidFill>
              </a:rPr>
              <a:t>별첨</a:t>
            </a:r>
            <a:r>
              <a:rPr lang="en-US" altLang="ko-KR" sz="1400" dirty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766296" y="2377291"/>
            <a:ext cx="2373407" cy="3693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defRPr kumimoji="1" sz="1700" b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ko-KR" altLang="en-US" sz="1800" dirty="0">
                <a:latin typeface="+mn-ea"/>
                <a:ea typeface="+mn-ea"/>
              </a:rPr>
              <a:t>   </a:t>
            </a:r>
            <a:r>
              <a:rPr kumimoji="0" lang="en-US" altLang="ko-KR" sz="1800" dirty="0">
                <a:latin typeface="+mn-ea"/>
                <a:ea typeface="+mn-ea"/>
              </a:rPr>
              <a:t>Table of Contents</a:t>
            </a:r>
            <a:endParaRPr kumimoji="0" lang="ko-KR" altLang="en-US" sz="18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8102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전체 업무 플로우 및 기능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0D8F488A-7E80-C527-16D4-97CDDC97E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623285"/>
              </p:ext>
            </p:extLst>
          </p:nvPr>
        </p:nvGraphicFramePr>
        <p:xfrm>
          <a:off x="92868" y="886332"/>
          <a:ext cx="9720264" cy="5070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644">
                  <a:extLst>
                    <a:ext uri="{9D8B030D-6E8A-4147-A177-3AD203B41FA5}">
                      <a16:colId xmlns:a16="http://schemas.microsoft.com/office/drawing/2014/main" val="3359920744"/>
                    </a:ext>
                  </a:extLst>
                </a:gridCol>
                <a:gridCol w="920966">
                  <a:extLst>
                    <a:ext uri="{9D8B030D-6E8A-4147-A177-3AD203B41FA5}">
                      <a16:colId xmlns:a16="http://schemas.microsoft.com/office/drawing/2014/main" val="2188273169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224702968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698463613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800049145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2159106358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708610715"/>
                    </a:ext>
                  </a:extLst>
                </a:gridCol>
                <a:gridCol w="1388609">
                  <a:extLst>
                    <a:ext uri="{9D8B030D-6E8A-4147-A177-3AD203B41FA5}">
                      <a16:colId xmlns:a16="http://schemas.microsoft.com/office/drawing/2014/main" val="1359739961"/>
                    </a:ext>
                  </a:extLst>
                </a:gridCol>
              </a:tblGrid>
              <a:tr h="3154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업무 주요 플로우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프로젝트 생성 및 설정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등록</a:t>
                      </a:r>
                      <a:endParaRPr lang="en-US" altLang="ko-KR" sz="1000" b="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rgbClr val="FF0000"/>
                          </a:solidFill>
                        </a:rPr>
                        <a:t>별도 처리</a:t>
                      </a:r>
                      <a:r>
                        <a:rPr lang="en-US" altLang="ko-KR" sz="1000" b="0" dirty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배분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데이터 가공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검수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정산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4795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필요 기능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생성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수정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 설정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 설정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 별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사전 정제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관리자가 가공자에게 데이터 배분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유형별 배분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필요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및 메타정보 확인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-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문제 시 데이터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검증 요청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가공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요청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작업회수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 확인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프로젝트별 업무 결과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엑셀 다운로드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6916079"/>
                  </a:ext>
                </a:extLst>
              </a:tr>
              <a:tr h="922055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상세 내용 및 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고려 사항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기간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유형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유형별 비용은 다를 수 있음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가공자가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검수할때만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비용 발생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(1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단계 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관리자는 전체 데이터 조회 및 정보수정 기능 필요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정보수정 기능 범위 확정 필요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가공자가 업로드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   -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정제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승인 필요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등록과정에서 처리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데이터별로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배분 불필요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검수자는 모든 데이터를 검수할 수 있다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71450" marR="0" lvl="0" indent="-17145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 하나에 대해 가공유형 별로 다른 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배분 가능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설정된 가공 단계 순으로 진행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??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단계별 검수자가 다름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복수 프로젝트 관리 가능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marL="171450" indent="-171450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통계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2406616"/>
                  </a:ext>
                </a:extLst>
              </a:tr>
              <a:tr h="295219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권한</a:t>
                      </a:r>
                      <a:endParaRPr lang="en-US" altLang="ko-KR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265619"/>
                  </a:ext>
                </a:extLst>
              </a:tr>
              <a:tr h="295219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일반 관리자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6201949"/>
                  </a:ext>
                </a:extLst>
              </a:tr>
              <a:tr h="315440">
                <a:tc vMerge="1"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워커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크라우드워커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14895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E305C68E-7ACB-26F2-0831-36103428777E}"/>
              </a:ext>
            </a:extLst>
          </p:cNvPr>
          <p:cNvSpPr txBox="1"/>
          <p:nvPr/>
        </p:nvSpPr>
        <p:spPr>
          <a:xfrm>
            <a:off x="14861" y="6064150"/>
            <a:ext cx="83615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가공자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검수자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회원가입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승인 필요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회원 가입 시 가공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only,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가공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+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 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only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선택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회원 가입은 관리자 승인에 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의햐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완료됨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(</a:t>
            </a:r>
            <a:r>
              <a:rPr lang="ko-KR" altLang="en-US" sz="9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관리자웹</a:t>
            </a:r>
            <a:r>
              <a:rPr lang="ko-KR" altLang="en-US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회원 관리 메뉴</a:t>
            </a:r>
            <a:r>
              <a:rPr lang="en-US" altLang="ko-KR" sz="9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51084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데이터 등록 프로세스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1DF25B6-A6A8-75ED-DD6C-87DD1712A3B3}"/>
              </a:ext>
            </a:extLst>
          </p:cNvPr>
          <p:cNvSpPr txBox="1"/>
          <p:nvPr/>
        </p:nvSpPr>
        <p:spPr>
          <a:xfrm>
            <a:off x="272480" y="1191532"/>
            <a:ext cx="20409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가공 리스트 원본 엑셀파일</a:t>
            </a:r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57027FD-8E94-5BD2-1949-E697C449C2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980471"/>
              </p:ext>
            </p:extLst>
          </p:nvPr>
        </p:nvGraphicFramePr>
        <p:xfrm>
          <a:off x="272480" y="1552356"/>
          <a:ext cx="2240430" cy="153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810">
                  <a:extLst>
                    <a:ext uri="{9D8B030D-6E8A-4147-A177-3AD203B41FA5}">
                      <a16:colId xmlns:a16="http://schemas.microsoft.com/office/drawing/2014/main" val="767790117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2290720751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3093583464"/>
                    </a:ext>
                  </a:extLst>
                </a:gridCol>
              </a:tblGrid>
              <a:tr h="248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2180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123.mp4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모자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64645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456.mp4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안경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4988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789.mp4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~~~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2827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128107"/>
                  </a:ext>
                </a:extLst>
              </a:tr>
            </a:tbl>
          </a:graphicData>
        </a:graphic>
      </p:graphicFrame>
      <p:sp>
        <p:nvSpPr>
          <p:cNvPr id="3" name="직사각형 2">
            <a:extLst>
              <a:ext uri="{FF2B5EF4-FFF2-40B4-BE49-F238E27FC236}">
                <a16:creationId xmlns:a16="http://schemas.microsoft.com/office/drawing/2014/main" id="{55E12EE8-5E5E-992D-C415-3B14BB10523F}"/>
              </a:ext>
            </a:extLst>
          </p:cNvPr>
          <p:cNvSpPr/>
          <p:nvPr/>
        </p:nvSpPr>
        <p:spPr>
          <a:xfrm>
            <a:off x="725415" y="3626390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06574CC-13CC-0AA4-C828-8EC9000D3732}"/>
              </a:ext>
            </a:extLst>
          </p:cNvPr>
          <p:cNvSpPr/>
          <p:nvPr/>
        </p:nvSpPr>
        <p:spPr>
          <a:xfrm>
            <a:off x="725415" y="4024871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EA72B4B-7749-7EF3-7C25-DB0F1C45D13A}"/>
              </a:ext>
            </a:extLst>
          </p:cNvPr>
          <p:cNvSpPr/>
          <p:nvPr/>
        </p:nvSpPr>
        <p:spPr>
          <a:xfrm>
            <a:off x="725415" y="4423352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03075-2430-FA58-DC77-07D55F0B8F13}"/>
              </a:ext>
            </a:extLst>
          </p:cNvPr>
          <p:cNvSpPr txBox="1"/>
          <p:nvPr/>
        </p:nvSpPr>
        <p:spPr>
          <a:xfrm>
            <a:off x="1163893" y="3603079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7006CD-AF9B-D4C4-56DA-369083E85F5C}"/>
              </a:ext>
            </a:extLst>
          </p:cNvPr>
          <p:cNvSpPr txBox="1"/>
          <p:nvPr/>
        </p:nvSpPr>
        <p:spPr>
          <a:xfrm>
            <a:off x="1139176" y="4001787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6F1C21-86DA-3D63-B574-E17461CB72FD}"/>
              </a:ext>
            </a:extLst>
          </p:cNvPr>
          <p:cNvSpPr txBox="1"/>
          <p:nvPr/>
        </p:nvSpPr>
        <p:spPr>
          <a:xfrm>
            <a:off x="1139175" y="439934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F03E174B-EA3D-C54D-3CCB-5C4BA068D170}"/>
              </a:ext>
            </a:extLst>
          </p:cNvPr>
          <p:cNvSpPr/>
          <p:nvPr/>
        </p:nvSpPr>
        <p:spPr>
          <a:xfrm>
            <a:off x="56456" y="1082966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C8B4D8-0A7F-0360-4DD8-59B90D3CD8C8}"/>
              </a:ext>
            </a:extLst>
          </p:cNvPr>
          <p:cNvSpPr txBox="1"/>
          <p:nvPr/>
        </p:nvSpPr>
        <p:spPr>
          <a:xfrm>
            <a:off x="953692" y="792824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원시데이터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4F82839-2B4A-46CC-8DAA-FBE5977D77BB}"/>
              </a:ext>
            </a:extLst>
          </p:cNvPr>
          <p:cNvSpPr txBox="1"/>
          <p:nvPr/>
        </p:nvSpPr>
        <p:spPr>
          <a:xfrm>
            <a:off x="980590" y="4735311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42A7A8-D8CE-991F-D178-2B1A9C8A92C3}"/>
              </a:ext>
            </a:extLst>
          </p:cNvPr>
          <p:cNvSpPr txBox="1"/>
          <p:nvPr/>
        </p:nvSpPr>
        <p:spPr>
          <a:xfrm>
            <a:off x="4693306" y="1213176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DB</a:t>
            </a:r>
            <a:endParaRPr lang="ko-KR" altLang="en-US" sz="1200" b="1" dirty="0"/>
          </a:p>
        </p:txBody>
      </p:sp>
      <p:graphicFrame>
        <p:nvGraphicFramePr>
          <p:cNvPr id="17" name="표 2">
            <a:extLst>
              <a:ext uri="{FF2B5EF4-FFF2-40B4-BE49-F238E27FC236}">
                <a16:creationId xmlns:a16="http://schemas.microsoft.com/office/drawing/2014/main" id="{AA45B2DB-FFAD-6402-E738-0091A0894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48297"/>
              </p:ext>
            </p:extLst>
          </p:nvPr>
        </p:nvGraphicFramePr>
        <p:xfrm>
          <a:off x="3800872" y="1552356"/>
          <a:ext cx="2240430" cy="153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810">
                  <a:extLst>
                    <a:ext uri="{9D8B030D-6E8A-4147-A177-3AD203B41FA5}">
                      <a16:colId xmlns:a16="http://schemas.microsoft.com/office/drawing/2014/main" val="767790117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2290720751"/>
                    </a:ext>
                  </a:extLst>
                </a:gridCol>
                <a:gridCol w="746810">
                  <a:extLst>
                    <a:ext uri="{9D8B030D-6E8A-4147-A177-3AD203B41FA5}">
                      <a16:colId xmlns:a16="http://schemas.microsoft.com/office/drawing/2014/main" val="3093583464"/>
                    </a:ext>
                  </a:extLst>
                </a:gridCol>
              </a:tblGrid>
              <a:tr h="24878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파일명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메타정보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02180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123.mp4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모자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가공전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864645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456.mp4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안경 쓴 사람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가공중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049889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789.mp4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~~~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완료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2827"/>
                  </a:ext>
                </a:extLst>
              </a:tr>
              <a:tr h="2487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반려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128107"/>
                  </a:ext>
                </a:extLst>
              </a:tr>
            </a:tbl>
          </a:graphicData>
        </a:graphic>
      </p:graphicFrame>
      <p:sp>
        <p:nvSpPr>
          <p:cNvPr id="24" name="직사각형 23">
            <a:extLst>
              <a:ext uri="{FF2B5EF4-FFF2-40B4-BE49-F238E27FC236}">
                <a16:creationId xmlns:a16="http://schemas.microsoft.com/office/drawing/2014/main" id="{1930A280-7F50-6598-5E99-A652D238DB1C}"/>
              </a:ext>
            </a:extLst>
          </p:cNvPr>
          <p:cNvSpPr/>
          <p:nvPr/>
        </p:nvSpPr>
        <p:spPr>
          <a:xfrm>
            <a:off x="3584848" y="1082966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7829DED-A1A7-33E9-9554-4E3073E0390A}"/>
              </a:ext>
            </a:extLst>
          </p:cNvPr>
          <p:cNvSpPr txBox="1"/>
          <p:nvPr/>
        </p:nvSpPr>
        <p:spPr>
          <a:xfrm>
            <a:off x="4475946" y="776171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원천데이터</a:t>
            </a:r>
          </a:p>
        </p:txBody>
      </p:sp>
      <p:sp>
        <p:nvSpPr>
          <p:cNvPr id="27" name="화살표: 오른쪽 26">
            <a:extLst>
              <a:ext uri="{FF2B5EF4-FFF2-40B4-BE49-F238E27FC236}">
                <a16:creationId xmlns:a16="http://schemas.microsoft.com/office/drawing/2014/main" id="{FB0E6CAB-4663-2B92-45BD-4354C6F2506B}"/>
              </a:ext>
            </a:extLst>
          </p:cNvPr>
          <p:cNvSpPr/>
          <p:nvPr/>
        </p:nvSpPr>
        <p:spPr>
          <a:xfrm>
            <a:off x="2864768" y="2955160"/>
            <a:ext cx="653221" cy="471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6E3D38-7AE3-E3DB-28C6-91A2BC04F643}"/>
              </a:ext>
            </a:extLst>
          </p:cNvPr>
          <p:cNvSpPr txBox="1"/>
          <p:nvPr/>
        </p:nvSpPr>
        <p:spPr>
          <a:xfrm>
            <a:off x="2822469" y="3502365"/>
            <a:ext cx="687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/>
              <a:t>upload</a:t>
            </a:r>
          </a:p>
          <a:p>
            <a:r>
              <a:rPr lang="en-US" altLang="ko-KR" sz="1200" b="1" dirty="0"/>
              <a:t>(</a:t>
            </a:r>
            <a:r>
              <a:rPr lang="ko-KR" altLang="en-US" sz="1200" b="1" dirty="0"/>
              <a:t>배치</a:t>
            </a:r>
            <a:r>
              <a:rPr lang="en-US" altLang="ko-KR" sz="1200" b="1" dirty="0"/>
              <a:t>)</a:t>
            </a:r>
            <a:endParaRPr lang="ko-KR" altLang="en-US" sz="1200" b="1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1F46789F-0F48-A4A4-8B5F-ECC8D380168F}"/>
              </a:ext>
            </a:extLst>
          </p:cNvPr>
          <p:cNvSpPr/>
          <p:nvPr/>
        </p:nvSpPr>
        <p:spPr>
          <a:xfrm>
            <a:off x="7216311" y="2582096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26374D04-4EE4-B283-6D53-0E639014A554}"/>
              </a:ext>
            </a:extLst>
          </p:cNvPr>
          <p:cNvSpPr/>
          <p:nvPr/>
        </p:nvSpPr>
        <p:spPr>
          <a:xfrm>
            <a:off x="7216311" y="2980577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80772504-22FE-308A-BDB6-D952860F90C6}"/>
              </a:ext>
            </a:extLst>
          </p:cNvPr>
          <p:cNvSpPr/>
          <p:nvPr/>
        </p:nvSpPr>
        <p:spPr>
          <a:xfrm>
            <a:off x="7216311" y="337905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9B63DB-ADC1-5D11-223B-C5411BDD39A4}"/>
              </a:ext>
            </a:extLst>
          </p:cNvPr>
          <p:cNvSpPr txBox="1"/>
          <p:nvPr/>
        </p:nvSpPr>
        <p:spPr>
          <a:xfrm>
            <a:off x="7654789" y="2558785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F13D7E-54A3-59CB-AD38-D53C62174CC4}"/>
              </a:ext>
            </a:extLst>
          </p:cNvPr>
          <p:cNvSpPr txBox="1"/>
          <p:nvPr/>
        </p:nvSpPr>
        <p:spPr>
          <a:xfrm>
            <a:off x="7630072" y="2957493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720261-6E0E-0DA4-DE65-38E1CE13DAE2}"/>
              </a:ext>
            </a:extLst>
          </p:cNvPr>
          <p:cNvSpPr txBox="1"/>
          <p:nvPr/>
        </p:nvSpPr>
        <p:spPr>
          <a:xfrm>
            <a:off x="7630071" y="3355046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1BBA4DC-8492-23F9-8C07-E714B7224209}"/>
              </a:ext>
            </a:extLst>
          </p:cNvPr>
          <p:cNvSpPr txBox="1"/>
          <p:nvPr/>
        </p:nvSpPr>
        <p:spPr>
          <a:xfrm>
            <a:off x="8110759" y="3656057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D1505C2F-E428-DC5A-6872-0A753B794BB4}"/>
              </a:ext>
            </a:extLst>
          </p:cNvPr>
          <p:cNvSpPr/>
          <p:nvPr/>
        </p:nvSpPr>
        <p:spPr>
          <a:xfrm>
            <a:off x="8599877" y="260610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028B634F-07B3-27F2-BE2D-6E9BAD56DE8D}"/>
              </a:ext>
            </a:extLst>
          </p:cNvPr>
          <p:cNvSpPr/>
          <p:nvPr/>
        </p:nvSpPr>
        <p:spPr>
          <a:xfrm>
            <a:off x="8599877" y="3004589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86B42815-7853-84B6-07BC-2F16652F6630}"/>
              </a:ext>
            </a:extLst>
          </p:cNvPr>
          <p:cNvSpPr/>
          <p:nvPr/>
        </p:nvSpPr>
        <p:spPr>
          <a:xfrm>
            <a:off x="8599877" y="3403070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D40440-338C-3F20-919B-2976636520B7}"/>
              </a:ext>
            </a:extLst>
          </p:cNvPr>
          <p:cNvSpPr txBox="1"/>
          <p:nvPr/>
        </p:nvSpPr>
        <p:spPr>
          <a:xfrm>
            <a:off x="9038355" y="2582797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123.json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399F269-E587-4C8E-09CE-43AC06C819A6}"/>
              </a:ext>
            </a:extLst>
          </p:cNvPr>
          <p:cNvSpPr txBox="1"/>
          <p:nvPr/>
        </p:nvSpPr>
        <p:spPr>
          <a:xfrm>
            <a:off x="9013638" y="2981505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456.json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103122F-AD27-6D1C-3930-1A8CBB019FD6}"/>
              </a:ext>
            </a:extLst>
          </p:cNvPr>
          <p:cNvSpPr txBox="1"/>
          <p:nvPr/>
        </p:nvSpPr>
        <p:spPr>
          <a:xfrm>
            <a:off x="9013637" y="3379058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789.json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98D32F0A-C1BB-F701-8B81-5DD8D776AAA5}"/>
              </a:ext>
            </a:extLst>
          </p:cNvPr>
          <p:cNvSpPr/>
          <p:nvPr/>
        </p:nvSpPr>
        <p:spPr>
          <a:xfrm>
            <a:off x="7113240" y="1078040"/>
            <a:ext cx="2736304" cy="4536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8A2EA12-6FC9-4FA9-AA08-F54F60D6F35C}"/>
              </a:ext>
            </a:extLst>
          </p:cNvPr>
          <p:cNvSpPr txBox="1"/>
          <p:nvPr/>
        </p:nvSpPr>
        <p:spPr>
          <a:xfrm>
            <a:off x="8054031" y="764704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 err="1"/>
              <a:t>라벨링</a:t>
            </a:r>
            <a:r>
              <a:rPr lang="ko-KR" altLang="en-US" sz="1200" b="1" dirty="0"/>
              <a:t> 데이터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613E4D3-4FE2-29FB-0A22-426B32826065}"/>
              </a:ext>
            </a:extLst>
          </p:cNvPr>
          <p:cNvSpPr txBox="1"/>
          <p:nvPr/>
        </p:nvSpPr>
        <p:spPr>
          <a:xfrm>
            <a:off x="7654789" y="1217304"/>
            <a:ext cx="2056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err="1"/>
              <a:t>Json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파일에 메타정보 등을</a:t>
            </a:r>
            <a:endParaRPr lang="en-US" altLang="ko-KR" sz="1200" b="1" dirty="0"/>
          </a:p>
          <a:p>
            <a:r>
              <a:rPr lang="ko-KR" altLang="en-US" sz="1200" b="1" dirty="0"/>
              <a:t>기록함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257F514-4DB9-DD94-1AFC-98E0D4516530}"/>
              </a:ext>
            </a:extLst>
          </p:cNvPr>
          <p:cNvSpPr txBox="1"/>
          <p:nvPr/>
        </p:nvSpPr>
        <p:spPr>
          <a:xfrm>
            <a:off x="4192213" y="3313348"/>
            <a:ext cx="15905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작업</a:t>
            </a:r>
            <a:r>
              <a:rPr lang="en-US" altLang="ko-KR" sz="1200" b="1" dirty="0"/>
              <a:t> </a:t>
            </a:r>
            <a:r>
              <a:rPr lang="ko-KR" altLang="en-US" sz="1200" b="1" dirty="0"/>
              <a:t>스토리지</a:t>
            </a:r>
            <a:r>
              <a:rPr lang="en-US" altLang="ko-KR" sz="1200" b="1" dirty="0"/>
              <a:t>(NAS)</a:t>
            </a:r>
            <a:endParaRPr lang="ko-KR" altLang="en-US" sz="1200" b="1" dirty="0"/>
          </a:p>
        </p:txBody>
      </p:sp>
      <p:sp>
        <p:nvSpPr>
          <p:cNvPr id="52" name="화살표: 오른쪽 51">
            <a:extLst>
              <a:ext uri="{FF2B5EF4-FFF2-40B4-BE49-F238E27FC236}">
                <a16:creationId xmlns:a16="http://schemas.microsoft.com/office/drawing/2014/main" id="{AD022428-99DE-F63C-F131-A97CB555795C}"/>
              </a:ext>
            </a:extLst>
          </p:cNvPr>
          <p:cNvSpPr/>
          <p:nvPr/>
        </p:nvSpPr>
        <p:spPr>
          <a:xfrm>
            <a:off x="6376280" y="2935356"/>
            <a:ext cx="653221" cy="471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5DF6C2A-ABA3-B4A7-3531-3ED35BFDC923}"/>
              </a:ext>
            </a:extLst>
          </p:cNvPr>
          <p:cNvSpPr txBox="1"/>
          <p:nvPr/>
        </p:nvSpPr>
        <p:spPr>
          <a:xfrm>
            <a:off x="6373287" y="3472989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결과</a:t>
            </a:r>
            <a:endParaRPr lang="en-US" altLang="ko-KR" sz="1200" b="1" dirty="0"/>
          </a:p>
          <a:p>
            <a:r>
              <a:rPr lang="en-US" altLang="ko-KR" sz="1200" b="1" dirty="0"/>
              <a:t>(</a:t>
            </a:r>
            <a:r>
              <a:rPr lang="ko-KR" altLang="en-US" sz="1200" b="1" dirty="0"/>
              <a:t>배치</a:t>
            </a:r>
            <a:r>
              <a:rPr lang="en-US" altLang="ko-KR" sz="1200" b="1" dirty="0"/>
              <a:t>)</a:t>
            </a:r>
            <a:endParaRPr lang="ko-KR" altLang="en-US" sz="1200" b="1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C6EE97-E71E-20B4-86BA-735E6D44BF4C}"/>
              </a:ext>
            </a:extLst>
          </p:cNvPr>
          <p:cNvSpPr txBox="1"/>
          <p:nvPr/>
        </p:nvSpPr>
        <p:spPr>
          <a:xfrm>
            <a:off x="434450" y="5710965"/>
            <a:ext cx="1714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사전 정제</a:t>
            </a:r>
            <a:endParaRPr lang="en-US" altLang="ko-KR" sz="1200" b="1" dirty="0"/>
          </a:p>
          <a:p>
            <a:r>
              <a:rPr lang="ko-KR" altLang="en-US" sz="1200" b="1" dirty="0"/>
              <a:t>뷰어는 일반 </a:t>
            </a:r>
            <a:r>
              <a:rPr lang="en-US" altLang="ko-KR" sz="1200" b="1" dirty="0"/>
              <a:t>tool </a:t>
            </a:r>
            <a:r>
              <a:rPr lang="ko-KR" altLang="en-US" sz="1200" b="1" dirty="0"/>
              <a:t>활용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65F75A9-A5DC-3DC2-7843-18BFED7B4D62}"/>
              </a:ext>
            </a:extLst>
          </p:cNvPr>
          <p:cNvSpPr txBox="1"/>
          <p:nvPr/>
        </p:nvSpPr>
        <p:spPr>
          <a:xfrm>
            <a:off x="4488358" y="5710965"/>
            <a:ext cx="10631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/>
              <a:t>가공 시 정제</a:t>
            </a: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5EBC511-B511-DDBA-CEC4-8A1087EF5822}"/>
              </a:ext>
            </a:extLst>
          </p:cNvPr>
          <p:cNvSpPr/>
          <p:nvPr/>
        </p:nvSpPr>
        <p:spPr>
          <a:xfrm>
            <a:off x="4340865" y="3733198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79D7F474-EFD3-5592-4D87-AA66A2AA6F74}"/>
              </a:ext>
            </a:extLst>
          </p:cNvPr>
          <p:cNvSpPr/>
          <p:nvPr/>
        </p:nvSpPr>
        <p:spPr>
          <a:xfrm>
            <a:off x="4340865" y="4131679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47CA0B8-D1E2-CB8C-3F09-B196FF9614A7}"/>
              </a:ext>
            </a:extLst>
          </p:cNvPr>
          <p:cNvSpPr/>
          <p:nvPr/>
        </p:nvSpPr>
        <p:spPr>
          <a:xfrm>
            <a:off x="4340865" y="4530160"/>
            <a:ext cx="415498" cy="230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393863-8EDA-1E33-6EA3-7401D48328CC}"/>
              </a:ext>
            </a:extLst>
          </p:cNvPr>
          <p:cNvSpPr txBox="1"/>
          <p:nvPr/>
        </p:nvSpPr>
        <p:spPr>
          <a:xfrm>
            <a:off x="4779343" y="3709887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123.mp4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031925-785A-9160-C58B-DECF3339A7EB}"/>
              </a:ext>
            </a:extLst>
          </p:cNvPr>
          <p:cNvSpPr txBox="1"/>
          <p:nvPr/>
        </p:nvSpPr>
        <p:spPr>
          <a:xfrm>
            <a:off x="4754626" y="4108595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456.mp4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837101-0027-EDF3-FB12-F6FE98D763A3}"/>
              </a:ext>
            </a:extLst>
          </p:cNvPr>
          <p:cNvSpPr txBox="1"/>
          <p:nvPr/>
        </p:nvSpPr>
        <p:spPr>
          <a:xfrm>
            <a:off x="4754625" y="4506148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789.mp4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8DEB4DC-F337-78A3-8CF5-657E19DCB851}"/>
              </a:ext>
            </a:extLst>
          </p:cNvPr>
          <p:cNvSpPr txBox="1"/>
          <p:nvPr/>
        </p:nvSpPr>
        <p:spPr>
          <a:xfrm>
            <a:off x="4754625" y="4830304"/>
            <a:ext cx="486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• • •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240674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정산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203277"/>
              </p:ext>
            </p:extLst>
          </p:nvPr>
        </p:nvGraphicFramePr>
        <p:xfrm>
          <a:off x="92869" y="2518645"/>
          <a:ext cx="9720260" cy="225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660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69391464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3605006691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962570750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1868607558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176452316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6435549"/>
                    </a:ext>
                  </a:extLst>
                </a:gridCol>
                <a:gridCol w="883660">
                  <a:extLst>
                    <a:ext uri="{9D8B030D-6E8A-4147-A177-3AD203B41FA5}">
                      <a16:colId xmlns:a16="http://schemas.microsoft.com/office/drawing/2014/main" val="24024132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데이터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가공자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로그인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가공 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포기 요청일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검수자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ID</a:t>
                      </a:r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</a:t>
                      </a:r>
                      <a:r>
                        <a:rPr lang="en-US" altLang="ko-KR" sz="1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상태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검수 완료일</a:t>
                      </a:r>
                    </a:p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비용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정산 예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8F7162-03FC-1315-34C0-7F380494826E}"/>
              </a:ext>
            </a:extLst>
          </p:cNvPr>
          <p:cNvSpPr txBox="1"/>
          <p:nvPr/>
        </p:nvSpPr>
        <p:spPr>
          <a:xfrm>
            <a:off x="5457839" y="1382730"/>
            <a:ext cx="103105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전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중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가공 완료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 요청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포기</a:t>
            </a: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6546F-EA7F-5221-CCFF-F575A3C4C7A7}"/>
              </a:ext>
            </a:extLst>
          </p:cNvPr>
          <p:cNvSpPr txBox="1"/>
          <p:nvPr/>
        </p:nvSpPr>
        <p:spPr>
          <a:xfrm>
            <a:off x="7438439" y="1382730"/>
            <a:ext cx="7296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반려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승인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000" dirty="0"/>
          </a:p>
          <a:p>
            <a:endParaRPr lang="en-US" altLang="ko-KR" sz="10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2444190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86356DAF-B5B4-0A85-B68D-663B34A30854}"/>
              </a:ext>
            </a:extLst>
          </p:cNvPr>
          <p:cNvSpPr/>
          <p:nvPr/>
        </p:nvSpPr>
        <p:spPr>
          <a:xfrm>
            <a:off x="3452302" y="112754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>
                <a:solidFill>
                  <a:schemeClr val="tx1"/>
                </a:solidFill>
              </a:rPr>
              <a:t>가공자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386FAF92-24FC-F219-0959-75BC6589E106}"/>
              </a:ext>
            </a:extLst>
          </p:cNvPr>
          <p:cNvSpPr/>
          <p:nvPr/>
        </p:nvSpPr>
        <p:spPr>
          <a:xfrm>
            <a:off x="5457839" y="1132324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 상태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E1E4504-2098-1E04-69CD-9966374386D5}"/>
              </a:ext>
            </a:extLst>
          </p:cNvPr>
          <p:cNvSpPr/>
          <p:nvPr/>
        </p:nvSpPr>
        <p:spPr>
          <a:xfrm>
            <a:off x="6521619" y="112961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 err="1">
                <a:solidFill>
                  <a:schemeClr val="tx1"/>
                </a:solidFill>
              </a:rPr>
              <a:t>검수자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CCD8BC-9B7F-69FD-8D87-1E80CB23B240}"/>
              </a:ext>
            </a:extLst>
          </p:cNvPr>
          <p:cNvSpPr/>
          <p:nvPr/>
        </p:nvSpPr>
        <p:spPr>
          <a:xfrm>
            <a:off x="7530514" y="1134392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검수 상태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7776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20858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89050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2360712" y="1368688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DA5268-6EE4-584B-E86C-23CBE6FF8C64}"/>
              </a:ext>
            </a:extLst>
          </p:cNvPr>
          <p:cNvSpPr txBox="1"/>
          <p:nvPr/>
        </p:nvSpPr>
        <p:spPr>
          <a:xfrm>
            <a:off x="3387939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가공자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가공자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63A7E0-B2A0-4D3E-0EEC-1924C408814E}"/>
              </a:ext>
            </a:extLst>
          </p:cNvPr>
          <p:cNvSpPr txBox="1"/>
          <p:nvPr/>
        </p:nvSpPr>
        <p:spPr>
          <a:xfrm>
            <a:off x="6461270" y="1385966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검수자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E7F59BC-FFB5-71ED-8AA1-05B6B467E236}"/>
              </a:ext>
            </a:extLst>
          </p:cNvPr>
          <p:cNvSpPr/>
          <p:nvPr/>
        </p:nvSpPr>
        <p:spPr>
          <a:xfrm>
            <a:off x="4491894" y="1122433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가공유형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DA743-EFE3-E0EB-D9C8-E0BA7D8FAAA3}"/>
              </a:ext>
            </a:extLst>
          </p:cNvPr>
          <p:cNvSpPr txBox="1"/>
          <p:nvPr/>
        </p:nvSpPr>
        <p:spPr>
          <a:xfrm>
            <a:off x="4427531" y="1380854"/>
            <a:ext cx="11144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바운딩박스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 err="1"/>
              <a:t>폴리곤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키포인트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F30A0F-89E9-6900-47F2-BD1973AF84CB}"/>
              </a:ext>
            </a:extLst>
          </p:cNvPr>
          <p:cNvSpPr txBox="1"/>
          <p:nvPr/>
        </p:nvSpPr>
        <p:spPr>
          <a:xfrm>
            <a:off x="132513" y="1462910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41729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0.</a:t>
            </a:r>
            <a:r>
              <a:rPr lang="ko-KR" altLang="en-US" sz="1300" b="1" dirty="0"/>
              <a:t> 컨셉 </a:t>
            </a:r>
            <a:r>
              <a:rPr lang="en-US" altLang="ko-KR" sz="1300" b="1" dirty="0"/>
              <a:t>(</a:t>
            </a:r>
            <a:r>
              <a:rPr lang="ko-KR" altLang="en-US" sz="1300" b="1" dirty="0"/>
              <a:t>통계</a:t>
            </a:r>
            <a:r>
              <a:rPr lang="en-US" altLang="ko-KR" sz="1300" b="1" dirty="0"/>
              <a:t>)</a:t>
            </a:r>
            <a:endParaRPr lang="ko-KR" altLang="en-US" sz="1300" b="1" dirty="0"/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5278B0D5-E780-C30D-C24B-A28EF32E1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96837"/>
              </p:ext>
            </p:extLst>
          </p:nvPr>
        </p:nvGraphicFramePr>
        <p:xfrm>
          <a:off x="92868" y="2518645"/>
          <a:ext cx="97202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053">
                  <a:extLst>
                    <a:ext uri="{9D8B030D-6E8A-4147-A177-3AD203B41FA5}">
                      <a16:colId xmlns:a16="http://schemas.microsoft.com/office/drawing/2014/main" val="2009135997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628548476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34420464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1042703251"/>
                    </a:ext>
                  </a:extLst>
                </a:gridCol>
                <a:gridCol w="1944053">
                  <a:extLst>
                    <a:ext uri="{9D8B030D-6E8A-4147-A177-3AD203B41FA5}">
                      <a16:colId xmlns:a16="http://schemas.microsoft.com/office/drawing/2014/main" val="52836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월일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프로젝트 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키포인트 완료 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9574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887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3524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6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011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000" dirty="0">
                          <a:solidFill>
                            <a:schemeClr val="tx1"/>
                          </a:solidFill>
                        </a:rPr>
                        <a:t>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6359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292DC20-8DB2-9406-EB45-64AF04A32532}"/>
              </a:ext>
            </a:extLst>
          </p:cNvPr>
          <p:cNvSpPr txBox="1"/>
          <p:nvPr/>
        </p:nvSpPr>
        <p:spPr>
          <a:xfrm>
            <a:off x="92869" y="2220160"/>
            <a:ext cx="5709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00" b="1" dirty="0"/>
              <a:t>통계 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15AC7A4-4C77-109B-AF96-5183587D3396}"/>
              </a:ext>
            </a:extLst>
          </p:cNvPr>
          <p:cNvSpPr/>
          <p:nvPr/>
        </p:nvSpPr>
        <p:spPr>
          <a:xfrm>
            <a:off x="7171144" y="1121907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프로젝트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EE23577C-0C43-CFE8-F962-90B8EBFAF362}"/>
              </a:ext>
            </a:extLst>
          </p:cNvPr>
          <p:cNvSpPr/>
          <p:nvPr/>
        </p:nvSpPr>
        <p:spPr>
          <a:xfrm>
            <a:off x="531895" y="1124689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tx1"/>
                </a:solidFill>
              </a:rPr>
              <a:t>시작일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118FCFB-8CC4-DD12-A445-2F7986DAF689}"/>
              </a:ext>
            </a:extLst>
          </p:cNvPr>
          <p:cNvSpPr/>
          <p:nvPr/>
        </p:nvSpPr>
        <p:spPr>
          <a:xfrm>
            <a:off x="1662714" y="1131655"/>
            <a:ext cx="864096" cy="21601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 dirty="0">
                <a:solidFill>
                  <a:schemeClr val="tx1"/>
                </a:solidFill>
              </a:rPr>
              <a:t>종료일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E39C6AFC-3884-B604-CF59-677ABD605D06}"/>
              </a:ext>
            </a:extLst>
          </p:cNvPr>
          <p:cNvSpPr/>
          <p:nvPr/>
        </p:nvSpPr>
        <p:spPr>
          <a:xfrm>
            <a:off x="8746835" y="1131655"/>
            <a:ext cx="506129" cy="209054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00">
                <a:solidFill>
                  <a:schemeClr val="bg1"/>
                </a:solidFill>
              </a:rPr>
              <a:t>검색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F66DAD-EDE9-52B6-A813-C44C0C3958FD}"/>
              </a:ext>
            </a:extLst>
          </p:cNvPr>
          <p:cNvSpPr txBox="1"/>
          <p:nvPr/>
        </p:nvSpPr>
        <p:spPr>
          <a:xfrm>
            <a:off x="1344630" y="1047033"/>
            <a:ext cx="346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~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DAB395-5930-DB54-AD45-56FCF4AC5ECA}"/>
              </a:ext>
            </a:extLst>
          </p:cNvPr>
          <p:cNvSpPr txBox="1"/>
          <p:nvPr/>
        </p:nvSpPr>
        <p:spPr>
          <a:xfrm>
            <a:off x="7087666" y="1363050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전체</a:t>
            </a:r>
            <a:endParaRPr lang="en-US" altLang="ko-KR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000" dirty="0"/>
              <a:t>프로젝트</a:t>
            </a:r>
            <a:r>
              <a:rPr lang="en-US" altLang="ko-KR" sz="1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000" dirty="0"/>
              <a:t>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1042B8-3688-6A0D-ED54-CC0EA5791B0F}"/>
              </a:ext>
            </a:extLst>
          </p:cNvPr>
          <p:cNvSpPr txBox="1"/>
          <p:nvPr/>
        </p:nvSpPr>
        <p:spPr>
          <a:xfrm>
            <a:off x="663859" y="1418735"/>
            <a:ext cx="14943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※ </a:t>
            </a:r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검수완료일 기준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9423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300" b="1" dirty="0"/>
              <a:t>6.</a:t>
            </a:r>
            <a:r>
              <a:rPr lang="ko-KR" altLang="en-US" sz="1300" b="1" dirty="0"/>
              <a:t> 용어 정리표</a:t>
            </a:r>
          </a:p>
        </p:txBody>
      </p:sp>
      <p:cxnSp>
        <p:nvCxnSpPr>
          <p:cNvPr id="455" name="직선 연결선 454"/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표 43">
            <a:extLst>
              <a:ext uri="{FF2B5EF4-FFF2-40B4-BE49-F238E27FC236}">
                <a16:creationId xmlns:a16="http://schemas.microsoft.com/office/drawing/2014/main" id="{D26EBE5D-467D-BB8B-41DB-45AAEE1A6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018903"/>
              </p:ext>
            </p:extLst>
          </p:nvPr>
        </p:nvGraphicFramePr>
        <p:xfrm>
          <a:off x="632521" y="987276"/>
          <a:ext cx="8640960" cy="536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1801">
                  <a:extLst>
                    <a:ext uri="{9D8B030D-6E8A-4147-A177-3AD203B41FA5}">
                      <a16:colId xmlns:a16="http://schemas.microsoft.com/office/drawing/2014/main" val="2853306511"/>
                    </a:ext>
                  </a:extLst>
                </a:gridCol>
                <a:gridCol w="1810487">
                  <a:extLst>
                    <a:ext uri="{9D8B030D-6E8A-4147-A177-3AD203B41FA5}">
                      <a16:colId xmlns:a16="http://schemas.microsoft.com/office/drawing/2014/main" val="2723894881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3160307765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200" dirty="0"/>
                        <a:t>구분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ore-KR" altLang="en-US" sz="1200" dirty="0"/>
                        <a:t>용어</a:t>
                      </a:r>
                      <a:r>
                        <a:rPr lang="ko-KR" altLang="en-US" sz="1200" dirty="0"/>
                        <a:t> 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ore-KR" sz="1200" dirty="0"/>
                        <a:t>DESC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690314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데이터 유형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가공할 데이터의 종류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이미지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동영상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텍스트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음성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…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58471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 err="1"/>
                        <a:t>가공자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 err="1"/>
                        <a:t>크라우드워커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889688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 유형 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 err="1"/>
                        <a:t>라벨링</a:t>
                      </a:r>
                      <a:r>
                        <a:rPr lang="ko-KR" altLang="en-US" sz="1200" dirty="0"/>
                        <a:t> 유형</a:t>
                      </a:r>
                      <a:r>
                        <a:rPr lang="en-US" altLang="ko-KR" sz="1200" dirty="0"/>
                        <a:t>)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라벨링의 종류 </a:t>
                      </a:r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 latinLnBrk="1">
                        <a:buFont typeface="Arial" panose="020B0604020202020204" pitchFamily="34" charset="0"/>
                        <a:buNone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바운딩박스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폴리곤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</a:rPr>
                        <a:t>키포인트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, 3D(</a:t>
                      </a:r>
                      <a:r>
                        <a:rPr lang="ko-KR" altLang="en-US" sz="1200" dirty="0" err="1">
                          <a:solidFill>
                            <a:schemeClr val="tx1"/>
                          </a:solidFill>
                        </a:rPr>
                        <a:t>큐보이드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98200101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 단계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한 개의 데이터에 대해 복수 가공 필요 시 가공의 순서를 지정하는 것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4548250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데이터 정제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가공하기 전에 데이터의 품질을 확인 및 수정하는 것</a:t>
                      </a:r>
                      <a:endParaRPr lang="en-US" altLang="ko-KR" sz="1200" dirty="0"/>
                    </a:p>
                    <a:p>
                      <a:pPr algn="l"/>
                      <a:r>
                        <a:rPr lang="ko-KR" altLang="en-US" sz="1200" dirty="0"/>
                        <a:t>파일명 오류 정정</a:t>
                      </a:r>
                      <a:r>
                        <a:rPr lang="en-US" altLang="ko-KR" sz="1200" dirty="0"/>
                        <a:t>, </a:t>
                      </a:r>
                      <a:r>
                        <a:rPr lang="ko-KR" altLang="en-US" sz="1200" dirty="0"/>
                        <a:t>데이터 제거 </a:t>
                      </a:r>
                      <a:r>
                        <a:rPr lang="en-US" altLang="ko-KR" sz="1200" dirty="0"/>
                        <a:t>(</a:t>
                      </a:r>
                      <a:r>
                        <a:rPr lang="ko-KR" altLang="en-US" sz="1200" dirty="0"/>
                        <a:t>화질이 좋지 않을 때 등</a:t>
                      </a:r>
                      <a:r>
                        <a:rPr lang="en-US" altLang="ko-KR" sz="1200" dirty="0"/>
                        <a:t>)</a:t>
                      </a: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5185789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ko-KR" altLang="en-US" sz="1200" dirty="0"/>
                        <a:t>카테고리 </a:t>
                      </a:r>
                      <a:r>
                        <a:rPr lang="en-US" altLang="ko-KR" sz="1200" dirty="0"/>
                        <a:t>??</a:t>
                      </a:r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77223337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9742822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170118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2118416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910098"/>
                  </a:ext>
                </a:extLst>
              </a:tr>
              <a:tr h="445140">
                <a:tc>
                  <a:txBody>
                    <a:bodyPr/>
                    <a:lstStyle/>
                    <a:p>
                      <a:pPr algn="ctr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ko-Kore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2965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0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85D3BF07-82D0-F41F-A068-8BB0B3811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4241"/>
            <a:ext cx="9906000" cy="44695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FE3638-4DA7-5819-00D7-B3C8E51F04B4}"/>
              </a:ext>
            </a:extLst>
          </p:cNvPr>
          <p:cNvSpPr txBox="1"/>
          <p:nvPr/>
        </p:nvSpPr>
        <p:spPr>
          <a:xfrm>
            <a:off x="14861" y="116632"/>
            <a:ext cx="961866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300" b="1" dirty="0"/>
              <a:t>기타</a:t>
            </a:r>
            <a:r>
              <a:rPr lang="en-US" altLang="ko-KR" sz="1300" b="1" dirty="0"/>
              <a:t>. </a:t>
            </a:r>
            <a:r>
              <a:rPr lang="ko-KR" altLang="en-US" sz="1300" b="1" dirty="0" err="1"/>
              <a:t>플로우차트</a:t>
            </a:r>
            <a:endParaRPr lang="ko-KR" altLang="en-US" sz="1300" b="1" dirty="0"/>
          </a:p>
        </p:txBody>
      </p:sp>
      <p:cxnSp>
        <p:nvCxnSpPr>
          <p:cNvPr id="7" name="직선 연결선 6">
            <a:extLst>
              <a:ext uri="{FF2B5EF4-FFF2-40B4-BE49-F238E27FC236}">
                <a16:creationId xmlns:a16="http://schemas.microsoft.com/office/drawing/2014/main" id="{706E9AB6-FEB3-BE97-52E2-82D16D71ACB1}"/>
              </a:ext>
            </a:extLst>
          </p:cNvPr>
          <p:cNvCxnSpPr/>
          <p:nvPr/>
        </p:nvCxnSpPr>
        <p:spPr>
          <a:xfrm>
            <a:off x="92869" y="476672"/>
            <a:ext cx="97202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직사각형 7">
            <a:extLst>
              <a:ext uri="{FF2B5EF4-FFF2-40B4-BE49-F238E27FC236}">
                <a16:creationId xmlns:a16="http://schemas.microsoft.com/office/drawing/2014/main" id="{07309952-F2C7-E7E4-B9FD-6D79980CAA41}"/>
              </a:ext>
            </a:extLst>
          </p:cNvPr>
          <p:cNvSpPr/>
          <p:nvPr/>
        </p:nvSpPr>
        <p:spPr>
          <a:xfrm>
            <a:off x="4953000" y="2540885"/>
            <a:ext cx="1872208" cy="4560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9DC972B-70E5-D40F-4904-92C82DADAB05}"/>
              </a:ext>
            </a:extLst>
          </p:cNvPr>
          <p:cNvSpPr/>
          <p:nvPr/>
        </p:nvSpPr>
        <p:spPr>
          <a:xfrm>
            <a:off x="4664968" y="4632277"/>
            <a:ext cx="1872208" cy="4560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DCB02D-8E1E-D6F7-6D34-5F0F746F3875}"/>
              </a:ext>
            </a:extLst>
          </p:cNvPr>
          <p:cNvSpPr txBox="1"/>
          <p:nvPr/>
        </p:nvSpPr>
        <p:spPr>
          <a:xfrm>
            <a:off x="697550" y="863030"/>
            <a:ext cx="13163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데이터 처리과정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0886E-4651-0866-3E41-2AECAD788B1D}"/>
              </a:ext>
            </a:extLst>
          </p:cNvPr>
          <p:cNvSpPr txBox="1"/>
          <p:nvPr/>
        </p:nvSpPr>
        <p:spPr>
          <a:xfrm>
            <a:off x="5354850" y="4349819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5FC78AE-9035-D766-58F8-C01C49F770A6}"/>
              </a:ext>
            </a:extLst>
          </p:cNvPr>
          <p:cNvSpPr/>
          <p:nvPr/>
        </p:nvSpPr>
        <p:spPr>
          <a:xfrm>
            <a:off x="704528" y="1140029"/>
            <a:ext cx="5328592" cy="58415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55B42FB-3998-696D-562A-0483D054D232}"/>
              </a:ext>
            </a:extLst>
          </p:cNvPr>
          <p:cNvSpPr txBox="1"/>
          <p:nvPr/>
        </p:nvSpPr>
        <p:spPr>
          <a:xfrm>
            <a:off x="5642882" y="2276872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>
                <a:solidFill>
                  <a:schemeClr val="tx2"/>
                </a:solidFill>
              </a:rPr>
              <a:t>정제</a:t>
            </a:r>
            <a:endParaRPr lang="ko-KR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99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8815</TotalTime>
  <Words>627</Words>
  <Application>Microsoft Macintosh PowerPoint</Application>
  <PresentationFormat>A4 용지(210x297mm)</PresentationFormat>
  <Paragraphs>223</Paragraphs>
  <Slides>7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맑은 고딕</vt:lpstr>
      <vt:lpstr>Arial</vt:lpstr>
      <vt:lpstr>Helvetica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JunHyung Lee</dc:creator>
  <cp:lastModifiedBy>김 지영</cp:lastModifiedBy>
  <cp:revision>447</cp:revision>
  <cp:lastPrinted>2017-09-08T02:28:34Z</cp:lastPrinted>
  <dcterms:created xsi:type="dcterms:W3CDTF">2017-08-18T04:29:06Z</dcterms:created>
  <dcterms:modified xsi:type="dcterms:W3CDTF">2023-04-25T06:38:59Z</dcterms:modified>
</cp:coreProperties>
</file>