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25"/>
  </p:notesMasterIdLst>
  <p:sldIdLst>
    <p:sldId id="460" r:id="rId5"/>
    <p:sldId id="556" r:id="rId6"/>
    <p:sldId id="1295" r:id="rId7"/>
    <p:sldId id="1293" r:id="rId8"/>
    <p:sldId id="1143" r:id="rId9"/>
    <p:sldId id="1141" r:id="rId10"/>
    <p:sldId id="1301" r:id="rId11"/>
    <p:sldId id="1303" r:id="rId12"/>
    <p:sldId id="1137" r:id="rId13"/>
    <p:sldId id="1139" r:id="rId14"/>
    <p:sldId id="1299" r:id="rId15"/>
    <p:sldId id="1300" r:id="rId16"/>
    <p:sldId id="1304" r:id="rId17"/>
    <p:sldId id="1305" r:id="rId18"/>
    <p:sldId id="1306" r:id="rId19"/>
    <p:sldId id="1307" r:id="rId20"/>
    <p:sldId id="1308" r:id="rId21"/>
    <p:sldId id="1309" r:id="rId22"/>
    <p:sldId id="1310" r:id="rId23"/>
    <p:sldId id="268" r:id="rId24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322B032-97A5-4996-B389-ECAF775FF3FB}">
          <p14:sldIdLst>
            <p14:sldId id="460"/>
            <p14:sldId id="556"/>
            <p14:sldId id="1295"/>
            <p14:sldId id="1293"/>
            <p14:sldId id="1143"/>
            <p14:sldId id="1141"/>
            <p14:sldId id="1301"/>
            <p14:sldId id="1303"/>
            <p14:sldId id="1137"/>
            <p14:sldId id="1139"/>
            <p14:sldId id="1299"/>
            <p14:sldId id="1300"/>
            <p14:sldId id="1304"/>
            <p14:sldId id="1305"/>
            <p14:sldId id="1306"/>
            <p14:sldId id="1307"/>
            <p14:sldId id="1308"/>
            <p14:sldId id="1309"/>
            <p14:sldId id="1310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316" userDrawn="1">
          <p15:clr>
            <a:srgbClr val="A4A3A4"/>
          </p15:clr>
        </p15:guide>
        <p15:guide id="3" pos="2819" userDrawn="1">
          <p15:clr>
            <a:srgbClr val="A4A3A4"/>
          </p15:clr>
        </p15:guide>
        <p15:guide id="4" pos="1685" userDrawn="1">
          <p15:clr>
            <a:srgbClr val="A4A3A4"/>
          </p15:clr>
        </p15:guide>
        <p15:guide id="5" pos="5518" userDrawn="1">
          <p15:clr>
            <a:srgbClr val="A4A3A4"/>
          </p15:clr>
        </p15:guide>
        <p15:guide id="6" pos="1345" userDrawn="1">
          <p15:clr>
            <a:srgbClr val="A4A3A4"/>
          </p15:clr>
        </p15:guide>
        <p15:guide id="7" orient="horz" pos="1117" userDrawn="1">
          <p15:clr>
            <a:srgbClr val="A4A3A4"/>
          </p15:clr>
        </p15:guide>
        <p15:guide id="8" orient="horz" pos="300" userDrawn="1">
          <p15:clr>
            <a:srgbClr val="A4A3A4"/>
          </p15:clr>
        </p15:guide>
        <p15:guide id="9" pos="3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 유경" initials="정유" lastIdx="6" clrIdx="0">
    <p:extLst>
      <p:ext uri="{19B8F6BF-5375-455C-9EA6-DF929625EA0E}">
        <p15:presenceInfo xmlns:p15="http://schemas.microsoft.com/office/powerpoint/2012/main" userId="정 유경" providerId="None"/>
      </p:ext>
    </p:extLst>
  </p:cmAuthor>
  <p:cmAuthor id="2" name="유경" initials="유" lastIdx="5" clrIdx="1">
    <p:extLst>
      <p:ext uri="{19B8F6BF-5375-455C-9EA6-DF929625EA0E}">
        <p15:presenceInfo xmlns:p15="http://schemas.microsoft.com/office/powerpoint/2012/main" userId="736b7d6cc5a06c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BFCFE"/>
    <a:srgbClr val="E4D2F2"/>
    <a:srgbClr val="FEE4E2"/>
    <a:srgbClr val="FF0000"/>
    <a:srgbClr val="F2F2F2"/>
    <a:srgbClr val="57E7DE"/>
    <a:srgbClr val="EDF1ED"/>
    <a:srgbClr val="E7E6E6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B8850-7133-46FC-9C4A-C1A5164B8DBA}" v="598" dt="2023-04-18T04:57:18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6242" autoAdjust="0"/>
  </p:normalViewPr>
  <p:slideViewPr>
    <p:cSldViewPr snapToGrid="0" snapToObjects="1">
      <p:cViewPr varScale="1">
        <p:scale>
          <a:sx n="110" d="100"/>
          <a:sy n="110" d="100"/>
        </p:scale>
        <p:origin x="1050" y="114"/>
      </p:cViewPr>
      <p:guideLst>
        <p:guide orient="horz" pos="2160"/>
        <p:guide pos="4316"/>
        <p:guide pos="2819"/>
        <p:guide pos="1685"/>
        <p:guide pos="5518"/>
        <p:guide pos="1345"/>
        <p:guide orient="horz" pos="1117"/>
        <p:guide orient="horz" pos="300"/>
        <p:guide pos="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0" d="100"/>
          <a:sy n="120" d="100"/>
        </p:scale>
        <p:origin x="2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권 희진" userId="9b051ea7-b388-402d-a36a-4aa50e99f981" providerId="ADAL" clId="{9A8B8850-7133-46FC-9C4A-C1A5164B8DBA}"/>
    <pc:docChg chg="undo custSel addSld delSld modSld sldOrd modMainMaster delSection modSection">
      <pc:chgData name="권 희진" userId="9b051ea7-b388-402d-a36a-4aa50e99f981" providerId="ADAL" clId="{9A8B8850-7133-46FC-9C4A-C1A5164B8DBA}" dt="2023-04-18T07:17:07.336" v="14505" actId="20577"/>
      <pc:docMkLst>
        <pc:docMk/>
      </pc:docMkLst>
      <pc:sldChg chg="modSp mod">
        <pc:chgData name="권 희진" userId="9b051ea7-b388-402d-a36a-4aa50e99f981" providerId="ADAL" clId="{9A8B8850-7133-46FC-9C4A-C1A5164B8DBA}" dt="2023-03-07T00:49:33.640" v="277" actId="113"/>
        <pc:sldMkLst>
          <pc:docMk/>
          <pc:sldMk cId="28872579" sldId="268"/>
        </pc:sldMkLst>
        <pc:spChg chg="mod">
          <ac:chgData name="권 희진" userId="9b051ea7-b388-402d-a36a-4aa50e99f981" providerId="ADAL" clId="{9A8B8850-7133-46FC-9C4A-C1A5164B8DBA}" dt="2023-03-07T00:49:33.640" v="277" actId="113"/>
          <ac:spMkLst>
            <pc:docMk/>
            <pc:sldMk cId="28872579" sldId="268"/>
            <ac:spMk id="4" creationId="{FF5BB9A6-07B1-194F-90FA-88B9940C6CBF}"/>
          </ac:spMkLst>
        </pc:spChg>
      </pc:sldChg>
      <pc:sldChg chg="delSp modSp mod">
        <pc:chgData name="권 희진" userId="9b051ea7-b388-402d-a36a-4aa50e99f981" providerId="ADAL" clId="{9A8B8850-7133-46FC-9C4A-C1A5164B8DBA}" dt="2023-03-07T00:47:19.690" v="231" actId="478"/>
        <pc:sldMkLst>
          <pc:docMk/>
          <pc:sldMk cId="2544103022" sldId="460"/>
        </pc:sldMkLst>
        <pc:spChg chg="mod">
          <ac:chgData name="권 희진" userId="9b051ea7-b388-402d-a36a-4aa50e99f981" providerId="ADAL" clId="{9A8B8850-7133-46FC-9C4A-C1A5164B8DBA}" dt="2023-03-07T00:45:29.159" v="149" actId="20577"/>
          <ac:spMkLst>
            <pc:docMk/>
            <pc:sldMk cId="2544103022" sldId="460"/>
            <ac:spMk id="3" creationId="{85945E6C-766C-4F6A-86ED-833FFDAF846A}"/>
          </ac:spMkLst>
        </pc:spChg>
        <pc:picChg chg="del">
          <ac:chgData name="권 희진" userId="9b051ea7-b388-402d-a36a-4aa50e99f981" providerId="ADAL" clId="{9A8B8850-7133-46FC-9C4A-C1A5164B8DBA}" dt="2023-03-07T00:47:19.690" v="231" actId="478"/>
          <ac:picMkLst>
            <pc:docMk/>
            <pc:sldMk cId="2544103022" sldId="460"/>
            <ac:picMk id="10" creationId="{0ADEE74B-D9E5-2435-7AFF-573BE9964578}"/>
          </ac:picMkLst>
        </pc:picChg>
      </pc:sldChg>
      <pc:sldChg chg="modSp mod">
        <pc:chgData name="권 희진" userId="9b051ea7-b388-402d-a36a-4aa50e99f981" providerId="ADAL" clId="{9A8B8850-7133-46FC-9C4A-C1A5164B8DBA}" dt="2023-04-18T07:17:07.336" v="14505" actId="20577"/>
        <pc:sldMkLst>
          <pc:docMk/>
          <pc:sldMk cId="3399177588" sldId="556"/>
        </pc:sldMkLst>
        <pc:graphicFrameChg chg="mod modGraphic">
          <ac:chgData name="권 희진" userId="9b051ea7-b388-402d-a36a-4aa50e99f981" providerId="ADAL" clId="{9A8B8850-7133-46FC-9C4A-C1A5164B8DBA}" dt="2023-04-18T07:17:07.336" v="14505" actId="20577"/>
          <ac:graphicFrameMkLst>
            <pc:docMk/>
            <pc:sldMk cId="3399177588" sldId="556"/>
            <ac:graphicFrameMk id="2" creationId="{765DCF79-1FBA-482A-BF10-03C0C0A183DC}"/>
          </ac:graphicFrameMkLst>
        </pc:graphicFrameChg>
      </pc:sldChg>
      <pc:sldChg chg="addSp delSp modSp del mod modClrScheme chgLayout">
        <pc:chgData name="권 희진" userId="9b051ea7-b388-402d-a36a-4aa50e99f981" providerId="ADAL" clId="{9A8B8850-7133-46FC-9C4A-C1A5164B8DBA}" dt="2023-03-14T05:09:31.834" v="3218" actId="47"/>
        <pc:sldMkLst>
          <pc:docMk/>
          <pc:sldMk cId="2403995604" sldId="557"/>
        </pc:sldMkLst>
        <pc:spChg chg="del mod ord">
          <ac:chgData name="권 희진" userId="9b051ea7-b388-402d-a36a-4aa50e99f981" providerId="ADAL" clId="{9A8B8850-7133-46FC-9C4A-C1A5164B8DBA}" dt="2023-03-08T05:52:48.686" v="1190" actId="478"/>
          <ac:spMkLst>
            <pc:docMk/>
            <pc:sldMk cId="2403995604" sldId="557"/>
            <ac:spMk id="2" creationId="{7EF917D0-6DE8-93D4-A919-7098EF4308B1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3" creationId="{606CC8F7-64BE-C2F3-2469-C14213F0BA5A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3" creationId="{72C34645-3E12-F74C-D9E5-F6E2D5167F37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4" creationId="{0F3E31F0-B7BD-07DA-642E-6243C6FE0A36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4" creationId="{8D9B799F-AB3A-9C4E-9CC9-193EEF15A035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5" creationId="{5452302D-F87A-6010-28A1-1429BD021CC1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6" creationId="{02F1030C-52EA-F342-7909-CC19349419F0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6" creationId="{CEAAA841-F5C4-6F29-B68C-C000D81E6619}"/>
          </ac:spMkLst>
        </pc:spChg>
        <pc:spChg chg="del">
          <ac:chgData name="권 희진" userId="9b051ea7-b388-402d-a36a-4aa50e99f981" providerId="ADAL" clId="{9A8B8850-7133-46FC-9C4A-C1A5164B8DBA}" dt="2023-03-07T00:49:59.672" v="278" actId="478"/>
          <ac:spMkLst>
            <pc:docMk/>
            <pc:sldMk cId="2403995604" sldId="557"/>
            <ac:spMk id="7" creationId="{9C52747E-7F9C-75C0-E45F-0A36AE8443EE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7" creationId="{C67C413B-4E5F-1448-C8D5-C82B4F68480F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8" creationId="{A27945F3-6DC5-E898-2C1A-D85958D7D82D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9" creationId="{B229F332-D1F8-5DDE-AC0E-59319D7734FC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0" creationId="{33957277-79A7-DA54-F8E7-468A65AE94E8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1" creationId="{EED2F460-D67F-BBDB-9CA4-210EAAA234D4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12" creationId="{C2B7521A-0EF4-9B89-812C-5843336CB0CE}"/>
          </ac:spMkLst>
        </pc:spChg>
        <pc:spChg chg="add mod">
          <ac:chgData name="권 희진" userId="9b051ea7-b388-402d-a36a-4aa50e99f981" providerId="ADAL" clId="{9A8B8850-7133-46FC-9C4A-C1A5164B8DBA}" dt="2023-03-08T06:00:46.328" v="1268" actId="20577"/>
          <ac:spMkLst>
            <pc:docMk/>
            <pc:sldMk cId="2403995604" sldId="557"/>
            <ac:spMk id="13" creationId="{4968500F-3879-43CF-5106-32992101B834}"/>
          </ac:spMkLst>
        </pc:spChg>
        <pc:spChg chg="del mod topLvl">
          <ac:chgData name="권 희진" userId="9b051ea7-b388-402d-a36a-4aa50e99f981" providerId="ADAL" clId="{9A8B8850-7133-46FC-9C4A-C1A5164B8DBA}" dt="2023-03-07T00:55:43.562" v="375" actId="478"/>
          <ac:spMkLst>
            <pc:docMk/>
            <pc:sldMk cId="2403995604" sldId="557"/>
            <ac:spMk id="14" creationId="{7BF71134-729C-AB84-CD17-303B162CC0FF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4" creationId="{DE7A99B9-7689-2C37-83CE-400097A37D7B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5" creationId="{AF2D68B2-B16A-2074-CA02-C5AF8048F4A9}"/>
          </ac:spMkLst>
        </pc:spChg>
        <pc:spChg chg="add del mod">
          <ac:chgData name="권 희진" userId="9b051ea7-b388-402d-a36a-4aa50e99f981" providerId="ADAL" clId="{9A8B8850-7133-46FC-9C4A-C1A5164B8DBA}" dt="2023-03-07T01:35:15.823" v="525" actId="478"/>
          <ac:spMkLst>
            <pc:docMk/>
            <pc:sldMk cId="2403995604" sldId="557"/>
            <ac:spMk id="16" creationId="{CA202EA5-BDE1-B62B-9EAD-D557C7B94002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6" creationId="{D0799C56-4B07-D06F-D7CA-5F12ACF9FF1B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18" creationId="{02952880-0C9F-0569-81D9-44E1740D658C}"/>
          </ac:spMkLst>
        </pc:spChg>
        <pc:spChg chg="add del mod">
          <ac:chgData name="권 희진" userId="9b051ea7-b388-402d-a36a-4aa50e99f981" providerId="ADAL" clId="{9A8B8850-7133-46FC-9C4A-C1A5164B8DBA}" dt="2023-03-07T01:35:14.043" v="524" actId="478"/>
          <ac:spMkLst>
            <pc:docMk/>
            <pc:sldMk cId="2403995604" sldId="557"/>
            <ac:spMk id="20" creationId="{08AD9156-1153-C123-E926-C2E836F412D2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2" creationId="{9F48867F-20DE-FAB3-0D56-0B863FDCF3FC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3" creationId="{9FC4C9C9-4D8C-196A-1B4F-B274E094EB28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5" creationId="{85937FC3-35ED-0F59-9E2A-3C14753B8240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26" creationId="{08CA875D-76B5-6A45-D806-1DB603D15A84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28" creationId="{A33EAF39-8495-CBDF-088A-CF2CDBD8C7B8}"/>
          </ac:spMkLst>
        </pc:spChg>
        <pc:spChg chg="add del mod">
          <ac:chgData name="권 희진" userId="9b051ea7-b388-402d-a36a-4aa50e99f981" providerId="ADAL" clId="{9A8B8850-7133-46FC-9C4A-C1A5164B8DBA}" dt="2023-03-07T01:23:46.264" v="406"/>
          <ac:spMkLst>
            <pc:docMk/>
            <pc:sldMk cId="2403995604" sldId="557"/>
            <ac:spMk id="30" creationId="{C3109541-70F7-9211-C096-B843C50EAE66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1" creationId="{0AD05DDA-E44D-7AA6-2448-C10CA98DDE13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2" creationId="{06A70C7B-B8D4-9937-3320-C8D00596C471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3" creationId="{2374A364-ACC6-B51E-5B34-F5361B5C8C1C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4" creationId="{B89DFB1C-C0A7-17EF-76B4-1A3668B34489}"/>
          </ac:spMkLst>
        </pc:spChg>
        <pc:spChg chg="add del mod">
          <ac:chgData name="권 희진" userId="9b051ea7-b388-402d-a36a-4aa50e99f981" providerId="ADAL" clId="{9A8B8850-7133-46FC-9C4A-C1A5164B8DBA}" dt="2023-03-07T01:35:10.911" v="523" actId="478"/>
          <ac:spMkLst>
            <pc:docMk/>
            <pc:sldMk cId="2403995604" sldId="557"/>
            <ac:spMk id="35" creationId="{4307401D-21EF-E596-E767-3DE914294CF3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6" creationId="{3B9945B8-A1F6-E26E-DC3F-B63CABC6335A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7" creationId="{67B4AF19-7860-E5C5-540F-70647892B4D9}"/>
          </ac:spMkLst>
        </pc:spChg>
        <pc:spChg chg="add del mod">
          <ac:chgData name="권 희진" userId="9b051ea7-b388-402d-a36a-4aa50e99f981" providerId="ADAL" clId="{9A8B8850-7133-46FC-9C4A-C1A5164B8DBA}" dt="2023-03-07T01:35:47.515" v="534" actId="478"/>
          <ac:spMkLst>
            <pc:docMk/>
            <pc:sldMk cId="2403995604" sldId="557"/>
            <ac:spMk id="38" creationId="{0DAFE164-C630-ED77-A91A-EF7EE2916CCC}"/>
          </ac:spMkLst>
        </pc:spChg>
        <pc:spChg chg="add del mod">
          <ac:chgData name="권 희진" userId="9b051ea7-b388-402d-a36a-4aa50e99f981" providerId="ADAL" clId="{9A8B8850-7133-46FC-9C4A-C1A5164B8DBA}" dt="2023-03-08T05:52:44.008" v="1189" actId="478"/>
          <ac:spMkLst>
            <pc:docMk/>
            <pc:sldMk cId="2403995604" sldId="557"/>
            <ac:spMk id="41" creationId="{B9DBB5A8-2B0C-302B-7CEB-3CDBB8ACD14E}"/>
          </ac:spMkLst>
        </pc:spChg>
        <pc:spChg chg="add del mod">
          <ac:chgData name="권 희진" userId="9b051ea7-b388-402d-a36a-4aa50e99f981" providerId="ADAL" clId="{9A8B8850-7133-46FC-9C4A-C1A5164B8DBA}" dt="2023-03-07T05:40:36.639" v="846" actId="478"/>
          <ac:spMkLst>
            <pc:docMk/>
            <pc:sldMk cId="2403995604" sldId="557"/>
            <ac:spMk id="42" creationId="{417B3F94-E648-DA6E-5CF2-3FECB50DD9CE}"/>
          </ac:spMkLst>
        </pc:spChg>
        <pc:grpChg chg="add del mod">
          <ac:chgData name="권 희진" userId="9b051ea7-b388-402d-a36a-4aa50e99f981" providerId="ADAL" clId="{9A8B8850-7133-46FC-9C4A-C1A5164B8DBA}" dt="2023-03-07T00:55:43.562" v="375" actId="478"/>
          <ac:grpSpMkLst>
            <pc:docMk/>
            <pc:sldMk cId="2403995604" sldId="557"/>
            <ac:grpSpMk id="8" creationId="{85587984-572D-B1DD-223A-D0E7A8C25B88}"/>
          </ac:grpSpMkLst>
        </pc:grpChg>
        <pc:grpChg chg="del">
          <ac:chgData name="권 희진" userId="9b051ea7-b388-402d-a36a-4aa50e99f981" providerId="ADAL" clId="{9A8B8850-7133-46FC-9C4A-C1A5164B8DBA}" dt="2023-03-07T00:50:33.919" v="310" actId="478"/>
          <ac:grpSpMkLst>
            <pc:docMk/>
            <pc:sldMk cId="2403995604" sldId="557"/>
            <ac:grpSpMk id="13" creationId="{97D4378F-88D2-48DB-651F-F90C9D13D449}"/>
          </ac:grpSpMkLst>
        </pc:grpChg>
        <pc:graphicFrameChg chg="mod modGraphic">
          <ac:chgData name="권 희진" userId="9b051ea7-b388-402d-a36a-4aa50e99f981" providerId="ADAL" clId="{9A8B8850-7133-46FC-9C4A-C1A5164B8DBA}" dt="2023-03-07T00:53:39.247" v="363" actId="14100"/>
          <ac:graphicFrameMkLst>
            <pc:docMk/>
            <pc:sldMk cId="2403995604" sldId="557"/>
            <ac:graphicFrameMk id="27" creationId="{D6ED64FE-5921-7A5A-6B9D-DEA2A1F25F5C}"/>
          </ac:graphicFrameMkLst>
        </pc:graphicFrameChg>
        <pc:picChg chg="add del mod">
          <ac:chgData name="권 희진" userId="9b051ea7-b388-402d-a36a-4aa50e99f981" providerId="ADAL" clId="{9A8B8850-7133-46FC-9C4A-C1A5164B8DBA}" dt="2023-03-10T00:00:48.033" v="1821" actId="478"/>
          <ac:picMkLst>
            <pc:docMk/>
            <pc:sldMk cId="2403995604" sldId="557"/>
            <ac:picMk id="12" creationId="{1073EF63-BC3A-57D3-58EE-5D3D93803058}"/>
          </ac:picMkLst>
        </pc:picChg>
        <pc:picChg chg="del mod ord topLvl">
          <ac:chgData name="권 희진" userId="9b051ea7-b388-402d-a36a-4aa50e99f981" providerId="ADAL" clId="{9A8B8850-7133-46FC-9C4A-C1A5164B8DBA}" dt="2023-03-07T01:05:09.276" v="396" actId="478"/>
          <ac:picMkLst>
            <pc:docMk/>
            <pc:sldMk cId="2403995604" sldId="557"/>
            <ac:picMk id="15" creationId="{18D6B0BF-A200-CEB8-D7A9-D852D6289245}"/>
          </ac:picMkLst>
        </pc:picChg>
        <pc:picChg chg="add del mod">
          <ac:chgData name="권 희진" userId="9b051ea7-b388-402d-a36a-4aa50e99f981" providerId="ADAL" clId="{9A8B8850-7133-46FC-9C4A-C1A5164B8DBA}" dt="2023-03-07T01:35:10.911" v="523" actId="478"/>
          <ac:picMkLst>
            <pc:docMk/>
            <pc:sldMk cId="2403995604" sldId="557"/>
            <ac:picMk id="19" creationId="{0EEA2591-A164-4C56-7EC7-C3C39992C30C}"/>
          </ac:picMkLst>
        </pc:picChg>
        <pc:picChg chg="add del mod">
          <ac:chgData name="권 희진" userId="9b051ea7-b388-402d-a36a-4aa50e99f981" providerId="ADAL" clId="{9A8B8850-7133-46FC-9C4A-C1A5164B8DBA}" dt="2023-03-07T01:35:14.043" v="524" actId="478"/>
          <ac:picMkLst>
            <pc:docMk/>
            <pc:sldMk cId="2403995604" sldId="557"/>
            <ac:picMk id="21" creationId="{2F2E9A88-AF0A-A3B9-5DDB-4516FFD6B668}"/>
          </ac:picMkLst>
        </pc:picChg>
        <pc:picChg chg="del">
          <ac:chgData name="권 희진" userId="9b051ea7-b388-402d-a36a-4aa50e99f981" providerId="ADAL" clId="{9A8B8850-7133-46FC-9C4A-C1A5164B8DBA}" dt="2023-03-07T00:50:35.655" v="311" actId="478"/>
          <ac:picMkLst>
            <pc:docMk/>
            <pc:sldMk cId="2403995604" sldId="557"/>
            <ac:picMk id="29" creationId="{311BE3F8-EC5A-AA11-17EC-460C2EA0FDFA}"/>
          </ac:picMkLst>
        </pc:picChg>
        <pc:picChg chg="add del mod ord">
          <ac:chgData name="권 희진" userId="9b051ea7-b388-402d-a36a-4aa50e99f981" providerId="ADAL" clId="{9A8B8850-7133-46FC-9C4A-C1A5164B8DBA}" dt="2023-03-08T05:52:44.008" v="1189" actId="478"/>
          <ac:picMkLst>
            <pc:docMk/>
            <pc:sldMk cId="2403995604" sldId="557"/>
            <ac:picMk id="40" creationId="{292905C5-480C-CFA2-A70D-757B0CCC6FAE}"/>
          </ac:picMkLst>
        </pc:picChg>
        <pc:cxnChg chg="add del mod">
          <ac:chgData name="권 희진" userId="9b051ea7-b388-402d-a36a-4aa50e99f981" providerId="ADAL" clId="{9A8B8850-7133-46FC-9C4A-C1A5164B8DBA}" dt="2023-03-10T00:00:48.033" v="1821" actId="478"/>
          <ac:cxnSpMkLst>
            <pc:docMk/>
            <pc:sldMk cId="2403995604" sldId="557"/>
            <ac:cxnSpMk id="5" creationId="{6AAA645A-58F0-FE49-857A-536D48B4270D}"/>
          </ac:cxnSpMkLst>
        </pc:cxnChg>
        <pc:cxnChg chg="del">
          <ac:chgData name="권 희진" userId="9b051ea7-b388-402d-a36a-4aa50e99f981" providerId="ADAL" clId="{9A8B8850-7133-46FC-9C4A-C1A5164B8DBA}" dt="2023-03-07T00:50:33.919" v="310" actId="478"/>
          <ac:cxnSpMkLst>
            <pc:docMk/>
            <pc:sldMk cId="2403995604" sldId="557"/>
            <ac:cxnSpMk id="10" creationId="{648DE6BD-5DD5-2EFA-2119-60CB48AE8166}"/>
          </ac:cxnSpMkLst>
        </pc:cxnChg>
        <pc:cxnChg chg="del">
          <ac:chgData name="권 희진" userId="9b051ea7-b388-402d-a36a-4aa50e99f981" providerId="ADAL" clId="{9A8B8850-7133-46FC-9C4A-C1A5164B8DBA}" dt="2023-03-07T00:50:33.919" v="310" actId="478"/>
          <ac:cxnSpMkLst>
            <pc:docMk/>
            <pc:sldMk cId="2403995604" sldId="557"/>
            <ac:cxnSpMk id="24" creationId="{6A3D03D4-1198-426E-BCE5-8E83E817973A}"/>
          </ac:cxnSpMkLst>
        </pc:cxnChg>
      </pc:sldChg>
      <pc:sldChg chg="del">
        <pc:chgData name="권 희진" userId="9b051ea7-b388-402d-a36a-4aa50e99f981" providerId="ADAL" clId="{9A8B8850-7133-46FC-9C4A-C1A5164B8DBA}" dt="2023-03-07T00:44:49.155" v="38" actId="47"/>
        <pc:sldMkLst>
          <pc:docMk/>
          <pc:sldMk cId="1202172593" sldId="558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3893178513" sldId="559"/>
        </pc:sldMkLst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2973363719" sldId="560"/>
        </pc:sldMkLst>
      </pc:sldChg>
      <pc:sldChg chg="del">
        <pc:chgData name="권 희진" userId="9b051ea7-b388-402d-a36a-4aa50e99f981" providerId="ADAL" clId="{9A8B8850-7133-46FC-9C4A-C1A5164B8DBA}" dt="2023-03-07T00:44:49.573" v="39" actId="47"/>
        <pc:sldMkLst>
          <pc:docMk/>
          <pc:sldMk cId="157930105" sldId="561"/>
        </pc:sldMkLst>
      </pc:sldChg>
      <pc:sldChg chg="del">
        <pc:chgData name="권 희진" userId="9b051ea7-b388-402d-a36a-4aa50e99f981" providerId="ADAL" clId="{9A8B8850-7133-46FC-9C4A-C1A5164B8DBA}" dt="2023-03-07T00:44:50.979" v="44" actId="47"/>
        <pc:sldMkLst>
          <pc:docMk/>
          <pc:sldMk cId="3098916353" sldId="562"/>
        </pc:sldMkLst>
      </pc:sldChg>
      <pc:sldChg chg="del">
        <pc:chgData name="권 희진" userId="9b051ea7-b388-402d-a36a-4aa50e99f981" providerId="ADAL" clId="{9A8B8850-7133-46FC-9C4A-C1A5164B8DBA}" dt="2023-03-07T00:44:49.985" v="40" actId="47"/>
        <pc:sldMkLst>
          <pc:docMk/>
          <pc:sldMk cId="3911290434" sldId="567"/>
        </pc:sldMkLst>
      </pc:sldChg>
      <pc:sldChg chg="del">
        <pc:chgData name="권 희진" userId="9b051ea7-b388-402d-a36a-4aa50e99f981" providerId="ADAL" clId="{9A8B8850-7133-46FC-9C4A-C1A5164B8DBA}" dt="2023-03-07T00:44:51.527" v="45" actId="47"/>
        <pc:sldMkLst>
          <pc:docMk/>
          <pc:sldMk cId="2349398294" sldId="570"/>
        </pc:sldMkLst>
      </pc:sldChg>
      <pc:sldChg chg="del">
        <pc:chgData name="권 희진" userId="9b051ea7-b388-402d-a36a-4aa50e99f981" providerId="ADAL" clId="{9A8B8850-7133-46FC-9C4A-C1A5164B8DBA}" dt="2023-03-07T00:44:50.081" v="41" actId="47"/>
        <pc:sldMkLst>
          <pc:docMk/>
          <pc:sldMk cId="788484535" sldId="573"/>
        </pc:sldMkLst>
      </pc:sldChg>
      <pc:sldChg chg="del">
        <pc:chgData name="권 희진" userId="9b051ea7-b388-402d-a36a-4aa50e99f981" providerId="ADAL" clId="{9A8B8850-7133-46FC-9C4A-C1A5164B8DBA}" dt="2023-03-07T00:44:50.242" v="42" actId="47"/>
        <pc:sldMkLst>
          <pc:docMk/>
          <pc:sldMk cId="1285648492" sldId="574"/>
        </pc:sldMkLst>
      </pc:sldChg>
      <pc:sldChg chg="del">
        <pc:chgData name="권 희진" userId="9b051ea7-b388-402d-a36a-4aa50e99f981" providerId="ADAL" clId="{9A8B8850-7133-46FC-9C4A-C1A5164B8DBA}" dt="2023-03-07T00:44:50.557" v="43" actId="47"/>
        <pc:sldMkLst>
          <pc:docMk/>
          <pc:sldMk cId="741110961" sldId="575"/>
        </pc:sldMkLst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2771837952" sldId="576"/>
        </pc:sldMkLst>
      </pc:sldChg>
      <pc:sldChg chg="del">
        <pc:chgData name="권 희진" userId="9b051ea7-b388-402d-a36a-4aa50e99f981" providerId="ADAL" clId="{9A8B8850-7133-46FC-9C4A-C1A5164B8DBA}" dt="2023-03-07T00:43:45.063" v="16" actId="18676"/>
        <pc:sldMkLst>
          <pc:docMk/>
          <pc:sldMk cId="783042600" sldId="578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45242522" sldId="579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403854723" sldId="58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481255467" sldId="582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081707786" sldId="583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2301914177" sldId="58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467540791" sldId="58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780374759" sldId="58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788715069" sldId="587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91524419" sldId="588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1464937404" sldId="589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2631854729" sldId="591"/>
        </pc:sldMkLst>
      </pc:sldChg>
      <pc:sldChg chg="del">
        <pc:chgData name="권 희진" userId="9b051ea7-b388-402d-a36a-4aa50e99f981" providerId="ADAL" clId="{9A8B8850-7133-46FC-9C4A-C1A5164B8DBA}" dt="2023-03-07T00:43:45.063" v="16" actId="18676"/>
        <pc:sldMkLst>
          <pc:docMk/>
          <pc:sldMk cId="4152666159" sldId="592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76623269" sldId="59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8395038" sldId="59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03439206" sldId="59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414726" sldId="59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216447239" sldId="598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229314431" sldId="60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234550695" sldId="601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944731388" sldId="60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043580144" sldId="60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851903979" sldId="60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182426161" sldId="60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678550865" sldId="607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37311493" sldId="608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982805980" sldId="609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578788948" sldId="61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55851763" sldId="61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958466988" sldId="61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36388595" sldId="61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834489562" sldId="63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1617198" sldId="63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031968672" sldId="64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35962401" sldId="64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832223904" sldId="64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893224883" sldId="64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110983415" sldId="65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755854182" sldId="65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502996592" sldId="65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306013100" sldId="65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971380133" sldId="65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988802019" sldId="65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181498435" sldId="66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703113413" sldId="66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86106786" sldId="66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495706948" sldId="66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684374052" sldId="6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44067625" sldId="6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41955719" sldId="66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613489585" sldId="66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66017735" sldId="67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53773196" sldId="67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2598145" sldId="679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637321336" sldId="68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830143605" sldId="681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957678436" sldId="682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971689706" sldId="68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645985299" sldId="68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883332744" sldId="68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930761667" sldId="68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632561201" sldId="68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54462811" sldId="69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41772565" sldId="69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42440285" sldId="69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56327289" sldId="69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38232512" sldId="69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41481788" sldId="69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00070012" sldId="70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179469856" sldId="70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79140632" sldId="70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98877705" sldId="70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15318965" sldId="70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91172408" sldId="70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13991774" sldId="70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41412933" sldId="70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46808314" sldId="71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31596211" sldId="71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67721790" sldId="7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45778082" sldId="7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81282911" sldId="7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3294368" sldId="7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05398051" sldId="7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5125025" sldId="7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0135947" sldId="7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88942417" sldId="7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27683511" sldId="7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57372517" sldId="7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39469886" sldId="7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22387655" sldId="7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73364084" sldId="7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77692426" sldId="7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0849633" sldId="7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5077008" sldId="73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83073137" sldId="7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57273161" sldId="7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90821054" sldId="7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18794348" sldId="7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86462018" sldId="7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929452" sldId="7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96464899" sldId="7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99268973" sldId="7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2987011" sldId="7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56548306" sldId="7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73376044" sldId="7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9530238" sldId="74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72819688" sldId="74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7441863" sldId="7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57372890" sldId="7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66106341" sldId="7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38490394" sldId="7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87429765" sldId="7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01431565" sldId="7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24798386" sldId="75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6216273" sldId="75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22424784" sldId="75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71793792" sldId="75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50057383" sldId="76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0119691" sldId="76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57219095" sldId="76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80487341" sldId="76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2525438" sldId="76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88515571" sldId="7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59780569" sldId="7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43339699" sldId="76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7709825" sldId="76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86963853" sldId="76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92822770" sldId="77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3809964" sldId="77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03949536" sldId="77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85912662" sldId="77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1824008" sldId="77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94717637" sldId="77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20302610" sldId="77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92656600" sldId="77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9382118" sldId="77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05684910" sldId="78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74987648" sldId="78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12741323" sldId="78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92444058" sldId="78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07935104" sldId="78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50121619" sldId="78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28894385" sldId="78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49043360" sldId="78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89913803" sldId="78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7075726" sldId="79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78128821" sldId="79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66642267" sldId="79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2092541" sldId="79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45182538" sldId="79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21570057" sldId="79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76083412" sldId="79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36281510" sldId="79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38862229" sldId="79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78819038" sldId="79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03626197" sldId="80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75642096" sldId="80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54579980" sldId="80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25241136" sldId="80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38761746" sldId="80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94170971" sldId="80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62587811" sldId="80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53931520" sldId="80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6241669" sldId="80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94975922" sldId="80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46908161" sldId="81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72029447" sldId="81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11313096" sldId="81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81949462" sldId="81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24235513" sldId="81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03376643" sldId="81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21735810" sldId="8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35895335" sldId="8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00588463" sldId="8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50128051" sldId="8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1178332" sldId="8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4471056" sldId="8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8888061" sldId="8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73428228" sldId="8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85852209" sldId="8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21799268" sldId="8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1503978" sldId="8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7421567" sldId="8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02258475" sldId="8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1388324" sldId="8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08772107" sldId="8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0866047" sldId="8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98516607" sldId="8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42354835" sldId="8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8805332" sldId="83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11594419" sldId="8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2297954" sldId="8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75112106" sldId="8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620418" sldId="8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84202499" sldId="8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25830121" sldId="8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53348013" sldId="8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4153646" sldId="8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0560176" sldId="8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8586663" sldId="8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9803395" sldId="8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15529494" sldId="8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53497981" sldId="8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9939889" sldId="8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84971709" sldId="8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58620512" sldId="8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02942980" sldId="8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29240535" sldId="85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26358081" sldId="85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18009302" sldId="85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99409373" sldId="85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75688286" sldId="85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3009609" sldId="86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49193372" sldId="86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33813148" sldId="86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85188933" sldId="86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92566941" sldId="86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45391078" sldId="8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88637790" sldId="8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39773462" sldId="86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0676359" sldId="86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41048604" sldId="86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6291474" sldId="87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02638850" sldId="87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1663290" sldId="872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605419833" sldId="873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37561521" sldId="874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625576409" sldId="875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78759309" sldId="87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57710746" sldId="877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143461137" sldId="87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37271067" sldId="87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4060858662" sldId="88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499887809" sldId="881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98616278" sldId="882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4254026662" sldId="883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910174203" sldId="884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282980146" sldId="88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823651265" sldId="887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624947528" sldId="88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213596577" sldId="88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853828377" sldId="89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609791557" sldId="89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15393355" sldId="89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23434145" sldId="89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55708781" sldId="89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67870032" sldId="89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566525693" sldId="89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28890281" sldId="90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84561019" sldId="90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876716204" sldId="90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96506982" sldId="90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70930356" sldId="90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91001781" sldId="90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16065816" sldId="90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074928008" sldId="90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62840759" sldId="90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19441523" sldId="91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13314509" sldId="91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59503854" sldId="91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66645488" sldId="91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01901004" sldId="9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83069206" sldId="9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93607441" sldId="9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06779218" sldId="9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38496396" sldId="9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0475677" sldId="9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49399146" sldId="9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6620917" sldId="9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78102639" sldId="9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88907273" sldId="9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28157649" sldId="9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93861012" sldId="9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02980085" sldId="9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32682962" sldId="9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26788783" sldId="93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65251437" sldId="9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12767924" sldId="9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99833470" sldId="935"/>
        </pc:sldMkLst>
      </pc:sldChg>
      <pc:sldChg chg="add del ord">
        <pc:chgData name="권 희진" userId="9b051ea7-b388-402d-a36a-4aa50e99f981" providerId="ADAL" clId="{9A8B8850-7133-46FC-9C4A-C1A5164B8DBA}" dt="2023-03-31T08:00:48.940" v="10398" actId="47"/>
        <pc:sldMkLst>
          <pc:docMk/>
          <pc:sldMk cId="1913193989" sldId="9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5832459" sldId="936"/>
        </pc:sldMkLst>
      </pc:sldChg>
      <pc:sldChg chg="add del">
        <pc:chgData name="권 희진" userId="9b051ea7-b388-402d-a36a-4aa50e99f981" providerId="ADAL" clId="{9A8B8850-7133-46FC-9C4A-C1A5164B8DBA}" dt="2023-03-31T08:00:48.462" v="10397" actId="47"/>
        <pc:sldMkLst>
          <pc:docMk/>
          <pc:sldMk cId="3983743534" sldId="9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99079014" sldId="9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54839354" sldId="9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04919498" sldId="9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92410011" sldId="9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62923946" sldId="9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73273945" sldId="9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94217660" sldId="9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61421420" sldId="9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17223825" sldId="9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69894295" sldId="9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1015825" sldId="94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88217155" sldId="94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56450454" sldId="9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27609528" sldId="9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04631974" sldId="9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95938434" sldId="9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79648587" sldId="9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54741330" sldId="9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59801285" sldId="95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56178587" sldId="95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10103191" sldId="95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53459054" sldId="95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28146393" sldId="96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95451950" sldId="96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96635678" sldId="96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78011191" sldId="96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06747330" sldId="96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348141410" sldId="96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917178097" sldId="96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49191086" sldId="96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547569361" sldId="96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91915215" sldId="96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070262183" sldId="97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93999849" sldId="97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16520804" sldId="97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06063520" sldId="97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65933794" sldId="97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22094537" sldId="97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92767121" sldId="97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108601132" sldId="97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046452291" sldId="97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05369846" sldId="97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09039545" sldId="98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7067553" sldId="98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32863739" sldId="98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745616029" sldId="98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64921164" sldId="98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4965837" sldId="98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53454780" sldId="98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1379108" sldId="98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05336101" sldId="98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08132139" sldId="98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286660465" sldId="99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55925542" sldId="99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12326265" sldId="99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73739534" sldId="99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65497576" sldId="99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891557604" sldId="99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505256598" sldId="99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71567190" sldId="99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816033416" sldId="99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38520153" sldId="100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241739006" sldId="100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090049576" sldId="100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57646994" sldId="100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00541612" sldId="101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28171494" sldId="101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63127832" sldId="101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37171403" sldId="101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14131407" sldId="101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59491304" sldId="101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5250025" sldId="101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822266226" sldId="101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249010811" sldId="101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11141081" sldId="101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852425070" sldId="102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86644999" sldId="102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72614561" sldId="102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130891846" sldId="102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58285940" sldId="102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12209888" sldId="102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7524997" sldId="102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15273602" sldId="102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239475180" sldId="102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37629606" sldId="102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86027180" sldId="103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50142661" sldId="103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20336956" sldId="103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19340676" sldId="103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925361845" sldId="103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558821133" sldId="103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7981835" sldId="103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40079882" sldId="103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48079327" sldId="104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36685983" sldId="104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51644252" sldId="104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01098128" sldId="104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34271327" sldId="104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1521753" sldId="104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83872208" sldId="104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14834850" sldId="105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719388678" sldId="105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56145196" sldId="1053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00844232" sldId="1054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462566147" sldId="1055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000134059" sldId="1056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72444613" sldId="1057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939124952" sldId="1058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803097905" sldId="1059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353635446" sldId="1060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715581330" sldId="1062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10689344" sldId="1065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195435746" sldId="1066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176794434" sldId="1067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124766152" sldId="1068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419697732" sldId="1069"/>
        </pc:sldMkLst>
      </pc:sldChg>
      <pc:sldChg chg="del">
        <pc:chgData name="권 희진" userId="9b051ea7-b388-402d-a36a-4aa50e99f981" providerId="ADAL" clId="{9A8B8850-7133-46FC-9C4A-C1A5164B8DBA}" dt="2023-03-07T00:44:53.369" v="49" actId="47"/>
        <pc:sldMkLst>
          <pc:docMk/>
          <pc:sldMk cId="1144402926" sldId="1071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795067944" sldId="1073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347853145" sldId="107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31515420" sldId="107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36707742" sldId="1076"/>
        </pc:sldMkLst>
      </pc:sldChg>
      <pc:sldChg chg="del">
        <pc:chgData name="권 희진" userId="9b051ea7-b388-402d-a36a-4aa50e99f981" providerId="ADAL" clId="{9A8B8850-7133-46FC-9C4A-C1A5164B8DBA}" dt="2023-03-07T00:44:53.464" v="50" actId="47"/>
        <pc:sldMkLst>
          <pc:docMk/>
          <pc:sldMk cId="1542441080" sldId="1078"/>
        </pc:sldMkLst>
      </pc:sldChg>
      <pc:sldChg chg="del">
        <pc:chgData name="권 희진" userId="9b051ea7-b388-402d-a36a-4aa50e99f981" providerId="ADAL" clId="{9A8B8850-7133-46FC-9C4A-C1A5164B8DBA}" dt="2023-03-07T00:45:04.896" v="89" actId="47"/>
        <pc:sldMkLst>
          <pc:docMk/>
          <pc:sldMk cId="1096881509" sldId="1079"/>
        </pc:sldMkLst>
      </pc:sldChg>
      <pc:sldChg chg="del">
        <pc:chgData name="권 희진" userId="9b051ea7-b388-402d-a36a-4aa50e99f981" providerId="ADAL" clId="{9A8B8850-7133-46FC-9C4A-C1A5164B8DBA}" dt="2023-03-07T00:44:59.228" v="72" actId="47"/>
        <pc:sldMkLst>
          <pc:docMk/>
          <pc:sldMk cId="2498935988" sldId="1089"/>
        </pc:sldMkLst>
      </pc:sldChg>
      <pc:sldChg chg="del">
        <pc:chgData name="권 희진" userId="9b051ea7-b388-402d-a36a-4aa50e99f981" providerId="ADAL" clId="{9A8B8850-7133-46FC-9C4A-C1A5164B8DBA}" dt="2023-03-07T00:44:55.527" v="57" actId="47"/>
        <pc:sldMkLst>
          <pc:docMk/>
          <pc:sldMk cId="2565491917" sldId="1091"/>
        </pc:sldMkLst>
      </pc:sldChg>
      <pc:sldChg chg="del">
        <pc:chgData name="권 희진" userId="9b051ea7-b388-402d-a36a-4aa50e99f981" providerId="ADAL" clId="{9A8B8850-7133-46FC-9C4A-C1A5164B8DBA}" dt="2023-03-07T00:44:53.680" v="51" actId="47"/>
        <pc:sldMkLst>
          <pc:docMk/>
          <pc:sldMk cId="602065480" sldId="1092"/>
        </pc:sldMkLst>
      </pc:sldChg>
      <pc:sldChg chg="del">
        <pc:chgData name="권 희진" userId="9b051ea7-b388-402d-a36a-4aa50e99f981" providerId="ADAL" clId="{9A8B8850-7133-46FC-9C4A-C1A5164B8DBA}" dt="2023-03-07T00:44:53.996" v="52" actId="47"/>
        <pc:sldMkLst>
          <pc:docMk/>
          <pc:sldMk cId="1169474380" sldId="1094"/>
        </pc:sldMkLst>
      </pc:sldChg>
      <pc:sldChg chg="del">
        <pc:chgData name="권 희진" userId="9b051ea7-b388-402d-a36a-4aa50e99f981" providerId="ADAL" clId="{9A8B8850-7133-46FC-9C4A-C1A5164B8DBA}" dt="2023-03-07T00:44:54.382" v="53" actId="47"/>
        <pc:sldMkLst>
          <pc:docMk/>
          <pc:sldMk cId="140171578" sldId="1095"/>
        </pc:sldMkLst>
      </pc:sldChg>
      <pc:sldChg chg="del">
        <pc:chgData name="권 희진" userId="9b051ea7-b388-402d-a36a-4aa50e99f981" providerId="ADAL" clId="{9A8B8850-7133-46FC-9C4A-C1A5164B8DBA}" dt="2023-03-07T00:44:54.579" v="54" actId="47"/>
        <pc:sldMkLst>
          <pc:docMk/>
          <pc:sldMk cId="3545718077" sldId="1098"/>
        </pc:sldMkLst>
      </pc:sldChg>
      <pc:sldChg chg="del">
        <pc:chgData name="권 희진" userId="9b051ea7-b388-402d-a36a-4aa50e99f981" providerId="ADAL" clId="{9A8B8850-7133-46FC-9C4A-C1A5164B8DBA}" dt="2023-03-07T00:44:54.740" v="55" actId="47"/>
        <pc:sldMkLst>
          <pc:docMk/>
          <pc:sldMk cId="3877025761" sldId="1099"/>
        </pc:sldMkLst>
      </pc:sldChg>
      <pc:sldChg chg="del">
        <pc:chgData name="권 희진" userId="9b051ea7-b388-402d-a36a-4aa50e99f981" providerId="ADAL" clId="{9A8B8850-7133-46FC-9C4A-C1A5164B8DBA}" dt="2023-03-07T00:44:54.878" v="56" actId="47"/>
        <pc:sldMkLst>
          <pc:docMk/>
          <pc:sldMk cId="1111850505" sldId="1100"/>
        </pc:sldMkLst>
      </pc:sldChg>
      <pc:sldChg chg="del">
        <pc:chgData name="권 희진" userId="9b051ea7-b388-402d-a36a-4aa50e99f981" providerId="ADAL" clId="{9A8B8850-7133-46FC-9C4A-C1A5164B8DBA}" dt="2023-03-07T00:44:55.647" v="58" actId="47"/>
        <pc:sldMkLst>
          <pc:docMk/>
          <pc:sldMk cId="4238834372" sldId="1113"/>
        </pc:sldMkLst>
      </pc:sldChg>
      <pc:sldChg chg="del">
        <pc:chgData name="권 희진" userId="9b051ea7-b388-402d-a36a-4aa50e99f981" providerId="ADAL" clId="{9A8B8850-7133-46FC-9C4A-C1A5164B8DBA}" dt="2023-03-07T00:45:07.378" v="90" actId="47"/>
        <pc:sldMkLst>
          <pc:docMk/>
          <pc:sldMk cId="1360567316" sldId="1114"/>
        </pc:sldMkLst>
      </pc:sldChg>
      <pc:sldChg chg="del">
        <pc:chgData name="권 희진" userId="9b051ea7-b388-402d-a36a-4aa50e99f981" providerId="ADAL" clId="{9A8B8850-7133-46FC-9C4A-C1A5164B8DBA}" dt="2023-03-07T00:45:07.497" v="91" actId="47"/>
        <pc:sldMkLst>
          <pc:docMk/>
          <pc:sldMk cId="2509690470" sldId="1115"/>
        </pc:sldMkLst>
      </pc:sldChg>
      <pc:sldChg chg="del">
        <pc:chgData name="권 희진" userId="9b051ea7-b388-402d-a36a-4aa50e99f981" providerId="ADAL" clId="{9A8B8850-7133-46FC-9C4A-C1A5164B8DBA}" dt="2023-03-07T00:44:55.890" v="59" actId="47"/>
        <pc:sldMkLst>
          <pc:docMk/>
          <pc:sldMk cId="2401646615" sldId="1118"/>
        </pc:sldMkLst>
      </pc:sldChg>
      <pc:sldChg chg="del">
        <pc:chgData name="권 희진" userId="9b051ea7-b388-402d-a36a-4aa50e99f981" providerId="ADAL" clId="{9A8B8850-7133-46FC-9C4A-C1A5164B8DBA}" dt="2023-03-07T00:45:07.982" v="93" actId="47"/>
        <pc:sldMkLst>
          <pc:docMk/>
          <pc:sldMk cId="1484594619" sldId="1119"/>
        </pc:sldMkLst>
      </pc:sldChg>
      <pc:sldChg chg="del">
        <pc:chgData name="권 희진" userId="9b051ea7-b388-402d-a36a-4aa50e99f981" providerId="ADAL" clId="{9A8B8850-7133-46FC-9C4A-C1A5164B8DBA}" dt="2023-03-07T00:44:56.002" v="60" actId="47"/>
        <pc:sldMkLst>
          <pc:docMk/>
          <pc:sldMk cId="2004963781" sldId="1120"/>
        </pc:sldMkLst>
      </pc:sldChg>
      <pc:sldChg chg="del">
        <pc:chgData name="권 희진" userId="9b051ea7-b388-402d-a36a-4aa50e99f981" providerId="ADAL" clId="{9A8B8850-7133-46FC-9C4A-C1A5164B8DBA}" dt="2023-03-07T00:45:08.245" v="94" actId="47"/>
        <pc:sldMkLst>
          <pc:docMk/>
          <pc:sldMk cId="2233614288" sldId="1121"/>
        </pc:sldMkLst>
      </pc:sldChg>
      <pc:sldChg chg="del">
        <pc:chgData name="권 희진" userId="9b051ea7-b388-402d-a36a-4aa50e99f981" providerId="ADAL" clId="{9A8B8850-7133-46FC-9C4A-C1A5164B8DBA}" dt="2023-03-07T00:45:08.407" v="95" actId="47"/>
        <pc:sldMkLst>
          <pc:docMk/>
          <pc:sldMk cId="2909244832" sldId="1123"/>
        </pc:sldMkLst>
      </pc:sldChg>
      <pc:sldChg chg="del">
        <pc:chgData name="권 희진" userId="9b051ea7-b388-402d-a36a-4aa50e99f981" providerId="ADAL" clId="{9A8B8850-7133-46FC-9C4A-C1A5164B8DBA}" dt="2023-03-07T00:44:56.867" v="64" actId="47"/>
        <pc:sldMkLst>
          <pc:docMk/>
          <pc:sldMk cId="3317231521" sldId="1126"/>
        </pc:sldMkLst>
      </pc:sldChg>
      <pc:sldChg chg="del">
        <pc:chgData name="권 희진" userId="9b051ea7-b388-402d-a36a-4aa50e99f981" providerId="ADAL" clId="{9A8B8850-7133-46FC-9C4A-C1A5164B8DBA}" dt="2023-03-07T00:44:57.485" v="65" actId="47"/>
        <pc:sldMkLst>
          <pc:docMk/>
          <pc:sldMk cId="1451974935" sldId="1128"/>
        </pc:sldMkLst>
      </pc:sldChg>
      <pc:sldChg chg="del">
        <pc:chgData name="권 희진" userId="9b051ea7-b388-402d-a36a-4aa50e99f981" providerId="ADAL" clId="{9A8B8850-7133-46FC-9C4A-C1A5164B8DBA}" dt="2023-03-07T00:44:57.571" v="66" actId="47"/>
        <pc:sldMkLst>
          <pc:docMk/>
          <pc:sldMk cId="1869744972" sldId="1129"/>
        </pc:sldMkLst>
      </pc:sldChg>
      <pc:sldChg chg="del">
        <pc:chgData name="권 희진" userId="9b051ea7-b388-402d-a36a-4aa50e99f981" providerId="ADAL" clId="{9A8B8850-7133-46FC-9C4A-C1A5164B8DBA}" dt="2023-03-07T00:44:57.783" v="67" actId="47"/>
        <pc:sldMkLst>
          <pc:docMk/>
          <pc:sldMk cId="4111503511" sldId="1130"/>
        </pc:sldMkLst>
      </pc:sldChg>
      <pc:sldChg chg="del">
        <pc:chgData name="권 희진" userId="9b051ea7-b388-402d-a36a-4aa50e99f981" providerId="ADAL" clId="{9A8B8850-7133-46FC-9C4A-C1A5164B8DBA}" dt="2023-03-07T00:44:58.190" v="68" actId="47"/>
        <pc:sldMkLst>
          <pc:docMk/>
          <pc:sldMk cId="1875404631" sldId="1132"/>
        </pc:sldMkLst>
      </pc:sldChg>
      <pc:sldChg chg="del">
        <pc:chgData name="권 희진" userId="9b051ea7-b388-402d-a36a-4aa50e99f981" providerId="ADAL" clId="{9A8B8850-7133-46FC-9C4A-C1A5164B8DBA}" dt="2023-03-07T00:44:58.431" v="69" actId="47"/>
        <pc:sldMkLst>
          <pc:docMk/>
          <pc:sldMk cId="1048959879" sldId="113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72862513" sldId="113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56296713" sldId="1135"/>
        </pc:sldMkLst>
      </pc:sldChg>
      <pc:sldChg chg="modSp add del mod ord">
        <pc:chgData name="권 희진" userId="9b051ea7-b388-402d-a36a-4aa50e99f981" providerId="ADAL" clId="{9A8B8850-7133-46FC-9C4A-C1A5164B8DBA}" dt="2023-03-31T07:59:06.317" v="10396"/>
        <pc:sldMkLst>
          <pc:docMk/>
          <pc:sldMk cId="4213675772" sldId="1137"/>
        </pc:sldMkLst>
        <pc:spChg chg="mod">
          <ac:chgData name="권 희진" userId="9b051ea7-b388-402d-a36a-4aa50e99f981" providerId="ADAL" clId="{9A8B8850-7133-46FC-9C4A-C1A5164B8DBA}" dt="2023-03-07T00:44:28.077" v="37" actId="20577"/>
          <ac:spMkLst>
            <pc:docMk/>
            <pc:sldMk cId="4213675772" sldId="1137"/>
            <ac:spMk id="5" creationId="{93031469-3C2D-8070-8FE4-33DCBDE958F4}"/>
          </ac:spMkLst>
        </pc:spChg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1018356624" sldId="1138"/>
        </pc:sldMkLst>
      </pc:sldChg>
      <pc:sldChg chg="addSp modSp new del mod">
        <pc:chgData name="권 희진" userId="9b051ea7-b388-402d-a36a-4aa50e99f981" providerId="ADAL" clId="{9A8B8850-7133-46FC-9C4A-C1A5164B8DBA}" dt="2023-03-31T08:00:50.194" v="10399" actId="47"/>
        <pc:sldMkLst>
          <pc:docMk/>
          <pc:sldMk cId="4231035657" sldId="1138"/>
        </pc:sldMkLst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5" creationId="{A8A75A45-7F9F-8CC8-BD3D-C614F48400FB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6" creationId="{0D5F3257-1285-9E7E-55CF-F4FF3C44355B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7" creationId="{B6AD58CC-ED73-1366-ED55-BC381EE72450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8" creationId="{B51939DA-2A60-15D0-3F2D-230AEE76DBC6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9" creationId="{3B572FAA-8C55-CC48-3797-49B5B763792C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0" creationId="{B2AABB3E-66DC-84E5-DB49-E0BA7CC0290D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1" creationId="{86D681B6-2A96-AD31-C60C-03BE25338AF7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2" creationId="{6A34ABA3-D29C-6DBF-9511-C1C3D2570BCD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3" creationId="{672935A8-5373-6223-EB37-40DFB25DFF15}"/>
          </ac:spMkLst>
        </pc:spChg>
        <pc:spChg chg="add mod">
          <ac:chgData name="권 희진" userId="9b051ea7-b388-402d-a36a-4aa50e99f981" providerId="ADAL" clId="{9A8B8850-7133-46FC-9C4A-C1A5164B8DBA}" dt="2023-03-07T09:16:04.162" v="1164" actId="1076"/>
          <ac:spMkLst>
            <pc:docMk/>
            <pc:sldMk cId="4231035657" sldId="1138"/>
            <ac:spMk id="14" creationId="{24D3A5D8-B603-4458-4E7F-6FF1D50F00BF}"/>
          </ac:spMkLst>
        </pc:spChg>
        <pc:picChg chg="add">
          <ac:chgData name="권 희진" userId="9b051ea7-b388-402d-a36a-4aa50e99f981" providerId="ADAL" clId="{9A8B8850-7133-46FC-9C4A-C1A5164B8DBA}" dt="2023-03-07T05:43:55.370" v="864" actId="22"/>
          <ac:picMkLst>
            <pc:docMk/>
            <pc:sldMk cId="4231035657" sldId="1138"/>
            <ac:picMk id="4" creationId="{5814F330-7F43-AB48-B0E8-D551290E931D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94358100" sldId="1139"/>
        </pc:sldMkLst>
      </pc:sldChg>
      <pc:sldChg chg="addSp delSp modSp add del mod modClrScheme chgLayout">
        <pc:chgData name="권 희진" userId="9b051ea7-b388-402d-a36a-4aa50e99f981" providerId="ADAL" clId="{9A8B8850-7133-46FC-9C4A-C1A5164B8DBA}" dt="2023-04-10T06:20:20.977" v="12245"/>
        <pc:sldMkLst>
          <pc:docMk/>
          <pc:sldMk cId="1515418300" sldId="1139"/>
        </pc:sldMkLst>
        <pc:spChg chg="mod ord">
          <ac:chgData name="권 희진" userId="9b051ea7-b388-402d-a36a-4aa50e99f981" providerId="ADAL" clId="{9A8B8850-7133-46FC-9C4A-C1A5164B8DBA}" dt="2023-04-04T09:42:56.422" v="11955" actId="700"/>
          <ac:spMkLst>
            <pc:docMk/>
            <pc:sldMk cId="1515418300" sldId="1139"/>
            <ac:spMk id="2" creationId="{7EF917D0-6DE8-93D4-A919-7098EF4308B1}"/>
          </ac:spMkLst>
        </pc:spChg>
        <pc:spChg chg="add mod">
          <ac:chgData name="권 희진" userId="9b051ea7-b388-402d-a36a-4aa50e99f981" providerId="ADAL" clId="{9A8B8850-7133-46FC-9C4A-C1A5164B8DBA}" dt="2023-03-21T05:08:26.753" v="3624" actId="14100"/>
          <ac:spMkLst>
            <pc:docMk/>
            <pc:sldMk cId="1515418300" sldId="1139"/>
            <ac:spMk id="5" creationId="{D4B90EE4-01A6-A478-AD3D-021DB74AF220}"/>
          </ac:spMkLst>
        </pc:spChg>
        <pc:spChg chg="add mod">
          <ac:chgData name="권 희진" userId="9b051ea7-b388-402d-a36a-4aa50e99f981" providerId="ADAL" clId="{9A8B8850-7133-46FC-9C4A-C1A5164B8DBA}" dt="2023-03-27T09:45:26.748" v="4032" actId="1076"/>
          <ac:spMkLst>
            <pc:docMk/>
            <pc:sldMk cId="1515418300" sldId="1139"/>
            <ac:spMk id="7" creationId="{C742D39E-357C-CDA7-2BBF-3D7DD580D038}"/>
          </ac:spMkLst>
        </pc:spChg>
        <pc:spChg chg="add mod">
          <ac:chgData name="권 희진" userId="9b051ea7-b388-402d-a36a-4aa50e99f981" providerId="ADAL" clId="{9A8B8850-7133-46FC-9C4A-C1A5164B8DBA}" dt="2023-03-31T01:20:40.953" v="6321" actId="1037"/>
          <ac:spMkLst>
            <pc:docMk/>
            <pc:sldMk cId="1515418300" sldId="1139"/>
            <ac:spMk id="8" creationId="{AD4E71E9-E57B-65E8-E85D-853EE04E2CE5}"/>
          </ac:spMkLst>
        </pc:spChg>
        <pc:spChg chg="add del mod">
          <ac:chgData name="권 희진" userId="9b051ea7-b388-402d-a36a-4aa50e99f981" providerId="ADAL" clId="{9A8B8850-7133-46FC-9C4A-C1A5164B8DBA}" dt="2023-03-21T05:11:03.789" v="3655"/>
          <ac:spMkLst>
            <pc:docMk/>
            <pc:sldMk cId="1515418300" sldId="1139"/>
            <ac:spMk id="9" creationId="{2FF4DF20-4F9A-EC91-1E56-94A49FB7E640}"/>
          </ac:spMkLst>
        </pc:spChg>
        <pc:spChg chg="add mod">
          <ac:chgData name="권 희진" userId="9b051ea7-b388-402d-a36a-4aa50e99f981" providerId="ADAL" clId="{9A8B8850-7133-46FC-9C4A-C1A5164B8DBA}" dt="2023-04-03T09:04:02.900" v="11042" actId="20577"/>
          <ac:spMkLst>
            <pc:docMk/>
            <pc:sldMk cId="1515418300" sldId="1139"/>
            <ac:spMk id="9" creationId="{CA9A8416-3F4B-AA14-71FE-1BAAB0F1428E}"/>
          </ac:spMkLst>
        </pc:spChg>
        <pc:spChg chg="add mod">
          <ac:chgData name="권 희진" userId="9b051ea7-b388-402d-a36a-4aa50e99f981" providerId="ADAL" clId="{9A8B8850-7133-46FC-9C4A-C1A5164B8DBA}" dt="2023-03-31T01:20:48.796" v="6325"/>
          <ac:spMkLst>
            <pc:docMk/>
            <pc:sldMk cId="1515418300" sldId="1139"/>
            <ac:spMk id="9" creationId="{E4A2CE3E-DEE9-0D9C-52AC-FE223CF606F1}"/>
          </ac:spMkLst>
        </pc:spChg>
        <pc:spChg chg="add mod ord">
          <ac:chgData name="권 희진" userId="9b051ea7-b388-402d-a36a-4aa50e99f981" providerId="ADAL" clId="{9A8B8850-7133-46FC-9C4A-C1A5164B8DBA}" dt="2023-03-31T01:21:07.507" v="6330" actId="20577"/>
          <ac:spMkLst>
            <pc:docMk/>
            <pc:sldMk cId="1515418300" sldId="1139"/>
            <ac:spMk id="10" creationId="{79E901F4-AFFE-C6FF-24D5-97FAF23428DD}"/>
          </ac:spMkLst>
        </pc:spChg>
        <pc:spChg chg="add mod">
          <ac:chgData name="권 희진" userId="9b051ea7-b388-402d-a36a-4aa50e99f981" providerId="ADAL" clId="{9A8B8850-7133-46FC-9C4A-C1A5164B8DBA}" dt="2023-03-27T09:45:29.816" v="4033" actId="1076"/>
          <ac:spMkLst>
            <pc:docMk/>
            <pc:sldMk cId="1515418300" sldId="1139"/>
            <ac:spMk id="11" creationId="{181CB85D-2BE2-7D1C-D380-B86EC189D179}"/>
          </ac:spMkLst>
        </pc:spChg>
        <pc:spChg chg="add mod">
          <ac:chgData name="권 희진" userId="9b051ea7-b388-402d-a36a-4aa50e99f981" providerId="ADAL" clId="{9A8B8850-7133-46FC-9C4A-C1A5164B8DBA}" dt="2023-03-21T05:19:03.601" v="3773" actId="1037"/>
          <ac:spMkLst>
            <pc:docMk/>
            <pc:sldMk cId="1515418300" sldId="1139"/>
            <ac:spMk id="12" creationId="{5C9B9376-80A1-E884-2B06-24E65D07EFC5}"/>
          </ac:spMkLst>
        </pc:spChg>
        <pc:spChg chg="add mod">
          <ac:chgData name="권 희진" userId="9b051ea7-b388-402d-a36a-4aa50e99f981" providerId="ADAL" clId="{9A8B8850-7133-46FC-9C4A-C1A5164B8DBA}" dt="2023-03-21T05:13:22.135" v="3717" actId="1037"/>
          <ac:spMkLst>
            <pc:docMk/>
            <pc:sldMk cId="1515418300" sldId="1139"/>
            <ac:spMk id="13" creationId="{36B6B08A-EFF9-1987-7296-06ADB23570DE}"/>
          </ac:spMkLst>
        </pc:spChg>
        <pc:spChg chg="add mod">
          <ac:chgData name="권 희진" userId="9b051ea7-b388-402d-a36a-4aa50e99f981" providerId="ADAL" clId="{9A8B8850-7133-46FC-9C4A-C1A5164B8DBA}" dt="2023-03-21T05:14:08.824" v="3729" actId="1035"/>
          <ac:spMkLst>
            <pc:docMk/>
            <pc:sldMk cId="1515418300" sldId="1139"/>
            <ac:spMk id="14" creationId="{8BB4CC0F-8F7B-8C40-8DAC-2491D28BBA3E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15" creationId="{A66B4627-666F-E9B2-34A5-B889BC87A846}"/>
          </ac:spMkLst>
        </pc:spChg>
        <pc:spChg chg="add mod">
          <ac:chgData name="권 희진" userId="9b051ea7-b388-402d-a36a-4aa50e99f981" providerId="ADAL" clId="{9A8B8850-7133-46FC-9C4A-C1A5164B8DBA}" dt="2023-03-31T01:20:59.914" v="6328" actId="1076"/>
          <ac:spMkLst>
            <pc:docMk/>
            <pc:sldMk cId="1515418300" sldId="1139"/>
            <ac:spMk id="15" creationId="{A87E8AE2-966D-1E18-3224-D7BD66C7B3D2}"/>
          </ac:spMkLst>
        </pc:spChg>
        <pc:spChg chg="add mod">
          <ac:chgData name="권 희진" userId="9b051ea7-b388-402d-a36a-4aa50e99f981" providerId="ADAL" clId="{9A8B8850-7133-46FC-9C4A-C1A5164B8DBA}" dt="2023-03-31T01:30:51.382" v="6782" actId="20577"/>
          <ac:spMkLst>
            <pc:docMk/>
            <pc:sldMk cId="1515418300" sldId="1139"/>
            <ac:spMk id="17" creationId="{2CE8F513-53A5-7EFC-78DB-732574A68487}"/>
          </ac:spMkLst>
        </pc:spChg>
        <pc:spChg chg="add mod">
          <ac:chgData name="권 희진" userId="9b051ea7-b388-402d-a36a-4aa50e99f981" providerId="ADAL" clId="{9A8B8850-7133-46FC-9C4A-C1A5164B8DBA}" dt="2023-03-28T00:10:49.205" v="4127" actId="113"/>
          <ac:spMkLst>
            <pc:docMk/>
            <pc:sldMk cId="1515418300" sldId="1139"/>
            <ac:spMk id="17" creationId="{F3E54080-F5BC-AD99-F64A-78F470D5BDDC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19" creationId="{77DDE274-1E6C-9B60-2924-7A89D4055655}"/>
          </ac:spMkLst>
        </pc:spChg>
        <pc:spChg chg="add del mod ord">
          <ac:chgData name="권 희진" userId="9b051ea7-b388-402d-a36a-4aa50e99f981" providerId="ADAL" clId="{9A8B8850-7133-46FC-9C4A-C1A5164B8DBA}" dt="2023-03-28T00:10:19.698" v="4109" actId="478"/>
          <ac:spMkLst>
            <pc:docMk/>
            <pc:sldMk cId="1515418300" sldId="1139"/>
            <ac:spMk id="20" creationId="{2366C4CA-2008-BAEC-6CA5-E8946AA35D99}"/>
          </ac:spMkLst>
        </pc:spChg>
        <pc:spChg chg="add mod">
          <ac:chgData name="권 희진" userId="9b051ea7-b388-402d-a36a-4aa50e99f981" providerId="ADAL" clId="{9A8B8850-7133-46FC-9C4A-C1A5164B8DBA}" dt="2023-03-31T01:31:26.844" v="6793" actId="20577"/>
          <ac:spMkLst>
            <pc:docMk/>
            <pc:sldMk cId="1515418300" sldId="1139"/>
            <ac:spMk id="20" creationId="{81641F59-A0CC-75CE-FEFD-EF2E1DE5A1DD}"/>
          </ac:spMkLst>
        </pc:spChg>
        <pc:spChg chg="add del mod">
          <ac:chgData name="권 희진" userId="9b051ea7-b388-402d-a36a-4aa50e99f981" providerId="ADAL" clId="{9A8B8850-7133-46FC-9C4A-C1A5164B8DBA}" dt="2023-03-21T05:17:31.350" v="3747" actId="478"/>
          <ac:spMkLst>
            <pc:docMk/>
            <pc:sldMk cId="1515418300" sldId="1139"/>
            <ac:spMk id="20" creationId="{8260AD00-2D60-3FCB-AE8F-5AB9D5C5BC52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1" creationId="{0F3EAB1F-B7FC-0220-68DF-3FE18E73EE41}"/>
          </ac:spMkLst>
        </pc:spChg>
        <pc:spChg chg="add mod">
          <ac:chgData name="권 희진" userId="9b051ea7-b388-402d-a36a-4aa50e99f981" providerId="ADAL" clId="{9A8B8850-7133-46FC-9C4A-C1A5164B8DBA}" dt="2023-03-31T01:30:34.502" v="6714" actId="1076"/>
          <ac:spMkLst>
            <pc:docMk/>
            <pc:sldMk cId="1515418300" sldId="1139"/>
            <ac:spMk id="22" creationId="{532CE8B2-022C-F098-F2A8-A686658058C2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2" creationId="{7AEB5C27-D198-F7E2-EC01-2EA20C1C3096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4" creationId="{354B4A43-D91B-D447-AB1C-D233EBCEE37B}"/>
          </ac:spMkLst>
        </pc:spChg>
        <pc:spChg chg="add mod">
          <ac:chgData name="권 희진" userId="9b051ea7-b388-402d-a36a-4aa50e99f981" providerId="ADAL" clId="{9A8B8850-7133-46FC-9C4A-C1A5164B8DBA}" dt="2023-03-21T05:19:07.407" v="3775"/>
          <ac:spMkLst>
            <pc:docMk/>
            <pc:sldMk cId="1515418300" sldId="1139"/>
            <ac:spMk id="24" creationId="{8359BB45-C0CF-ADE9-72A7-3337CBB6D4D2}"/>
          </ac:spMkLst>
        </pc:spChg>
        <pc:spChg chg="add mod">
          <ac:chgData name="권 희진" userId="9b051ea7-b388-402d-a36a-4aa50e99f981" providerId="ADAL" clId="{9A8B8850-7133-46FC-9C4A-C1A5164B8DBA}" dt="2023-04-10T06:20:20.977" v="12245"/>
          <ac:spMkLst>
            <pc:docMk/>
            <pc:sldMk cId="1515418300" sldId="1139"/>
            <ac:spMk id="24" creationId="{95E42362-BC00-5A7D-C4E8-CFEE6E5972C0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5" creationId="{0E3009A1-3A28-A632-AFDA-D2E33E80C0E1}"/>
          </ac:spMkLst>
        </pc:spChg>
        <pc:spChg chg="add mod or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6" creationId="{9F47644D-7007-CA0B-C498-B17290136E64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8" creationId="{5363D506-2B3F-F05F-9297-1ACF01A6129F}"/>
          </ac:spMkLst>
        </pc:spChg>
        <pc:spChg chg="add del mod">
          <ac:chgData name="권 희진" userId="9b051ea7-b388-402d-a36a-4aa50e99f981" providerId="ADAL" clId="{9A8B8850-7133-46FC-9C4A-C1A5164B8DBA}" dt="2023-03-21T05:19:56.108" v="3797" actId="478"/>
          <ac:spMkLst>
            <pc:docMk/>
            <pc:sldMk cId="1515418300" sldId="1139"/>
            <ac:spMk id="28" creationId="{D063A19C-31CB-CC38-3B2D-A78B193F7B7D}"/>
          </ac:spMkLst>
        </pc:spChg>
        <pc:spChg chg="add del mod">
          <ac:chgData name="권 희진" userId="9b051ea7-b388-402d-a36a-4aa50e99f981" providerId="ADAL" clId="{9A8B8850-7133-46FC-9C4A-C1A5164B8DBA}" dt="2023-03-21T05:19:58.649" v="3798" actId="478"/>
          <ac:spMkLst>
            <pc:docMk/>
            <pc:sldMk cId="1515418300" sldId="1139"/>
            <ac:spMk id="29" creationId="{B7E5987C-6C44-713C-FC5F-33F4E0233E26}"/>
          </ac:spMkLst>
        </pc:spChg>
        <pc:spChg chg="add del mod">
          <ac:chgData name="권 희진" userId="9b051ea7-b388-402d-a36a-4aa50e99f981" providerId="ADAL" clId="{9A8B8850-7133-46FC-9C4A-C1A5164B8DBA}" dt="2023-03-21T05:19:56.108" v="3797" actId="478"/>
          <ac:spMkLst>
            <pc:docMk/>
            <pc:sldMk cId="1515418300" sldId="1139"/>
            <ac:spMk id="30" creationId="{739CCBB3-CC6A-24CD-F04D-8B195306CFC5}"/>
          </ac:spMkLst>
        </pc:spChg>
        <pc:spChg chg="add mod">
          <ac:chgData name="권 희진" userId="9b051ea7-b388-402d-a36a-4aa50e99f981" providerId="ADAL" clId="{9A8B8850-7133-46FC-9C4A-C1A5164B8DBA}" dt="2023-03-31T01:41:35.220" v="7505" actId="14100"/>
          <ac:spMkLst>
            <pc:docMk/>
            <pc:sldMk cId="1515418300" sldId="1139"/>
            <ac:spMk id="30" creationId="{AE4E1AF6-B9E5-7131-40C3-2A3BD1BCA223}"/>
          </ac:spMkLst>
        </pc:spChg>
        <pc:spChg chg="add mod">
          <ac:chgData name="권 희진" userId="9b051ea7-b388-402d-a36a-4aa50e99f981" providerId="ADAL" clId="{9A8B8850-7133-46FC-9C4A-C1A5164B8DBA}" dt="2023-03-28T00:37:57.773" v="4159"/>
          <ac:spMkLst>
            <pc:docMk/>
            <pc:sldMk cId="1515418300" sldId="1139"/>
            <ac:spMk id="31" creationId="{1C7212C0-5A03-3E89-E329-93D6173E3DA2}"/>
          </ac:spMkLst>
        </pc:spChg>
        <pc:spChg chg="add del mod">
          <ac:chgData name="권 희진" userId="9b051ea7-b388-402d-a36a-4aa50e99f981" providerId="ADAL" clId="{9A8B8850-7133-46FC-9C4A-C1A5164B8DBA}" dt="2023-03-21T05:20:12.114" v="3804" actId="478"/>
          <ac:spMkLst>
            <pc:docMk/>
            <pc:sldMk cId="1515418300" sldId="1139"/>
            <ac:spMk id="31" creationId="{EDB26041-FB25-5697-48A0-4C35203E0671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2" creationId="{830B94BF-1049-CE58-B244-79EE0764EDFF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3" creationId="{6666107A-3652-B67C-AA8A-99BCC4EB2949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4" creationId="{6C8AD917-E0A7-1507-06F5-3AC6C28341A3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5" creationId="{78654693-8E58-E8EB-F0C0-A4C679767063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6" creationId="{0167ACD0-7A44-D486-ED27-F79FE597B0DF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37" creationId="{306D9E2E-2FFD-69B6-69BD-159B2F31A538}"/>
          </ac:spMkLst>
        </pc:spChg>
        <pc:spChg chg="add mod">
          <ac:chgData name="권 희진" userId="9b051ea7-b388-402d-a36a-4aa50e99f981" providerId="ADAL" clId="{9A8B8850-7133-46FC-9C4A-C1A5164B8DBA}" dt="2023-03-21T05:21:34.921" v="3845"/>
          <ac:spMkLst>
            <pc:docMk/>
            <pc:sldMk cId="1515418300" sldId="1139"/>
            <ac:spMk id="37" creationId="{B9E60706-E64F-C818-91D9-CF518FD46CA8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38" creationId="{644AC481-386A-0F45-8B7C-348F5C010AED}"/>
          </ac:spMkLst>
        </pc:spChg>
        <pc:spChg chg="add mod">
          <ac:chgData name="권 희진" userId="9b051ea7-b388-402d-a36a-4aa50e99f981" providerId="ADAL" clId="{9A8B8850-7133-46FC-9C4A-C1A5164B8DBA}" dt="2023-03-21T05:22:55.885" v="3854"/>
          <ac:spMkLst>
            <pc:docMk/>
            <pc:sldMk cId="1515418300" sldId="1139"/>
            <ac:spMk id="38" creationId="{EA89DBA1-DB15-7D07-8741-893CDF8087AD}"/>
          </ac:spMkLst>
        </pc:spChg>
        <pc:spChg chg="add mod">
          <ac:chgData name="권 희진" userId="9b051ea7-b388-402d-a36a-4aa50e99f981" providerId="ADAL" clId="{9A8B8850-7133-46FC-9C4A-C1A5164B8DBA}" dt="2023-03-28T00:38:46.078" v="4195"/>
          <ac:spMkLst>
            <pc:docMk/>
            <pc:sldMk cId="1515418300" sldId="1139"/>
            <ac:spMk id="39" creationId="{0F97412F-2CE0-443A-7A42-28174460EC68}"/>
          </ac:spMkLst>
        </pc:spChg>
        <pc:spChg chg="add mod">
          <ac:chgData name="권 희진" userId="9b051ea7-b388-402d-a36a-4aa50e99f981" providerId="ADAL" clId="{9A8B8850-7133-46FC-9C4A-C1A5164B8DBA}" dt="2023-03-21T05:22:58.234" v="3856"/>
          <ac:spMkLst>
            <pc:docMk/>
            <pc:sldMk cId="1515418300" sldId="1139"/>
            <ac:spMk id="39" creationId="{8A39F538-B9DB-A968-9C4E-2F838C4B451D}"/>
          </ac:spMkLst>
        </pc:spChg>
        <pc:spChg chg="add del">
          <ac:chgData name="권 희진" userId="9b051ea7-b388-402d-a36a-4aa50e99f981" providerId="ADAL" clId="{9A8B8850-7133-46FC-9C4A-C1A5164B8DBA}" dt="2023-03-31T01:22:52.584" v="6351" actId="478"/>
          <ac:spMkLst>
            <pc:docMk/>
            <pc:sldMk cId="1515418300" sldId="1139"/>
            <ac:spMk id="41" creationId="{B9DBB5A8-2B0C-302B-7CEB-3CDBB8ACD14E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42" creationId="{18A0C172-602A-8678-A3EE-5F3DD266F0DD}"/>
          </ac:spMkLst>
        </pc:spChg>
        <pc:spChg chg="add del mod">
          <ac:chgData name="권 희진" userId="9b051ea7-b388-402d-a36a-4aa50e99f981" providerId="ADAL" clId="{9A8B8850-7133-46FC-9C4A-C1A5164B8DBA}" dt="2023-03-28T00:39:42.132" v="4215" actId="478"/>
          <ac:spMkLst>
            <pc:docMk/>
            <pc:sldMk cId="1515418300" sldId="1139"/>
            <ac:spMk id="43" creationId="{B97A6D03-386F-1F31-E8FD-37D4EF35A3E0}"/>
          </ac:spMkLst>
        </pc:spChg>
        <pc:spChg chg="add del mod">
          <ac:chgData name="권 희진" userId="9b051ea7-b388-402d-a36a-4aa50e99f981" providerId="ADAL" clId="{9A8B8850-7133-46FC-9C4A-C1A5164B8DBA}" dt="2023-03-28T00:39:42.132" v="4215" actId="478"/>
          <ac:spMkLst>
            <pc:docMk/>
            <pc:sldMk cId="1515418300" sldId="1139"/>
            <ac:spMk id="45" creationId="{33E32831-CD02-E575-A446-D76CCBED5954}"/>
          </ac:spMkLst>
        </pc:spChg>
        <pc:spChg chg="add mod">
          <ac:chgData name="권 희진" userId="9b051ea7-b388-402d-a36a-4aa50e99f981" providerId="ADAL" clId="{9A8B8850-7133-46FC-9C4A-C1A5164B8DBA}" dt="2023-03-21T05:35:35.070" v="3934" actId="20577"/>
          <ac:spMkLst>
            <pc:docMk/>
            <pc:sldMk cId="1515418300" sldId="1139"/>
            <ac:spMk id="46" creationId="{8EDC5093-971D-C0D8-B61A-4E3627652E06}"/>
          </ac:spMkLst>
        </pc:spChg>
        <pc:spChg chg="add mod">
          <ac:chgData name="권 희진" userId="9b051ea7-b388-402d-a36a-4aa50e99f981" providerId="ADAL" clId="{9A8B8850-7133-46FC-9C4A-C1A5164B8DBA}" dt="2023-03-21T05:35:47.300" v="3936" actId="1076"/>
          <ac:spMkLst>
            <pc:docMk/>
            <pc:sldMk cId="1515418300" sldId="1139"/>
            <ac:spMk id="48" creationId="{B2D49CA6-480B-314E-1564-BCD89D05E949}"/>
          </ac:spMkLst>
        </pc:spChg>
        <pc:spChg chg="add mod">
          <ac:chgData name="권 희진" userId="9b051ea7-b388-402d-a36a-4aa50e99f981" providerId="ADAL" clId="{9A8B8850-7133-46FC-9C4A-C1A5164B8DBA}" dt="2023-03-21T05:35:53.804" v="3938" actId="1076"/>
          <ac:spMkLst>
            <pc:docMk/>
            <pc:sldMk cId="1515418300" sldId="1139"/>
            <ac:spMk id="49" creationId="{DA20E169-FA48-8612-6A59-448B8668EF04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3" creationId="{89471C5C-B610-96D9-7E00-77E9FFFBDE3D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4" creationId="{84CCA9A5-BD43-4345-1925-21F46F5778D6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6" creationId="{48E6D7BA-453C-870A-1831-7A0D316BD2BF}"/>
          </ac:spMkLst>
        </pc:spChg>
        <pc:spChg chg="add mod">
          <ac:chgData name="권 희진" userId="9b051ea7-b388-402d-a36a-4aa50e99f981" providerId="ADAL" clId="{9A8B8850-7133-46FC-9C4A-C1A5164B8DBA}" dt="2023-03-31T01:41:44.279" v="7518" actId="14100"/>
          <ac:spMkLst>
            <pc:docMk/>
            <pc:sldMk cId="1515418300" sldId="1139"/>
            <ac:spMk id="56" creationId="{5F6BB217-05C4-FFE4-8B86-09BE22480488}"/>
          </ac:spMkLst>
        </pc:spChg>
        <pc:spChg chg="add mod">
          <ac:chgData name="권 희진" userId="9b051ea7-b388-402d-a36a-4aa50e99f981" providerId="ADAL" clId="{9A8B8850-7133-46FC-9C4A-C1A5164B8DBA}" dt="2023-03-28T00:40:15.019" v="4224"/>
          <ac:spMkLst>
            <pc:docMk/>
            <pc:sldMk cId="1515418300" sldId="1139"/>
            <ac:spMk id="58" creationId="{0BC3900C-6D23-4BD6-1A3B-EB99C3CE3588}"/>
          </ac:spMkLst>
        </pc:spChg>
        <pc:spChg chg="add mod">
          <ac:chgData name="권 희진" userId="9b051ea7-b388-402d-a36a-4aa50e99f981" providerId="ADAL" clId="{9A8B8850-7133-46FC-9C4A-C1A5164B8DBA}" dt="2023-03-28T00:40:15.019" v="4224"/>
          <ac:spMkLst>
            <pc:docMk/>
            <pc:sldMk cId="1515418300" sldId="1139"/>
            <ac:spMk id="59" creationId="{4FDDBD9B-E9A4-8DBE-C43F-DB1D6234289C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0" creationId="{CC434079-A2D4-D7FE-E6F5-CF6005E67DD3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1" creationId="{66DE0E0B-F653-8581-3FBA-EB9DEE7C076A}"/>
          </ac:spMkLst>
        </pc:spChg>
        <pc:spChg chg="add mod">
          <ac:chgData name="권 희진" userId="9b051ea7-b388-402d-a36a-4aa50e99f981" providerId="ADAL" clId="{9A8B8850-7133-46FC-9C4A-C1A5164B8DBA}" dt="2023-03-31T01:40:54.164" v="7453" actId="14100"/>
          <ac:spMkLst>
            <pc:docMk/>
            <pc:sldMk cId="1515418300" sldId="1139"/>
            <ac:spMk id="62" creationId="{49528A58-FCDD-4436-5611-3F89003F2D3E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2" creationId="{C61A672A-2CA9-7B50-77D2-CAAA6B2F1290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3" creationId="{B4A61AE5-A752-6126-7BC2-5C59651CA986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4" creationId="{CDFF14E8-48FD-16C4-98DE-7FB9B23E2CCB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5" creationId="{48E19B9F-26D9-4CED-0EC7-E8EA9E52E7F4}"/>
          </ac:spMkLst>
        </pc:spChg>
        <pc:spChg chg="add mod">
          <ac:chgData name="권 희진" userId="9b051ea7-b388-402d-a36a-4aa50e99f981" providerId="ADAL" clId="{9A8B8850-7133-46FC-9C4A-C1A5164B8DBA}" dt="2023-03-31T01:41:40.227" v="7515" actId="20577"/>
          <ac:spMkLst>
            <pc:docMk/>
            <pc:sldMk cId="1515418300" sldId="1139"/>
            <ac:spMk id="66" creationId="{0CAC021B-1AF6-DC82-A47C-CD3E05571048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6" creationId="{1E3436D8-999C-86B4-41AA-348165626E23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7" creationId="{AE5FF583-5DE3-9FF7-824D-B702E98BCA0A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8" creationId="{494EA3E3-7690-BD7C-2145-7D87CAF938FA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9" creationId="{E1652997-F598-722D-87B1-D833677D4CC8}"/>
          </ac:spMkLst>
        </pc:spChg>
        <pc:spChg chg="add mod">
          <ac:chgData name="권 희진" userId="9b051ea7-b388-402d-a36a-4aa50e99f981" providerId="ADAL" clId="{9A8B8850-7133-46FC-9C4A-C1A5164B8DBA}" dt="2023-03-28T00:42:18.128" v="4256" actId="1076"/>
          <ac:spMkLst>
            <pc:docMk/>
            <pc:sldMk cId="1515418300" sldId="1139"/>
            <ac:spMk id="72" creationId="{E068B89B-C3AD-B968-2097-4C8CD3F0A2C4}"/>
          </ac:spMkLst>
        </pc:spChg>
        <pc:spChg chg="add mod">
          <ac:chgData name="권 희진" userId="9b051ea7-b388-402d-a36a-4aa50e99f981" providerId="ADAL" clId="{9A8B8850-7133-46FC-9C4A-C1A5164B8DBA}" dt="2023-03-31T01:41:49.973" v="7521" actId="1076"/>
          <ac:spMkLst>
            <pc:docMk/>
            <pc:sldMk cId="1515418300" sldId="1139"/>
            <ac:spMk id="74" creationId="{03C0CFBF-6551-545F-F684-799FA70448A9}"/>
          </ac:spMkLst>
        </pc:spChg>
        <pc:spChg chg="add mod">
          <ac:chgData name="권 희진" userId="9b051ea7-b388-402d-a36a-4aa50e99f981" providerId="ADAL" clId="{9A8B8850-7133-46FC-9C4A-C1A5164B8DBA}" dt="2023-03-31T01:55:20.453" v="8080" actId="14100"/>
          <ac:spMkLst>
            <pc:docMk/>
            <pc:sldMk cId="1515418300" sldId="1139"/>
            <ac:spMk id="75" creationId="{C9E6793D-CC2A-959F-A3DE-03B7BF60D797}"/>
          </ac:spMkLst>
        </pc:spChg>
        <pc:spChg chg="add mod">
          <ac:chgData name="권 희진" userId="9b051ea7-b388-402d-a36a-4aa50e99f981" providerId="ADAL" clId="{9A8B8850-7133-46FC-9C4A-C1A5164B8DBA}" dt="2023-03-31T01:57:41.595" v="8176" actId="14100"/>
          <ac:spMkLst>
            <pc:docMk/>
            <pc:sldMk cId="1515418300" sldId="1139"/>
            <ac:spMk id="76" creationId="{0E4118BE-F441-068C-8236-01175C886BEA}"/>
          </ac:spMkLst>
        </pc:spChg>
        <pc:spChg chg="add del mod">
          <ac:chgData name="권 희진" userId="9b051ea7-b388-402d-a36a-4aa50e99f981" providerId="ADAL" clId="{9A8B8850-7133-46FC-9C4A-C1A5164B8DBA}" dt="2023-03-31T01:55:36.185" v="8083" actId="478"/>
          <ac:spMkLst>
            <pc:docMk/>
            <pc:sldMk cId="1515418300" sldId="1139"/>
            <ac:spMk id="77" creationId="{71476E34-046B-D83E-1285-27C1989DF451}"/>
          </ac:spMkLst>
        </pc:spChg>
        <pc:spChg chg="add mod">
          <ac:chgData name="권 희진" userId="9b051ea7-b388-402d-a36a-4aa50e99f981" providerId="ADAL" clId="{9A8B8850-7133-46FC-9C4A-C1A5164B8DBA}" dt="2023-03-31T01:55:45.155" v="8086" actId="20577"/>
          <ac:spMkLst>
            <pc:docMk/>
            <pc:sldMk cId="1515418300" sldId="1139"/>
            <ac:spMk id="78" creationId="{C1BA9328-341D-BA40-D931-4B5525CB7A6B}"/>
          </ac:spMkLst>
        </pc:spChg>
        <pc:spChg chg="add mod">
          <ac:chgData name="권 희진" userId="9b051ea7-b388-402d-a36a-4aa50e99f981" providerId="ADAL" clId="{9A8B8850-7133-46FC-9C4A-C1A5164B8DBA}" dt="2023-03-31T01:57:20.807" v="8172" actId="20577"/>
          <ac:spMkLst>
            <pc:docMk/>
            <pc:sldMk cId="1515418300" sldId="1139"/>
            <ac:spMk id="79" creationId="{2070462B-306A-BC82-1965-4B5441421110}"/>
          </ac:spMkLst>
        </pc:spChg>
        <pc:spChg chg="add del">
          <ac:chgData name="권 희진" userId="9b051ea7-b388-402d-a36a-4aa50e99f981" providerId="ADAL" clId="{9A8B8850-7133-46FC-9C4A-C1A5164B8DBA}" dt="2023-03-28T01:14:07.985" v="4307" actId="478"/>
          <ac:spMkLst>
            <pc:docMk/>
            <pc:sldMk cId="1515418300" sldId="1139"/>
            <ac:spMk id="79" creationId="{E905A934-C203-4046-BB7B-29238953E0E0}"/>
          </ac:spMkLst>
        </pc:spChg>
        <pc:spChg chg="add mod">
          <ac:chgData name="권 희진" userId="9b051ea7-b388-402d-a36a-4aa50e99f981" providerId="ADAL" clId="{9A8B8850-7133-46FC-9C4A-C1A5164B8DBA}" dt="2023-03-31T01:57:34.044" v="8175" actId="1076"/>
          <ac:spMkLst>
            <pc:docMk/>
            <pc:sldMk cId="1515418300" sldId="1139"/>
            <ac:spMk id="80" creationId="{9BD70C14-3A56-8DD8-77A6-04DA420E7796}"/>
          </ac:spMkLst>
        </pc:spChg>
        <pc:spChg chg="add del mod">
          <ac:chgData name="권 희진" userId="9b051ea7-b388-402d-a36a-4aa50e99f981" providerId="ADAL" clId="{9A8B8850-7133-46FC-9C4A-C1A5164B8DBA}" dt="2023-03-31T01:57:03.012" v="8164" actId="478"/>
          <ac:spMkLst>
            <pc:docMk/>
            <pc:sldMk cId="1515418300" sldId="1139"/>
            <ac:spMk id="81" creationId="{3173CFA3-7703-A75C-826B-3D1BF6C36D49}"/>
          </ac:spMkLst>
        </pc:spChg>
        <pc:spChg chg="add del mod">
          <ac:chgData name="권 희진" userId="9b051ea7-b388-402d-a36a-4aa50e99f981" providerId="ADAL" clId="{9A8B8850-7133-46FC-9C4A-C1A5164B8DBA}" dt="2023-03-31T01:22:58.289" v="6355" actId="478"/>
          <ac:spMkLst>
            <pc:docMk/>
            <pc:sldMk cId="1515418300" sldId="1139"/>
            <ac:spMk id="82" creationId="{880DC879-C0BA-1840-9AA9-DB6350D24B21}"/>
          </ac:spMkLst>
        </pc:spChg>
        <pc:spChg chg="add mod">
          <ac:chgData name="권 희진" userId="9b051ea7-b388-402d-a36a-4aa50e99f981" providerId="ADAL" clId="{9A8B8850-7133-46FC-9C4A-C1A5164B8DBA}" dt="2023-03-31T01:57:28.426" v="8174" actId="1076"/>
          <ac:spMkLst>
            <pc:docMk/>
            <pc:sldMk cId="1515418300" sldId="1139"/>
            <ac:spMk id="94" creationId="{36B2BFC0-FD81-D53F-B958-456BF444937C}"/>
          </ac:spMkLst>
        </pc:spChg>
        <pc:spChg chg="add mod">
          <ac:chgData name="권 희진" userId="9b051ea7-b388-402d-a36a-4aa50e99f981" providerId="ADAL" clId="{9A8B8850-7133-46FC-9C4A-C1A5164B8DBA}" dt="2023-03-31T01:59:46.072" v="8324" actId="207"/>
          <ac:spMkLst>
            <pc:docMk/>
            <pc:sldMk cId="1515418300" sldId="1139"/>
            <ac:spMk id="95" creationId="{1075068E-6FDD-BE50-D940-472AF8D3697C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5" creationId="{5C04ADE2-1DCD-D1AE-6681-9535CA29F9EA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6" creationId="{39F1A53B-D5AD-1615-097E-2B838233CBCC}"/>
          </ac:spMkLst>
        </pc:spChg>
        <pc:spChg chg="add del mod">
          <ac:chgData name="권 희진" userId="9b051ea7-b388-402d-a36a-4aa50e99f981" providerId="ADAL" clId="{9A8B8850-7133-46FC-9C4A-C1A5164B8DBA}" dt="2023-03-31T02:02:00.223" v="8465" actId="478"/>
          <ac:spMkLst>
            <pc:docMk/>
            <pc:sldMk cId="1515418300" sldId="1139"/>
            <ac:spMk id="96" creationId="{5FB897B3-0074-AD8E-1B74-E1DAD53C108A}"/>
          </ac:spMkLst>
        </pc:spChg>
        <pc:spChg chg="add mod">
          <ac:chgData name="권 희진" userId="9b051ea7-b388-402d-a36a-4aa50e99f981" providerId="ADAL" clId="{9A8B8850-7133-46FC-9C4A-C1A5164B8DBA}" dt="2023-03-31T02:02:28.814" v="8488" actId="1076"/>
          <ac:spMkLst>
            <pc:docMk/>
            <pc:sldMk cId="1515418300" sldId="1139"/>
            <ac:spMk id="97" creationId="{A9FBE659-C342-E6D2-EB65-892B131507B4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7" creationId="{E8983D7E-4AEE-4416-1EF5-C2BE5226197C}"/>
          </ac:spMkLst>
        </pc:spChg>
        <pc:spChg chg="add del mod">
          <ac:chgData name="권 희진" userId="9b051ea7-b388-402d-a36a-4aa50e99f981" providerId="ADAL" clId="{9A8B8850-7133-46FC-9C4A-C1A5164B8DBA}" dt="2023-03-31T01:22:54.925" v="6352" actId="478"/>
          <ac:spMkLst>
            <pc:docMk/>
            <pc:sldMk cId="1515418300" sldId="1139"/>
            <ac:spMk id="98" creationId="{2EB5E3E1-E422-54B9-23C0-73B6EC0826EC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99" creationId="{9A9E00E6-7A43-A55D-AD2A-C6EC1857ED45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100" creationId="{DD21162C-17C2-2F97-3546-EF1BEE4492D6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101" creationId="{3CBD2678-D258-5383-ACE5-8B230A1AED6B}"/>
          </ac:spMkLst>
        </pc:spChg>
        <pc:spChg chg="add mod">
          <ac:chgData name="권 희진" userId="9b051ea7-b388-402d-a36a-4aa50e99f981" providerId="ADAL" clId="{9A8B8850-7133-46FC-9C4A-C1A5164B8DBA}" dt="2023-03-31T01:20:16.186" v="6313" actId="14100"/>
          <ac:spMkLst>
            <pc:docMk/>
            <pc:sldMk cId="1515418300" sldId="1139"/>
            <ac:spMk id="102" creationId="{740236A8-5AE7-23BA-DCDF-613AEEF4589A}"/>
          </ac:spMkLst>
        </pc:spChg>
        <pc:spChg chg="add mod">
          <ac:chgData name="권 희진" userId="9b051ea7-b388-402d-a36a-4aa50e99f981" providerId="ADAL" clId="{9A8B8850-7133-46FC-9C4A-C1A5164B8DBA}" dt="2023-03-31T01:20:18.755" v="6314" actId="14100"/>
          <ac:spMkLst>
            <pc:docMk/>
            <pc:sldMk cId="1515418300" sldId="1139"/>
            <ac:spMk id="103" creationId="{3B1BC0C0-F8A2-FE7A-481A-1E9D2BC538A5}"/>
          </ac:spMkLst>
        </pc:spChg>
        <pc:spChg chg="add mod">
          <ac:chgData name="권 희진" userId="9b051ea7-b388-402d-a36a-4aa50e99f981" providerId="ADAL" clId="{9A8B8850-7133-46FC-9C4A-C1A5164B8DBA}" dt="2023-03-31T01:20:30.948" v="6317" actId="14100"/>
          <ac:spMkLst>
            <pc:docMk/>
            <pc:sldMk cId="1515418300" sldId="1139"/>
            <ac:spMk id="104" creationId="{C046528F-E6CA-AA9D-1A5F-3B3D6318D998}"/>
          </ac:spMkLst>
        </pc:spChg>
        <pc:spChg chg="add del mod">
          <ac:chgData name="권 희진" userId="9b051ea7-b388-402d-a36a-4aa50e99f981" providerId="ADAL" clId="{9A8B8850-7133-46FC-9C4A-C1A5164B8DBA}" dt="2023-03-31T01:22:41.776" v="6348" actId="478"/>
          <ac:spMkLst>
            <pc:docMk/>
            <pc:sldMk cId="1515418300" sldId="1139"/>
            <ac:spMk id="105" creationId="{51DBBB96-ED52-B0AC-3FDF-86657A76A66A}"/>
          </ac:spMkLst>
        </pc:spChg>
        <pc:spChg chg="add del mod">
          <ac:chgData name="권 희진" userId="9b051ea7-b388-402d-a36a-4aa50e99f981" providerId="ADAL" clId="{9A8B8850-7133-46FC-9C4A-C1A5164B8DBA}" dt="2023-03-31T01:22:41.776" v="6348" actId="478"/>
          <ac:spMkLst>
            <pc:docMk/>
            <pc:sldMk cId="1515418300" sldId="1139"/>
            <ac:spMk id="106" creationId="{1CDF996F-2B20-0E21-9C38-12B75CE1B2DC}"/>
          </ac:spMkLst>
        </pc:spChg>
        <pc:spChg chg="mod">
          <ac:chgData name="권 희진" userId="9b051ea7-b388-402d-a36a-4aa50e99f981" providerId="ADAL" clId="{9A8B8850-7133-46FC-9C4A-C1A5164B8DBA}" dt="2023-03-31T06:14:56.315" v="8654"/>
          <ac:spMkLst>
            <pc:docMk/>
            <pc:sldMk cId="1515418300" sldId="1139"/>
            <ac:spMk id="111" creationId="{B9A11363-CD01-4740-7CD6-6807CF543D8F}"/>
          </ac:spMkLst>
        </pc:spChg>
        <pc:spChg chg="mod">
          <ac:chgData name="권 희진" userId="9b051ea7-b388-402d-a36a-4aa50e99f981" providerId="ADAL" clId="{9A8B8850-7133-46FC-9C4A-C1A5164B8DBA}" dt="2023-04-03T09:04:07.488" v="11046" actId="20577"/>
          <ac:spMkLst>
            <pc:docMk/>
            <pc:sldMk cId="1515418300" sldId="1139"/>
            <ac:spMk id="112" creationId="{2D70E758-2CF4-F8B4-03F1-C064FE890CC8}"/>
          </ac:spMkLst>
        </pc:spChg>
        <pc:spChg chg="add mod">
          <ac:chgData name="권 희진" userId="9b051ea7-b388-402d-a36a-4aa50e99f981" providerId="ADAL" clId="{9A8B8850-7133-46FC-9C4A-C1A5164B8DBA}" dt="2023-03-28T01:19:45.683" v="4495" actId="1076"/>
          <ac:spMkLst>
            <pc:docMk/>
            <pc:sldMk cId="1515418300" sldId="1139"/>
            <ac:spMk id="114" creationId="{C11B199E-2637-2E3C-860A-DEE3A61BC544}"/>
          </ac:spMkLst>
        </pc:spChg>
        <pc:spChg chg="add mod">
          <ac:chgData name="권 희진" userId="9b051ea7-b388-402d-a36a-4aa50e99f981" providerId="ADAL" clId="{9A8B8850-7133-46FC-9C4A-C1A5164B8DBA}" dt="2023-03-31T01:20:45.339" v="6322" actId="1076"/>
          <ac:spMkLst>
            <pc:docMk/>
            <pc:sldMk cId="1515418300" sldId="1139"/>
            <ac:spMk id="115" creationId="{9D1C87F7-4067-A17C-E96D-2C8F4C269E90}"/>
          </ac:spMkLst>
        </pc:spChg>
        <pc:spChg chg="add mod ord">
          <ac:chgData name="권 희진" userId="9b051ea7-b388-402d-a36a-4aa50e99f981" providerId="ADAL" clId="{9A8B8850-7133-46FC-9C4A-C1A5164B8DBA}" dt="2023-03-31T01:20:47.884" v="6323" actId="1076"/>
          <ac:spMkLst>
            <pc:docMk/>
            <pc:sldMk cId="1515418300" sldId="1139"/>
            <ac:spMk id="116" creationId="{9CD08830-6FBF-52F8-99ED-AB9DA572A995}"/>
          </ac:spMkLst>
        </pc:spChg>
        <pc:spChg chg="add mod ord">
          <ac:chgData name="권 희진" userId="9b051ea7-b388-402d-a36a-4aa50e99f981" providerId="ADAL" clId="{9A8B8850-7133-46FC-9C4A-C1A5164B8DBA}" dt="2023-03-31T01:21:03.569" v="6329" actId="166"/>
          <ac:spMkLst>
            <pc:docMk/>
            <pc:sldMk cId="1515418300" sldId="1139"/>
            <ac:spMk id="117" creationId="{37496793-93B6-A517-0AEE-893748532B43}"/>
          </ac:spMkLst>
        </pc:spChg>
        <pc:spChg chg="add del mod">
          <ac:chgData name="권 희진" userId="9b051ea7-b388-402d-a36a-4aa50e99f981" providerId="ADAL" clId="{9A8B8850-7133-46FC-9C4A-C1A5164B8DBA}" dt="2023-03-31T01:22:57.047" v="6354" actId="478"/>
          <ac:spMkLst>
            <pc:docMk/>
            <pc:sldMk cId="1515418300" sldId="1139"/>
            <ac:spMk id="118" creationId="{6F4824BA-75F3-CBAB-F2DF-20B99FA75D83}"/>
          </ac:spMkLst>
        </pc:spChg>
        <pc:spChg chg="add mod ord">
          <ac:chgData name="권 희진" userId="9b051ea7-b388-402d-a36a-4aa50e99f981" providerId="ADAL" clId="{9A8B8850-7133-46FC-9C4A-C1A5164B8DBA}" dt="2023-04-03T09:03:28.934" v="11025" actId="20577"/>
          <ac:spMkLst>
            <pc:docMk/>
            <pc:sldMk cId="1515418300" sldId="1139"/>
            <ac:spMk id="119" creationId="{099AA7DD-738A-82B9-C083-83400518EAC2}"/>
          </ac:spMkLst>
        </pc:spChg>
        <pc:spChg chg="add mod ord">
          <ac:chgData name="권 희진" userId="9b051ea7-b388-402d-a36a-4aa50e99f981" providerId="ADAL" clId="{9A8B8850-7133-46FC-9C4A-C1A5164B8DBA}" dt="2023-04-03T09:03:32.303" v="11027" actId="20577"/>
          <ac:spMkLst>
            <pc:docMk/>
            <pc:sldMk cId="1515418300" sldId="1139"/>
            <ac:spMk id="120" creationId="{B422EE98-2ED4-DFF6-C634-2FBC21A7A534}"/>
          </ac:spMkLst>
        </pc:spChg>
        <pc:spChg chg="add mod">
          <ac:chgData name="권 희진" userId="9b051ea7-b388-402d-a36a-4aa50e99f981" providerId="ADAL" clId="{9A8B8850-7133-46FC-9C4A-C1A5164B8DBA}" dt="2023-04-03T09:03:35.256" v="11029" actId="20577"/>
          <ac:spMkLst>
            <pc:docMk/>
            <pc:sldMk cId="1515418300" sldId="1139"/>
            <ac:spMk id="121" creationId="{C5C43A08-F311-449E-2600-F88E53355447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2" creationId="{E9D8CCA3-F89A-9C85-B900-2805453574BD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3" creationId="{0405CD87-A56F-BE37-F726-9427D51BC8D6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4" creationId="{62B3D49B-01D5-07F5-DEB8-D02FF67A806E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5" creationId="{F1ECFA11-9B58-29C9-0ACE-7DC2F4607904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6" creationId="{23AEF570-6087-1CB6-14D3-6B2401CE462F}"/>
          </ac:spMkLst>
        </pc:spChg>
        <pc:spChg chg="add mod">
          <ac:chgData name="권 희진" userId="9b051ea7-b388-402d-a36a-4aa50e99f981" providerId="ADAL" clId="{9A8B8850-7133-46FC-9C4A-C1A5164B8DBA}" dt="2023-04-03T09:03:42.815" v="11034" actId="6549"/>
          <ac:spMkLst>
            <pc:docMk/>
            <pc:sldMk cId="1515418300" sldId="1139"/>
            <ac:spMk id="127" creationId="{FE964DB4-45E2-1879-1B4E-C0A502302C58}"/>
          </ac:spMkLst>
        </pc:spChg>
        <pc:spChg chg="add mod">
          <ac:chgData name="권 희진" userId="9b051ea7-b388-402d-a36a-4aa50e99f981" providerId="ADAL" clId="{9A8B8850-7133-46FC-9C4A-C1A5164B8DBA}" dt="2023-04-03T09:03:47.460" v="11035"/>
          <ac:spMkLst>
            <pc:docMk/>
            <pc:sldMk cId="1515418300" sldId="1139"/>
            <ac:spMk id="128" creationId="{E55E9468-A4F8-6013-F106-F5A44621236A}"/>
          </ac:spMkLst>
        </pc:spChg>
        <pc:spChg chg="add mod">
          <ac:chgData name="권 희진" userId="9b051ea7-b388-402d-a36a-4aa50e99f981" providerId="ADAL" clId="{9A8B8850-7133-46FC-9C4A-C1A5164B8DBA}" dt="2023-04-03T09:04:04.582" v="11044" actId="20577"/>
          <ac:spMkLst>
            <pc:docMk/>
            <pc:sldMk cId="1515418300" sldId="1139"/>
            <ac:spMk id="129" creationId="{C5DDB05F-FDF7-6040-60B8-1E3DD84B6427}"/>
          </ac:spMkLst>
        </pc:spChg>
        <pc:spChg chg="add mod">
          <ac:chgData name="권 희진" userId="9b051ea7-b388-402d-a36a-4aa50e99f981" providerId="ADAL" clId="{9A8B8850-7133-46FC-9C4A-C1A5164B8DBA}" dt="2023-03-28T05:46:03.839" v="6194" actId="14100"/>
          <ac:spMkLst>
            <pc:docMk/>
            <pc:sldMk cId="1515418300" sldId="1139"/>
            <ac:spMk id="130" creationId="{61C7D1E0-3279-63D5-4676-35061FDDE349}"/>
          </ac:spMkLst>
        </pc:spChg>
        <pc:spChg chg="add mod">
          <ac:chgData name="권 희진" userId="9b051ea7-b388-402d-a36a-4aa50e99f981" providerId="ADAL" clId="{9A8B8850-7133-46FC-9C4A-C1A5164B8DBA}" dt="2023-03-28T05:46:10.648" v="6196" actId="1076"/>
          <ac:spMkLst>
            <pc:docMk/>
            <pc:sldMk cId="1515418300" sldId="1139"/>
            <ac:spMk id="131" creationId="{1C9B56C4-69C1-7AD3-95A9-9C54FBBAE399}"/>
          </ac:spMkLst>
        </pc:spChg>
        <pc:spChg chg="add del mod">
          <ac:chgData name="권 희진" userId="9b051ea7-b388-402d-a36a-4aa50e99f981" providerId="ADAL" clId="{9A8B8850-7133-46FC-9C4A-C1A5164B8DBA}" dt="2023-03-31T01:38:50.143" v="7368" actId="478"/>
          <ac:spMkLst>
            <pc:docMk/>
            <pc:sldMk cId="1515418300" sldId="1139"/>
            <ac:spMk id="132" creationId="{CC06A899-51D3-E8AC-8504-C43624EB3CA0}"/>
          </ac:spMkLst>
        </pc:spChg>
        <pc:spChg chg="add del mod">
          <ac:chgData name="권 희진" userId="9b051ea7-b388-402d-a36a-4aa50e99f981" providerId="ADAL" clId="{9A8B8850-7133-46FC-9C4A-C1A5164B8DBA}" dt="2023-03-31T01:38:50.143" v="7368" actId="478"/>
          <ac:spMkLst>
            <pc:docMk/>
            <pc:sldMk cId="1515418300" sldId="1139"/>
            <ac:spMk id="133" creationId="{1EDAB56B-8799-4246-F74E-9357BDF15EF5}"/>
          </ac:spMkLst>
        </pc:spChg>
        <pc:grpChg chg="add mod">
          <ac:chgData name="권 희진" userId="9b051ea7-b388-402d-a36a-4aa50e99f981" providerId="ADAL" clId="{9A8B8850-7133-46FC-9C4A-C1A5164B8DBA}" dt="2023-03-31T01:20:13.839" v="6312" actId="1076"/>
          <ac:grpSpMkLst>
            <pc:docMk/>
            <pc:sldMk cId="1515418300" sldId="1139"/>
            <ac:grpSpMk id="4" creationId="{FB367D3E-AA93-8E8E-F834-058B997734CA}"/>
          </ac:grpSpMkLst>
        </pc:grpChg>
        <pc:grpChg chg="add del mod">
          <ac:chgData name="권 희진" userId="9b051ea7-b388-402d-a36a-4aa50e99f981" providerId="ADAL" clId="{9A8B8850-7133-46FC-9C4A-C1A5164B8DBA}" dt="2023-03-28T00:59:26.735" v="4301" actId="478"/>
          <ac:grpSpMkLst>
            <pc:docMk/>
            <pc:sldMk cId="1515418300" sldId="1139"/>
            <ac:grpSpMk id="8" creationId="{80C939F2-8371-1F30-AB44-F694E8F3101B}"/>
          </ac:grpSpMkLst>
        </pc:grpChg>
        <pc:grpChg chg="add mod ord">
          <ac:chgData name="권 희진" userId="9b051ea7-b388-402d-a36a-4aa50e99f981" providerId="ADAL" clId="{9A8B8850-7133-46FC-9C4A-C1A5164B8DBA}" dt="2023-04-03T09:03:47.460" v="11035"/>
          <ac:grpSpMkLst>
            <pc:docMk/>
            <pc:sldMk cId="1515418300" sldId="1139"/>
            <ac:grpSpMk id="16" creationId="{64B66FB9-9EEE-69E4-3050-917A358490F8}"/>
          </ac:grpSpMkLst>
        </pc:grpChg>
        <pc:grpChg chg="add del mod">
          <ac:chgData name="권 희진" userId="9b051ea7-b388-402d-a36a-4aa50e99f981" providerId="ADAL" clId="{9A8B8850-7133-46FC-9C4A-C1A5164B8DBA}" dt="2023-03-28T01:53:31.228" v="5942" actId="478"/>
          <ac:grpSpMkLst>
            <pc:docMk/>
            <pc:sldMk cId="1515418300" sldId="1139"/>
            <ac:grpSpMk id="74" creationId="{B950245B-D149-1F67-9F28-95D29C31D0B5}"/>
          </ac:grpSpMkLst>
        </pc:grpChg>
        <pc:grpChg chg="add del mod">
          <ac:chgData name="권 희진" userId="9b051ea7-b388-402d-a36a-4aa50e99f981" providerId="ADAL" clId="{9A8B8850-7133-46FC-9C4A-C1A5164B8DBA}" dt="2023-03-28T01:53:32.507" v="5943" actId="478"/>
          <ac:grpSpMkLst>
            <pc:docMk/>
            <pc:sldMk cId="1515418300" sldId="1139"/>
            <ac:grpSpMk id="75" creationId="{AF2364E9-9A3C-A1E7-D9AD-EB76B0647BF5}"/>
          </ac:grpSpMkLst>
        </pc:grpChg>
        <pc:grpChg chg="add mod">
          <ac:chgData name="권 희진" userId="9b051ea7-b388-402d-a36a-4aa50e99f981" providerId="ADAL" clId="{9A8B8850-7133-46FC-9C4A-C1A5164B8DBA}" dt="2023-03-31T06:15:00.596" v="8655" actId="1076"/>
          <ac:grpSpMkLst>
            <pc:docMk/>
            <pc:sldMk cId="1515418300" sldId="1139"/>
            <ac:grpSpMk id="110" creationId="{831D2BA7-D8BA-B063-1F8C-1CAD9A6B5909}"/>
          </ac:grpSpMkLst>
        </pc:grpChg>
        <pc:graphicFrameChg chg="add del mod">
          <ac:chgData name="권 희진" userId="9b051ea7-b388-402d-a36a-4aa50e99f981" providerId="ADAL" clId="{9A8B8850-7133-46FC-9C4A-C1A5164B8DBA}" dt="2023-03-14T04:44:36.170" v="3174" actId="478"/>
          <ac:graphicFrameMkLst>
            <pc:docMk/>
            <pc:sldMk cId="1515418300" sldId="1139"/>
            <ac:graphicFrameMk id="5" creationId="{C8DF80DA-FCF0-DA22-C75D-39AA4D1AAD60}"/>
          </ac:graphicFrameMkLst>
        </pc:graphicFrameChg>
        <pc:graphicFrameChg chg="add del mod modGraphic">
          <ac:chgData name="권 희진" userId="9b051ea7-b388-402d-a36a-4aa50e99f981" providerId="ADAL" clId="{9A8B8850-7133-46FC-9C4A-C1A5164B8DBA}" dt="2023-04-03T09:03:18.099" v="11023" actId="20577"/>
          <ac:graphicFrameMkLst>
            <pc:docMk/>
            <pc:sldMk cId="1515418300" sldId="1139"/>
            <ac:graphicFrameMk id="27" creationId="{D6ED64FE-5921-7A5A-6B9D-DEA2A1F25F5C}"/>
          </ac:graphicFrameMkLst>
        </pc:graphicFrameChg>
        <pc:picChg chg="add del mod">
          <ac:chgData name="권 희진" userId="9b051ea7-b388-402d-a36a-4aa50e99f981" providerId="ADAL" clId="{9A8B8850-7133-46FC-9C4A-C1A5164B8DBA}" dt="2023-03-27T09:44:18.356" v="4009" actId="478"/>
          <ac:picMkLst>
            <pc:docMk/>
            <pc:sldMk cId="1515418300" sldId="1139"/>
            <ac:picMk id="3" creationId="{1AB5B491-3428-1A41-B9FF-3FFCDF688B31}"/>
          </ac:picMkLst>
        </pc:picChg>
        <pc:picChg chg="add mod modCrop">
          <ac:chgData name="권 희진" userId="9b051ea7-b388-402d-a36a-4aa50e99f981" providerId="ADAL" clId="{9A8B8850-7133-46FC-9C4A-C1A5164B8DBA}" dt="2023-03-28T00:08:32.778" v="4089" actId="164"/>
          <ac:picMkLst>
            <pc:docMk/>
            <pc:sldMk cId="1515418300" sldId="1139"/>
            <ac:picMk id="3" creationId="{CBD534BD-CD09-A0A8-49F1-8ECCBE267AC0}"/>
          </ac:picMkLst>
        </pc:picChg>
        <pc:picChg chg="add del mod">
          <ac:chgData name="권 희진" userId="9b051ea7-b388-402d-a36a-4aa50e99f981" providerId="ADAL" clId="{9A8B8850-7133-46FC-9C4A-C1A5164B8DBA}" dt="2023-03-21T05:35:55.782" v="3939" actId="478"/>
          <ac:picMkLst>
            <pc:docMk/>
            <pc:sldMk cId="1515418300" sldId="1139"/>
            <ac:picMk id="4" creationId="{34F9C805-4171-D719-76D5-8F352D7B984A}"/>
          </ac:picMkLst>
        </pc:picChg>
        <pc:picChg chg="add del mod">
          <ac:chgData name="권 희진" userId="9b051ea7-b388-402d-a36a-4aa50e99f981" providerId="ADAL" clId="{9A8B8850-7133-46FC-9C4A-C1A5164B8DBA}" dt="2023-03-14T00:26:07.459" v="2989" actId="478"/>
          <ac:picMkLst>
            <pc:docMk/>
            <pc:sldMk cId="1515418300" sldId="1139"/>
            <ac:picMk id="4" creationId="{D269EEFF-2801-F98E-E7F2-3276526A3EE8}"/>
          </ac:picMkLst>
        </pc:picChg>
        <pc:picChg chg="add mod">
          <ac:chgData name="권 희진" userId="9b051ea7-b388-402d-a36a-4aa50e99f981" providerId="ADAL" clId="{9A8B8850-7133-46FC-9C4A-C1A5164B8DBA}" dt="2023-03-27T09:46:22.776" v="4039" actId="1076"/>
          <ac:picMkLst>
            <pc:docMk/>
            <pc:sldMk cId="1515418300" sldId="1139"/>
            <ac:picMk id="6" creationId="{8057F6C3-B313-2C1B-E398-E2888D5C7C17}"/>
          </ac:picMkLst>
        </pc:picChg>
        <pc:picChg chg="add del mod">
          <ac:chgData name="권 희진" userId="9b051ea7-b388-402d-a36a-4aa50e99f981" providerId="ADAL" clId="{9A8B8850-7133-46FC-9C4A-C1A5164B8DBA}" dt="2023-03-21T05:44:04.226" v="3954" actId="478"/>
          <ac:picMkLst>
            <pc:docMk/>
            <pc:sldMk cId="1515418300" sldId="1139"/>
            <ac:picMk id="6" creationId="{A050BAD3-93B5-A445-F26A-3F7B44CF7FB3}"/>
          </ac:picMkLst>
        </pc:picChg>
        <pc:picChg chg="add del mod">
          <ac:chgData name="권 희진" userId="9b051ea7-b388-402d-a36a-4aa50e99f981" providerId="ADAL" clId="{9A8B8850-7133-46FC-9C4A-C1A5164B8DBA}" dt="2023-03-21T04:48:54.015" v="3610" actId="478"/>
          <ac:picMkLst>
            <pc:docMk/>
            <pc:sldMk cId="1515418300" sldId="1139"/>
            <ac:picMk id="8" creationId="{F6B8AA26-76A2-3F28-FF74-7B2DC73E212F}"/>
          </ac:picMkLst>
        </pc:picChg>
        <pc:picChg chg="add del">
          <ac:chgData name="권 희진" userId="9b051ea7-b388-402d-a36a-4aa50e99f981" providerId="ADAL" clId="{9A8B8850-7133-46FC-9C4A-C1A5164B8DBA}" dt="2023-03-27T09:47:17.724" v="4042" actId="478"/>
          <ac:picMkLst>
            <pc:docMk/>
            <pc:sldMk cId="1515418300" sldId="1139"/>
            <ac:picMk id="9" creationId="{9051C787-B9E3-3885-5A54-936836CBA095}"/>
          </ac:picMkLst>
        </pc:picChg>
        <pc:picChg chg="add del mod">
          <ac:chgData name="권 희진" userId="9b051ea7-b388-402d-a36a-4aa50e99f981" providerId="ADAL" clId="{9A8B8850-7133-46FC-9C4A-C1A5164B8DBA}" dt="2023-03-27T09:51:59.914" v="4053" actId="478"/>
          <ac:picMkLst>
            <pc:docMk/>
            <pc:sldMk cId="1515418300" sldId="1139"/>
            <ac:picMk id="10" creationId="{70C7501C-C76E-A508-9512-4DAB09EB8459}"/>
          </ac:picMkLst>
        </pc:picChg>
        <pc:picChg chg="add del mod">
          <ac:chgData name="권 희진" userId="9b051ea7-b388-402d-a36a-4aa50e99f981" providerId="ADAL" clId="{9A8B8850-7133-46FC-9C4A-C1A5164B8DBA}" dt="2023-03-28T00:51:34.129" v="4285" actId="478"/>
          <ac:picMkLst>
            <pc:docMk/>
            <pc:sldMk cId="1515418300" sldId="1139"/>
            <ac:picMk id="10" creationId="{D8EAE53B-B5DF-DAA7-E120-9B0F4E5D42D8}"/>
          </ac:picMkLst>
        </pc:picChg>
        <pc:picChg chg="add del mod">
          <ac:chgData name="권 희진" userId="9b051ea7-b388-402d-a36a-4aa50e99f981" providerId="ADAL" clId="{9A8B8850-7133-46FC-9C4A-C1A5164B8DBA}" dt="2023-03-21T05:16:22.803" v="3738" actId="478"/>
          <ac:picMkLst>
            <pc:docMk/>
            <pc:sldMk cId="1515418300" sldId="1139"/>
            <ac:picMk id="16" creationId="{239420A0-0921-D024-9467-48E4350EDA8B}"/>
          </ac:picMkLst>
        </pc:picChg>
        <pc:picChg chg="add mod">
          <ac:chgData name="권 희진" userId="9b051ea7-b388-402d-a36a-4aa50e99f981" providerId="ADAL" clId="{9A8B8850-7133-46FC-9C4A-C1A5164B8DBA}" dt="2023-03-28T00:10:11.919" v="4106"/>
          <ac:picMkLst>
            <pc:docMk/>
            <pc:sldMk cId="1515418300" sldId="1139"/>
            <ac:picMk id="16" creationId="{EE13BA85-A8A8-CED2-6B6D-DE84F53EB69B}"/>
          </ac:picMkLst>
        </pc:picChg>
        <pc:picChg chg="add mod">
          <ac:chgData name="권 희진" userId="9b051ea7-b388-402d-a36a-4aa50e99f981" providerId="ADAL" clId="{9A8B8850-7133-46FC-9C4A-C1A5164B8DBA}" dt="2023-03-21T05:16:32.494" v="3742" actId="1076"/>
          <ac:picMkLst>
            <pc:docMk/>
            <pc:sldMk cId="1515418300" sldId="1139"/>
            <ac:picMk id="18" creationId="{F01378B1-6320-647F-79ED-B7B81881F5A5}"/>
          </ac:picMkLst>
        </pc:picChg>
        <pc:picChg chg="add mod">
          <ac:chgData name="권 희진" userId="9b051ea7-b388-402d-a36a-4aa50e99f981" providerId="ADAL" clId="{9A8B8850-7133-46FC-9C4A-C1A5164B8DBA}" dt="2023-03-21T05:34:58.266" v="3907" actId="1035"/>
          <ac:picMkLst>
            <pc:docMk/>
            <pc:sldMk cId="1515418300" sldId="1139"/>
            <ac:picMk id="23" creationId="{E9388FC1-2F70-DFC6-8404-236CCAB7311B}"/>
          </ac:picMkLst>
        </pc:picChg>
        <pc:picChg chg="add mod">
          <ac:chgData name="권 희진" userId="9b051ea7-b388-402d-a36a-4aa50e99f981" providerId="ADAL" clId="{9A8B8850-7133-46FC-9C4A-C1A5164B8DBA}" dt="2023-03-28T00:57:15.595" v="4297" actId="164"/>
          <ac:picMkLst>
            <pc:docMk/>
            <pc:sldMk cId="1515418300" sldId="1139"/>
            <ac:picMk id="30" creationId="{4BE408DB-5289-9D17-1A1B-B69AB5320DAB}"/>
          </ac:picMkLst>
        </pc:picChg>
        <pc:picChg chg="add del mod">
          <ac:chgData name="권 희진" userId="9b051ea7-b388-402d-a36a-4aa50e99f981" providerId="ADAL" clId="{9A8B8850-7133-46FC-9C4A-C1A5164B8DBA}" dt="2023-03-31T01:22:52.584" v="6351" actId="478"/>
          <ac:picMkLst>
            <pc:docMk/>
            <pc:sldMk cId="1515418300" sldId="1139"/>
            <ac:picMk id="40" creationId="{292905C5-480C-CFA2-A70D-757B0CCC6FAE}"/>
          </ac:picMkLst>
        </pc:picChg>
        <pc:picChg chg="add mod modCrop">
          <ac:chgData name="권 희진" userId="9b051ea7-b388-402d-a36a-4aa50e99f981" providerId="ADAL" clId="{9A8B8850-7133-46FC-9C4A-C1A5164B8DBA}" dt="2023-03-28T00:08:32.778" v="4089" actId="164"/>
          <ac:picMkLst>
            <pc:docMk/>
            <pc:sldMk cId="1515418300" sldId="1139"/>
            <ac:picMk id="50" creationId="{E369E3FA-31F2-ECEF-62F2-71BF2A2A875E}"/>
          </ac:picMkLst>
        </pc:picChg>
        <pc:picChg chg="add del mod">
          <ac:chgData name="권 희진" userId="9b051ea7-b388-402d-a36a-4aa50e99f981" providerId="ADAL" clId="{9A8B8850-7133-46FC-9C4A-C1A5164B8DBA}" dt="2023-03-21T05:43:33.895" v="3948" actId="478"/>
          <ac:picMkLst>
            <pc:docMk/>
            <pc:sldMk cId="1515418300" sldId="1139"/>
            <ac:picMk id="51" creationId="{E6F906E8-9AE1-041E-8ACA-E84793B3E711}"/>
          </ac:picMkLst>
        </pc:picChg>
        <pc:picChg chg="add del mod">
          <ac:chgData name="권 희진" userId="9b051ea7-b388-402d-a36a-4aa50e99f981" providerId="ADAL" clId="{9A8B8850-7133-46FC-9C4A-C1A5164B8DBA}" dt="2023-03-21T05:43:41.321" v="3950" actId="478"/>
          <ac:picMkLst>
            <pc:docMk/>
            <pc:sldMk cId="1515418300" sldId="1139"/>
            <ac:picMk id="52" creationId="{064012D2-EE6A-F5B1-3F4A-3AB5DFE8030D}"/>
          </ac:picMkLst>
        </pc:picChg>
        <pc:picChg chg="add mod">
          <ac:chgData name="권 희진" userId="9b051ea7-b388-402d-a36a-4aa50e99f981" providerId="ADAL" clId="{9A8B8850-7133-46FC-9C4A-C1A5164B8DBA}" dt="2023-03-28T00:57:15.595" v="4297" actId="164"/>
          <ac:picMkLst>
            <pc:docMk/>
            <pc:sldMk cId="1515418300" sldId="1139"/>
            <ac:picMk id="52" creationId="{7208456A-67AA-8AD9-2186-38C4D433B7BF}"/>
          </ac:picMkLst>
        </pc:picChg>
        <pc:picChg chg="add mod">
          <ac:chgData name="권 희진" userId="9b051ea7-b388-402d-a36a-4aa50e99f981" providerId="ADAL" clId="{9A8B8850-7133-46FC-9C4A-C1A5164B8DBA}" dt="2023-03-28T00:57:24.012" v="4299" actId="164"/>
          <ac:picMkLst>
            <pc:docMk/>
            <pc:sldMk cId="1515418300" sldId="1139"/>
            <ac:picMk id="55" creationId="{B8072C43-B69E-37C9-4738-2C871D4161DC}"/>
          </ac:picMkLst>
        </pc:picChg>
        <pc:picChg chg="add mod">
          <ac:chgData name="권 희진" userId="9b051ea7-b388-402d-a36a-4aa50e99f981" providerId="ADAL" clId="{9A8B8850-7133-46FC-9C4A-C1A5164B8DBA}" dt="2023-03-28T00:57:24.012" v="4299" actId="164"/>
          <ac:picMkLst>
            <pc:docMk/>
            <pc:sldMk cId="1515418300" sldId="1139"/>
            <ac:picMk id="57" creationId="{E316181B-9097-7F57-FFDE-9CE5284DB5F7}"/>
          </ac:picMkLst>
        </pc:picChg>
        <pc:picChg chg="add mod">
          <ac:chgData name="권 희진" userId="9b051ea7-b388-402d-a36a-4aa50e99f981" providerId="ADAL" clId="{9A8B8850-7133-46FC-9C4A-C1A5164B8DBA}" dt="2023-03-28T00:41:09.549" v="4247" actId="1076"/>
          <ac:picMkLst>
            <pc:docMk/>
            <pc:sldMk cId="1515418300" sldId="1139"/>
            <ac:picMk id="71" creationId="{1B7D912A-2D17-748A-8305-9D6E6D9BBB7D}"/>
          </ac:picMkLst>
        </pc:picChg>
        <pc:picChg chg="add mod">
          <ac:chgData name="권 희진" userId="9b051ea7-b388-402d-a36a-4aa50e99f981" providerId="ADAL" clId="{9A8B8850-7133-46FC-9C4A-C1A5164B8DBA}" dt="2023-03-28T00:42:31.262" v="4262" actId="1035"/>
          <ac:picMkLst>
            <pc:docMk/>
            <pc:sldMk cId="1515418300" sldId="1139"/>
            <ac:picMk id="73" creationId="{86E881D4-6426-71D6-2AB7-88E5E2DDDF94}"/>
          </ac:picMkLst>
        </pc:picChg>
        <pc:picChg chg="add del mod">
          <ac:chgData name="권 희진" userId="9b051ea7-b388-402d-a36a-4aa50e99f981" providerId="ADAL" clId="{9A8B8850-7133-46FC-9C4A-C1A5164B8DBA}" dt="2023-03-28T01:53:31.228" v="5942" actId="478"/>
          <ac:picMkLst>
            <pc:docMk/>
            <pc:sldMk cId="1515418300" sldId="1139"/>
            <ac:picMk id="77" creationId="{69FE1B49-52A1-3E92-64D8-A6F6C4800139}"/>
          </ac:picMkLst>
        </pc:picChg>
        <pc:picChg chg="add del mod">
          <ac:chgData name="권 희진" userId="9b051ea7-b388-402d-a36a-4aa50e99f981" providerId="ADAL" clId="{9A8B8850-7133-46FC-9C4A-C1A5164B8DBA}" dt="2023-03-28T01:15:36.340" v="4425" actId="478"/>
          <ac:picMkLst>
            <pc:docMk/>
            <pc:sldMk cId="1515418300" sldId="1139"/>
            <ac:picMk id="81" creationId="{EBFDCDE3-5BB2-4CBD-74E3-5AC3EE6BBCC8}"/>
          </ac:picMkLst>
        </pc:picChg>
        <pc:picChg chg="add del mod">
          <ac:chgData name="권 희진" userId="9b051ea7-b388-402d-a36a-4aa50e99f981" providerId="ADAL" clId="{9A8B8850-7133-46FC-9C4A-C1A5164B8DBA}" dt="2023-03-28T01:15:51.944" v="4432" actId="478"/>
          <ac:picMkLst>
            <pc:docMk/>
            <pc:sldMk cId="1515418300" sldId="1139"/>
            <ac:picMk id="84" creationId="{EF1B320A-AF4B-019C-640B-336F0D9568C4}"/>
          </ac:picMkLst>
        </pc:picChg>
        <pc:cxnChg chg="add mod">
          <ac:chgData name="권 희진" userId="9b051ea7-b388-402d-a36a-4aa50e99f981" providerId="ADAL" clId="{9A8B8850-7133-46FC-9C4A-C1A5164B8DBA}" dt="2023-03-31T01:31:14.915" v="6785" actId="208"/>
          <ac:cxnSpMkLst>
            <pc:docMk/>
            <pc:sldMk cId="1515418300" sldId="1139"/>
            <ac:cxnSpMk id="28" creationId="{66CA6A35-D709-D59E-9F5A-A43CDD1B5842}"/>
          </ac:cxnSpMkLst>
        </pc:cxnChg>
        <pc:cxnChg chg="add mod">
          <ac:chgData name="권 희진" userId="9b051ea7-b388-402d-a36a-4aa50e99f981" providerId="ADAL" clId="{9A8B8850-7133-46FC-9C4A-C1A5164B8DBA}" dt="2023-03-31T01:38:32.011" v="7363" actId="14100"/>
          <ac:cxnSpMkLst>
            <pc:docMk/>
            <pc:sldMk cId="1515418300" sldId="1139"/>
            <ac:cxnSpMk id="31" creationId="{080930CE-F168-55D5-8440-3F8A863AA34C}"/>
          </ac:cxnSpMkLst>
        </pc:cxnChg>
        <pc:cxnChg chg="add mod">
          <ac:chgData name="권 희진" userId="9b051ea7-b388-402d-a36a-4aa50e99f981" providerId="ADAL" clId="{9A8B8850-7133-46FC-9C4A-C1A5164B8DBA}" dt="2023-03-31T01:38:45.367" v="7367" actId="14100"/>
          <ac:cxnSpMkLst>
            <pc:docMk/>
            <pc:sldMk cId="1515418300" sldId="1139"/>
            <ac:cxnSpMk id="39" creationId="{5D7767F8-853F-CC2D-2030-629C9360B76A}"/>
          </ac:cxnSpMkLst>
        </pc:cxnChg>
        <pc:cxnChg chg="add mod">
          <ac:chgData name="권 희진" userId="9b051ea7-b388-402d-a36a-4aa50e99f981" providerId="ADAL" clId="{9A8B8850-7133-46FC-9C4A-C1A5164B8DBA}" dt="2023-03-21T05:35:02.820" v="3908" actId="1037"/>
          <ac:cxnSpMkLst>
            <pc:docMk/>
            <pc:sldMk cId="1515418300" sldId="1139"/>
            <ac:cxnSpMk id="44" creationId="{B249B037-A065-C82E-E158-3A5BE108D621}"/>
          </ac:cxnSpMkLst>
        </pc:cxnChg>
        <pc:cxnChg chg="add mod">
          <ac:chgData name="권 희진" userId="9b051ea7-b388-402d-a36a-4aa50e99f981" providerId="ADAL" clId="{9A8B8850-7133-46FC-9C4A-C1A5164B8DBA}" dt="2023-03-21T05:35:02.820" v="3908" actId="1037"/>
          <ac:cxnSpMkLst>
            <pc:docMk/>
            <pc:sldMk cId="1515418300" sldId="1139"/>
            <ac:cxnSpMk id="47" creationId="{E3DD4BAB-4BF1-F36D-2E5F-813E6810476A}"/>
          </ac:cxnSpMkLst>
        </pc:cxnChg>
        <pc:cxnChg chg="add mod">
          <ac:chgData name="권 희진" userId="9b051ea7-b388-402d-a36a-4aa50e99f981" providerId="ADAL" clId="{9A8B8850-7133-46FC-9C4A-C1A5164B8DBA}" dt="2023-03-31T01:41:35.220" v="7505" actId="14100"/>
          <ac:cxnSpMkLst>
            <pc:docMk/>
            <pc:sldMk cId="1515418300" sldId="1139"/>
            <ac:cxnSpMk id="51" creationId="{751D98F3-4C52-9B14-9E11-76CD6CA88B8D}"/>
          </ac:cxnSpMkLst>
        </pc:cxnChg>
        <pc:cxnChg chg="add mod">
          <ac:chgData name="권 희진" userId="9b051ea7-b388-402d-a36a-4aa50e99f981" providerId="ADAL" clId="{9A8B8850-7133-46FC-9C4A-C1A5164B8DBA}" dt="2023-03-31T01:41:44.279" v="7518" actId="14100"/>
          <ac:cxnSpMkLst>
            <pc:docMk/>
            <pc:sldMk cId="1515418300" sldId="1139"/>
            <ac:cxnSpMk id="57" creationId="{9C18BDF9-06AF-964C-1A8D-5B6D1C2574C0}"/>
          </ac:cxnSpMkLst>
        </pc:cxnChg>
        <pc:cxnChg chg="add mod">
          <ac:chgData name="권 희진" userId="9b051ea7-b388-402d-a36a-4aa50e99f981" providerId="ADAL" clId="{9A8B8850-7133-46FC-9C4A-C1A5164B8DBA}" dt="2023-03-31T01:57:06.356" v="8165" actId="14100"/>
          <ac:cxnSpMkLst>
            <pc:docMk/>
            <pc:sldMk cId="1515418300" sldId="1139"/>
            <ac:cxnSpMk id="83" creationId="{FF41B98B-68F8-707A-4880-433296EB699C}"/>
          </ac:cxnSpMkLst>
        </pc:cxnChg>
        <pc:cxnChg chg="add del mod">
          <ac:chgData name="권 희진" userId="9b051ea7-b388-402d-a36a-4aa50e99f981" providerId="ADAL" clId="{9A8B8850-7133-46FC-9C4A-C1A5164B8DBA}" dt="2023-03-28T01:16:02.811" v="4435" actId="11529"/>
          <ac:cxnSpMkLst>
            <pc:docMk/>
            <pc:sldMk cId="1515418300" sldId="1139"/>
            <ac:cxnSpMk id="86" creationId="{891FB166-ADDE-4D94-59C9-C687EA366421}"/>
          </ac:cxnSpMkLst>
        </pc:cxnChg>
        <pc:cxnChg chg="add del mod">
          <ac:chgData name="권 희진" userId="9b051ea7-b388-402d-a36a-4aa50e99f981" providerId="ADAL" clId="{9A8B8850-7133-46FC-9C4A-C1A5164B8DBA}" dt="2023-03-31T01:22:59.162" v="6356" actId="478"/>
          <ac:cxnSpMkLst>
            <pc:docMk/>
            <pc:sldMk cId="1515418300" sldId="1139"/>
            <ac:cxnSpMk id="88" creationId="{7AF8DF25-698C-5AC9-6E6E-9FC2CB911DB1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92" creationId="{82734E47-BD54-11E9-DE86-6C7750BC5979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107" creationId="{625EFADE-F411-4EB8-1C68-6FC149729470}"/>
          </ac:cxnSpMkLst>
        </pc:cxnChg>
        <pc:cxnChg chg="add mod">
          <ac:chgData name="권 희진" userId="9b051ea7-b388-402d-a36a-4aa50e99f981" providerId="ADAL" clId="{9A8B8850-7133-46FC-9C4A-C1A5164B8DBA}" dt="2023-03-31T02:02:28.814" v="8488" actId="1076"/>
          <ac:cxnSpMkLst>
            <pc:docMk/>
            <pc:sldMk cId="1515418300" sldId="1139"/>
            <ac:cxnSpMk id="108" creationId="{8F12BE13-2F53-0199-7E86-DA1C1D888065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112" creationId="{686AA62C-0A24-EDAA-A481-C0BA088919D0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76710428" sldId="1140"/>
        </pc:sldMkLst>
      </pc:sldChg>
      <pc:sldChg chg="addSp modSp new del mod">
        <pc:chgData name="권 희진" userId="9b051ea7-b388-402d-a36a-4aa50e99f981" providerId="ADAL" clId="{9A8B8850-7133-46FC-9C4A-C1A5164B8DBA}" dt="2023-03-31T08:00:51.084" v="10400" actId="47"/>
        <pc:sldMkLst>
          <pc:docMk/>
          <pc:sldMk cId="3298477731" sldId="1140"/>
        </pc:sldMkLst>
        <pc:spChg chg="add mod">
          <ac:chgData name="권 희진" userId="9b051ea7-b388-402d-a36a-4aa50e99f981" providerId="ADAL" clId="{9A8B8850-7133-46FC-9C4A-C1A5164B8DBA}" dt="2023-03-07T06:34:41" v="914" actId="207"/>
          <ac:spMkLst>
            <pc:docMk/>
            <pc:sldMk cId="3298477731" sldId="1140"/>
            <ac:spMk id="5" creationId="{AA8E6BBB-27C5-FB8F-765A-808E878CB332}"/>
          </ac:spMkLst>
        </pc:spChg>
        <pc:spChg chg="add mod">
          <ac:chgData name="권 희진" userId="9b051ea7-b388-402d-a36a-4aa50e99f981" providerId="ADAL" clId="{9A8B8850-7133-46FC-9C4A-C1A5164B8DBA}" dt="2023-03-07T06:38:32.539" v="1051" actId="20577"/>
          <ac:spMkLst>
            <pc:docMk/>
            <pc:sldMk cId="3298477731" sldId="1140"/>
            <ac:spMk id="6" creationId="{F8E9917E-70CB-570E-9119-86F60B718628}"/>
          </ac:spMkLst>
        </pc:spChg>
        <pc:picChg chg="add mod">
          <ac:chgData name="권 희진" userId="9b051ea7-b388-402d-a36a-4aa50e99f981" providerId="ADAL" clId="{9A8B8850-7133-46FC-9C4A-C1A5164B8DBA}" dt="2023-03-07T06:33:51.171" v="873" actId="14100"/>
          <ac:picMkLst>
            <pc:docMk/>
            <pc:sldMk cId="3298477731" sldId="1140"/>
            <ac:picMk id="4" creationId="{BFB8375C-3A73-DCF5-0725-63FFD515B240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3345803" sldId="1141"/>
        </pc:sldMkLst>
      </pc:sldChg>
      <pc:sldChg chg="addSp delSp modSp new mod modClrScheme chgLayout">
        <pc:chgData name="권 희진" userId="9b051ea7-b388-402d-a36a-4aa50e99f981" providerId="ADAL" clId="{9A8B8850-7133-46FC-9C4A-C1A5164B8DBA}" dt="2023-04-10T06:19:32.048" v="12220" actId="20577"/>
        <pc:sldMkLst>
          <pc:docMk/>
          <pc:sldMk cId="1495418068" sldId="1141"/>
        </pc:sldMkLst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2" creationId="{5F768802-8C31-2151-1B63-E426DA9AE97F}"/>
          </ac:spMkLst>
        </pc:spChg>
        <pc:spChg chg="add mod">
          <ac:chgData name="권 희진" userId="9b051ea7-b388-402d-a36a-4aa50e99f981" providerId="ADAL" clId="{9A8B8850-7133-46FC-9C4A-C1A5164B8DBA}" dt="2023-04-04T09:33:30.415" v="11560" actId="1076"/>
          <ac:spMkLst>
            <pc:docMk/>
            <pc:sldMk cId="1495418068" sldId="1141"/>
            <ac:spMk id="2" creationId="{5FC6D21E-C67C-CC98-3FB6-EA09AE0166BD}"/>
          </ac:spMkLst>
        </pc:spChg>
        <pc:spChg chg="add del mod">
          <ac:chgData name="권 희진" userId="9b051ea7-b388-402d-a36a-4aa50e99f981" providerId="ADAL" clId="{9A8B8850-7133-46FC-9C4A-C1A5164B8DBA}" dt="2023-04-04T09:02:55.380" v="11532" actId="478"/>
          <ac:spMkLst>
            <pc:docMk/>
            <pc:sldMk cId="1495418068" sldId="1141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10T06:19:32.048" v="12220" actId="20577"/>
          <ac:spMkLst>
            <pc:docMk/>
            <pc:sldMk cId="1495418068" sldId="1141"/>
            <ac:spMk id="3" creationId="{F68C90C0-C003-AD0F-0435-1A3B303F7A5C}"/>
          </ac:spMkLst>
        </pc:spChg>
        <pc:spChg chg="add mod">
          <ac:chgData name="권 희진" userId="9b051ea7-b388-402d-a36a-4aa50e99f981" providerId="ADAL" clId="{9A8B8850-7133-46FC-9C4A-C1A5164B8DBA}" dt="2023-04-04T09:33:30.415" v="11560" actId="1076"/>
          <ac:spMkLst>
            <pc:docMk/>
            <pc:sldMk cId="1495418068" sldId="1141"/>
            <ac:spMk id="4" creationId="{26FE2B84-F1EB-051E-07F3-8D6C3AB55775}"/>
          </ac:spMkLst>
        </pc:spChg>
        <pc:spChg chg="add del mod">
          <ac:chgData name="권 희진" userId="9b051ea7-b388-402d-a36a-4aa50e99f981" providerId="ADAL" clId="{9A8B8850-7133-46FC-9C4A-C1A5164B8DBA}" dt="2023-04-04T09:32:09.897" v="11555" actId="478"/>
          <ac:spMkLst>
            <pc:docMk/>
            <pc:sldMk cId="1495418068" sldId="1141"/>
            <ac:spMk id="5" creationId="{4E1A943F-CE5A-B321-E7A7-3C6A7FED80A7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5" creationId="{AD45D57C-57A7-9161-9CD2-C34B0A749758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6" creationId="{86637D71-26C5-4095-70CE-63F3CF2FE9CF}"/>
          </ac:spMkLst>
        </pc:spChg>
        <pc:spChg chg="add mod">
          <ac:chgData name="권 희진" userId="9b051ea7-b388-402d-a36a-4aa50e99f981" providerId="ADAL" clId="{9A8B8850-7133-46FC-9C4A-C1A5164B8DBA}" dt="2023-04-04T09:33:52.497" v="11602" actId="1076"/>
          <ac:spMkLst>
            <pc:docMk/>
            <pc:sldMk cId="1495418068" sldId="1141"/>
            <ac:spMk id="7" creationId="{CE2F6189-3FFA-B448-A420-DF57032BE853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8" creationId="{30D4CA07-42BB-0DE0-26CE-FF26A996DBB7}"/>
          </ac:spMkLst>
        </pc:spChg>
        <pc:spChg chg="add mod">
          <ac:chgData name="권 희진" userId="9b051ea7-b388-402d-a36a-4aa50e99f981" providerId="ADAL" clId="{9A8B8850-7133-46FC-9C4A-C1A5164B8DBA}" dt="2023-04-04T09:34:35.257" v="11645" actId="20577"/>
          <ac:spMkLst>
            <pc:docMk/>
            <pc:sldMk cId="1495418068" sldId="1141"/>
            <ac:spMk id="9" creationId="{28328388-8AEC-E74F-C696-F57D7421226F}"/>
          </ac:spMkLst>
        </pc:spChg>
        <pc:spChg chg="add mod">
          <ac:chgData name="권 희진" userId="9b051ea7-b388-402d-a36a-4aa50e99f981" providerId="ADAL" clId="{9A8B8850-7133-46FC-9C4A-C1A5164B8DBA}" dt="2023-04-04T09:34:06.511" v="11609" actId="20577"/>
          <ac:spMkLst>
            <pc:docMk/>
            <pc:sldMk cId="1495418068" sldId="1141"/>
            <ac:spMk id="10" creationId="{F64056D6-DF90-D3DD-539E-34FD2E7BD361}"/>
          </ac:spMkLst>
        </pc:spChg>
        <pc:spChg chg="add mod">
          <ac:chgData name="권 희진" userId="9b051ea7-b388-402d-a36a-4aa50e99f981" providerId="ADAL" clId="{9A8B8850-7133-46FC-9C4A-C1A5164B8DBA}" dt="2023-04-04T09:33:30.415" v="11560" actId="1076"/>
          <ac:spMkLst>
            <pc:docMk/>
            <pc:sldMk cId="1495418068" sldId="1141"/>
            <ac:spMk id="12" creationId="{3E286B1A-1390-1AD5-6E77-E4C949CBCFF2}"/>
          </ac:spMkLst>
        </pc:spChg>
        <pc:spChg chg="add del mod">
          <ac:chgData name="권 희진" userId="9b051ea7-b388-402d-a36a-4aa50e99f981" providerId="ADAL" clId="{9A8B8850-7133-46FC-9C4A-C1A5164B8DBA}" dt="2023-04-03T09:17:20.471" v="11079" actId="478"/>
          <ac:spMkLst>
            <pc:docMk/>
            <pc:sldMk cId="1495418068" sldId="1141"/>
            <ac:spMk id="23" creationId="{FC3D2C62-ED87-2E25-F2F6-BFF4F41F5FBF}"/>
          </ac:spMkLst>
        </pc:spChg>
        <pc:spChg chg="add mod">
          <ac:chgData name="권 희진" userId="9b051ea7-b388-402d-a36a-4aa50e99f981" providerId="ADAL" clId="{9A8B8850-7133-46FC-9C4A-C1A5164B8DBA}" dt="2023-04-04T09:03:03.716" v="11533" actId="1076"/>
          <ac:spMkLst>
            <pc:docMk/>
            <pc:sldMk cId="1495418068" sldId="1141"/>
            <ac:spMk id="24" creationId="{70980FFA-F113-63E2-E5F7-A7B3CB7B4182}"/>
          </ac:spMkLst>
        </pc:spChg>
        <pc:spChg chg="add mod">
          <ac:chgData name="권 희진" userId="9b051ea7-b388-402d-a36a-4aa50e99f981" providerId="ADAL" clId="{9A8B8850-7133-46FC-9C4A-C1A5164B8DBA}" dt="2023-04-04T09:33:30.415" v="11560" actId="1076"/>
          <ac:spMkLst>
            <pc:docMk/>
            <pc:sldMk cId="1495418068" sldId="1141"/>
            <ac:spMk id="25" creationId="{207E0FDF-AD11-B825-ED71-5D15A45163AD}"/>
          </ac:spMkLst>
        </pc:spChg>
        <pc:spChg chg="add del mod">
          <ac:chgData name="권 희진" userId="9b051ea7-b388-402d-a36a-4aa50e99f981" providerId="ADAL" clId="{9A8B8850-7133-46FC-9C4A-C1A5164B8DBA}" dt="2023-04-04T09:32:25.542" v="11557" actId="478"/>
          <ac:spMkLst>
            <pc:docMk/>
            <pc:sldMk cId="1495418068" sldId="1141"/>
            <ac:spMk id="29" creationId="{212AF173-7524-FA02-0D47-01D2153C48A7}"/>
          </ac:spMkLst>
        </pc:spChg>
        <pc:spChg chg="add del mod">
          <ac:chgData name="권 희진" userId="9b051ea7-b388-402d-a36a-4aa50e99f981" providerId="ADAL" clId="{9A8B8850-7133-46FC-9C4A-C1A5164B8DBA}" dt="2023-03-31T07:53:40.756" v="10284" actId="478"/>
          <ac:spMkLst>
            <pc:docMk/>
            <pc:sldMk cId="1495418068" sldId="1141"/>
            <ac:spMk id="32" creationId="{64BACCFA-7D8E-2CAC-C659-91966F3E87BB}"/>
          </ac:spMkLst>
        </pc:spChg>
        <pc:graphicFrameChg chg="add del mod">
          <ac:chgData name="권 희진" userId="9b051ea7-b388-402d-a36a-4aa50e99f981" providerId="ADAL" clId="{9A8B8850-7133-46FC-9C4A-C1A5164B8DBA}" dt="2023-03-31T06:19:57.356" v="9187" actId="478"/>
          <ac:graphicFrameMkLst>
            <pc:docMk/>
            <pc:sldMk cId="1495418068" sldId="1141"/>
            <ac:graphicFrameMk id="4" creationId="{78170A49-1D03-12D6-06BE-9FAE38D1522B}"/>
          </ac:graphicFrameMkLst>
        </pc:graphicFrameChg>
        <pc:graphicFrameChg chg="add mod modGraphic">
          <ac:chgData name="권 희진" userId="9b051ea7-b388-402d-a36a-4aa50e99f981" providerId="ADAL" clId="{9A8B8850-7133-46FC-9C4A-C1A5164B8DBA}" dt="2023-04-04T09:33:57.069" v="11605" actId="1076"/>
          <ac:graphicFrameMkLst>
            <pc:docMk/>
            <pc:sldMk cId="1495418068" sldId="1141"/>
            <ac:graphicFrameMk id="6" creationId="{BF18EC8D-003B-EEDC-4E01-255052E24C2B}"/>
          </ac:graphicFrameMkLst>
        </pc:graphicFrameChg>
        <pc:graphicFrameChg chg="add del mod">
          <ac:chgData name="권 희진" userId="9b051ea7-b388-402d-a36a-4aa50e99f981" providerId="ADAL" clId="{9A8B8850-7133-46FC-9C4A-C1A5164B8DBA}" dt="2023-03-31T06:19:57.356" v="9187" actId="478"/>
          <ac:graphicFrameMkLst>
            <pc:docMk/>
            <pc:sldMk cId="1495418068" sldId="1141"/>
            <ac:graphicFrameMk id="7" creationId="{261F5389-4613-E589-27C4-92A978B2030C}"/>
          </ac:graphicFrameMkLst>
        </pc:graphicFrameChg>
        <pc:graphicFrameChg chg="add mod">
          <ac:chgData name="권 희진" userId="9b051ea7-b388-402d-a36a-4aa50e99f981" providerId="ADAL" clId="{9A8B8850-7133-46FC-9C4A-C1A5164B8DBA}" dt="2023-04-04T09:34:04.635" v="11607" actId="1076"/>
          <ac:graphicFrameMkLst>
            <pc:docMk/>
            <pc:sldMk cId="1495418068" sldId="1141"/>
            <ac:graphicFrameMk id="8" creationId="{9858A8CF-7AF7-F2D1-6671-A767F1629C3E}"/>
          </ac:graphicFrameMkLst>
        </pc:graphicFrameChg>
        <pc:graphicFrameChg chg="add mod">
          <ac:chgData name="권 희진" userId="9b051ea7-b388-402d-a36a-4aa50e99f981" providerId="ADAL" clId="{9A8B8850-7133-46FC-9C4A-C1A5164B8DBA}" dt="2023-03-31T07:57:49.281" v="10316"/>
          <ac:graphicFrameMkLst>
            <pc:docMk/>
            <pc:sldMk cId="1495418068" sldId="1141"/>
            <ac:graphicFrameMk id="33" creationId="{9F0DBD7B-DBC9-A9B0-C16B-D21F87550D02}"/>
          </ac:graphicFrameMkLst>
        </pc:graphicFrameChg>
        <pc:picChg chg="add del mod">
          <ac:chgData name="권 희진" userId="9b051ea7-b388-402d-a36a-4aa50e99f981" providerId="ADAL" clId="{9A8B8850-7133-46FC-9C4A-C1A5164B8DBA}" dt="2023-03-31T06:25:01.192" v="9301" actId="478"/>
          <ac:picMkLst>
            <pc:docMk/>
            <pc:sldMk cId="1495418068" sldId="1141"/>
            <ac:picMk id="11" creationId="{A18999FC-8B00-9E66-2C85-24ED6E633E52}"/>
          </ac:picMkLst>
        </pc:picChg>
        <pc:picChg chg="add del mod">
          <ac:chgData name="권 희진" userId="9b051ea7-b388-402d-a36a-4aa50e99f981" providerId="ADAL" clId="{9A8B8850-7133-46FC-9C4A-C1A5164B8DBA}" dt="2023-04-04T09:32:25.542" v="11557" actId="478"/>
          <ac:picMkLst>
            <pc:docMk/>
            <pc:sldMk cId="1495418068" sldId="1141"/>
            <ac:picMk id="30" creationId="{FF47DB81-B680-2885-0FFB-771F040B1BD6}"/>
          </ac:picMkLst>
        </pc:picChg>
        <pc:picChg chg="add del mod">
          <ac:chgData name="권 희진" userId="9b051ea7-b388-402d-a36a-4aa50e99f981" providerId="ADAL" clId="{9A8B8850-7133-46FC-9C4A-C1A5164B8DBA}" dt="2023-04-04T09:32:25.542" v="11557" actId="478"/>
          <ac:picMkLst>
            <pc:docMk/>
            <pc:sldMk cId="1495418068" sldId="1141"/>
            <ac:picMk id="31" creationId="{AC6D8014-C9C1-1483-2A2A-2D9063F5FE75}"/>
          </ac:picMkLst>
        </pc:pic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14" creationId="{6970D7D2-A010-C6ED-27E8-BC80B2770C1A}"/>
          </ac:cxnSpMkLst>
        </pc:cxn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15" creationId="{0775C5AA-79DE-4B4C-1022-8677720CED9E}"/>
          </ac:cxnSpMkLst>
        </pc:cxn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20" creationId="{77787369-3CD1-5346-6D75-954FBA9B5D46}"/>
          </ac:cxnSpMkLst>
        </pc:cxn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26" creationId="{B16B5371-B00C-CC51-A8C8-17C611913C51}"/>
          </ac:cxnSpMkLst>
        </pc:cxn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27" creationId="{CA795C37-0185-7737-B359-6AF9D01FE656}"/>
          </ac:cxnSpMkLst>
        </pc:cxnChg>
        <pc:cxnChg chg="add mod">
          <ac:chgData name="권 희진" userId="9b051ea7-b388-402d-a36a-4aa50e99f981" providerId="ADAL" clId="{9A8B8850-7133-46FC-9C4A-C1A5164B8DBA}" dt="2023-04-04T09:33:30.415" v="11560" actId="1076"/>
          <ac:cxnSpMkLst>
            <pc:docMk/>
            <pc:sldMk cId="1495418068" sldId="1141"/>
            <ac:cxnSpMk id="28" creationId="{E23740C3-3DE8-0F7F-B995-050E02C36F1B}"/>
          </ac:cxnSpMkLst>
        </pc:cxnChg>
      </pc:sldChg>
      <pc:sldChg chg="add del">
        <pc:chgData name="권 희진" userId="9b051ea7-b388-402d-a36a-4aa50e99f981" providerId="ADAL" clId="{9A8B8850-7133-46FC-9C4A-C1A5164B8DBA}" dt="2023-03-08T05:52:30.694" v="1184" actId="47"/>
        <pc:sldMkLst>
          <pc:docMk/>
          <pc:sldMk cId="2018684417" sldId="1141"/>
        </pc:sldMkLst>
      </pc:sldChg>
      <pc:sldChg chg="addSp delSp modSp new del mod">
        <pc:chgData name="권 희진" userId="9b051ea7-b388-402d-a36a-4aa50e99f981" providerId="ADAL" clId="{9A8B8850-7133-46FC-9C4A-C1A5164B8DBA}" dt="2023-03-31T07:54:04.735" v="10286" actId="47"/>
        <pc:sldMkLst>
          <pc:docMk/>
          <pc:sldMk cId="2459757574" sldId="1142"/>
        </pc:sldMkLst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" creationId="{600D13B9-CA0D-6BC4-01C5-87FCC31578DA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" creationId="{9636B1FF-6284-E610-88D3-9720AA1E9421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" creationId="{E85289B8-8A62-2D39-19A4-87AB6179ABB9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7" creationId="{1EE30AAF-C4F4-7083-23D4-5820398EB429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" creationId="{7DFF7D09-FCE0-2418-6902-41BB61D7F85E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9" creationId="{097D946B-E8CE-4823-EE23-0995DCE784A6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0" creationId="{06B1700D-E9EE-F8D4-FB65-5BC67CA9EF00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1" creationId="{3A432AB1-531B-3DD2-747C-DB0C0F13473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2" creationId="{EC6F2FC7-570F-5547-AE58-29C79590EFF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3" creationId="{154248C0-8D3D-07AC-CF31-55941BAD2C9F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4" creationId="{55A92C21-0DD4-4245-8C59-6A47E0AFD6C0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5" creationId="{A800C94F-CE5B-69F5-D87E-718D172B14E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6" creationId="{E4D678B9-3F8D-E7AA-BF4C-7B8899580C0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7" creationId="{C1EF3047-F196-8359-366F-A566E4228105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9" creationId="{67FCB931-9AB4-BFB9-D4B6-1BCC9791AED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0" creationId="{F716997F-1683-FB92-088D-B7C52A19CBC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1" creationId="{EED91C1A-D5E8-D63C-9DA1-4BD8CE7F978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2" creationId="{1E812397-1ECA-62EB-1BFC-06DB79B78F67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3" creationId="{4CE32F6B-56CA-FA41-CF92-757484B545A5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4" creationId="{6C2BEB2E-24D5-0721-C34F-F44404B855B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5" creationId="{6F910889-B27A-244C-CD7A-253F97AC8CD4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6" creationId="{A6A467BE-2559-1B1F-21C2-0B6C8D69CD4B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8" creationId="{5AFD10A2-9509-35C4-BF88-BF378A90380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0" creationId="{4D8A7EFA-37E9-F036-A26C-A1028B8C92E7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1" creationId="{B59E3697-E15B-AE04-E65E-62668F27FEE0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2" creationId="{ECA12059-2E88-7313-B591-A5C4383D602B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3" creationId="{22F647EA-F1C4-C281-6ECD-5D77792FF140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4" creationId="{1E0138C9-A00B-8255-32E6-B10F62A1CBC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5" creationId="{6194FB7B-48EC-BC45-9560-A900F23B47C5}"/>
          </ac:spMkLst>
        </pc:spChg>
        <pc:spChg chg="mod">
          <ac:chgData name="권 희진" userId="9b051ea7-b388-402d-a36a-4aa50e99f981" providerId="ADAL" clId="{9A8B8850-7133-46FC-9C4A-C1A5164B8DBA}" dt="2023-03-08T06:14:57.646" v="1574" actId="165"/>
          <ac:spMkLst>
            <pc:docMk/>
            <pc:sldMk cId="2459757574" sldId="1142"/>
            <ac:spMk id="36" creationId="{83014B75-348C-D86F-CAB7-7127186937C3}"/>
          </ac:spMkLst>
        </pc:spChg>
        <pc:spChg chg="mod">
          <ac:chgData name="권 희진" userId="9b051ea7-b388-402d-a36a-4aa50e99f981" providerId="ADAL" clId="{9A8B8850-7133-46FC-9C4A-C1A5164B8DBA}" dt="2023-03-08T06:14:57.646" v="1574" actId="165"/>
          <ac:spMkLst>
            <pc:docMk/>
            <pc:sldMk cId="2459757574" sldId="1142"/>
            <ac:spMk id="37" creationId="{E85E213B-3E7D-3C86-7292-EE8DE7B3FE49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8" creationId="{CEFCB9B3-5B85-3CE2-719B-7CB44BA25406}"/>
          </ac:spMkLst>
        </pc:spChg>
        <pc:spChg chg="add del mod">
          <ac:chgData name="권 희진" userId="9b051ea7-b388-402d-a36a-4aa50e99f981" providerId="ADAL" clId="{9A8B8850-7133-46FC-9C4A-C1A5164B8DBA}" dt="2023-03-08T06:35:51.218" v="1770" actId="478"/>
          <ac:spMkLst>
            <pc:docMk/>
            <pc:sldMk cId="2459757574" sldId="1142"/>
            <ac:spMk id="39" creationId="{433A413C-39A9-9365-511D-4B071BBF228E}"/>
          </ac:spMkLst>
        </pc:spChg>
        <pc:spChg chg="add mod">
          <ac:chgData name="권 희진" userId="9b051ea7-b388-402d-a36a-4aa50e99f981" providerId="ADAL" clId="{9A8B8850-7133-46FC-9C4A-C1A5164B8DBA}" dt="2023-03-08T06:35:40.367" v="1767" actId="1076"/>
          <ac:spMkLst>
            <pc:docMk/>
            <pc:sldMk cId="2459757574" sldId="1142"/>
            <ac:spMk id="41" creationId="{4D26E733-055F-4425-E340-F3112D225453}"/>
          </ac:spMkLst>
        </pc:spChg>
        <pc:spChg chg="add mod">
          <ac:chgData name="권 희진" userId="9b051ea7-b388-402d-a36a-4aa50e99f981" providerId="ADAL" clId="{9A8B8850-7133-46FC-9C4A-C1A5164B8DBA}" dt="2023-03-08T06:35:40.367" v="1767" actId="1076"/>
          <ac:spMkLst>
            <pc:docMk/>
            <pc:sldMk cId="2459757574" sldId="1142"/>
            <ac:spMk id="42" creationId="{82DC0BAA-DE00-E4E3-7205-9895BCACCC51}"/>
          </ac:spMkLst>
        </pc:spChg>
        <pc:spChg chg="add mod ord">
          <ac:chgData name="권 희진" userId="9b051ea7-b388-402d-a36a-4aa50e99f981" providerId="ADAL" clId="{9A8B8850-7133-46FC-9C4A-C1A5164B8DBA}" dt="2023-03-08T06:48:32.658" v="1816" actId="1035"/>
          <ac:spMkLst>
            <pc:docMk/>
            <pc:sldMk cId="2459757574" sldId="1142"/>
            <ac:spMk id="44" creationId="{5CC817EA-660A-F734-2B72-C5964AE17EC8}"/>
          </ac:spMkLst>
        </pc:spChg>
        <pc:spChg chg="add mod ord">
          <ac:chgData name="권 희진" userId="9b051ea7-b388-402d-a36a-4aa50e99f981" providerId="ADAL" clId="{9A8B8850-7133-46FC-9C4A-C1A5164B8DBA}" dt="2023-03-08T06:48:32.658" v="1816" actId="1035"/>
          <ac:spMkLst>
            <pc:docMk/>
            <pc:sldMk cId="2459757574" sldId="1142"/>
            <ac:spMk id="45" creationId="{28B90A9E-C5FF-E922-1979-FCA9919C2D4A}"/>
          </ac:spMkLst>
        </pc:spChg>
        <pc:spChg chg="add del mod">
          <ac:chgData name="권 희진" userId="9b051ea7-b388-402d-a36a-4aa50e99f981" providerId="ADAL" clId="{9A8B8850-7133-46FC-9C4A-C1A5164B8DBA}" dt="2023-03-08T06:35:51.218" v="1770" actId="478"/>
          <ac:spMkLst>
            <pc:docMk/>
            <pc:sldMk cId="2459757574" sldId="1142"/>
            <ac:spMk id="46" creationId="{7C03F5B9-DA71-1A09-6F3B-7E320155C6CA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8" creationId="{FC90EA1D-5DC1-490F-22E0-8A3895C37B4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9" creationId="{49EEF777-033E-E3A8-7171-28D264A68B4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0" creationId="{A53810C1-1A61-D5FC-5848-4C1A72E1BDD1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1" creationId="{0ABE751B-C51F-6E61-435B-F3F3F697832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2" creationId="{8A637392-A075-D9C4-86B0-F9D6CDB12ED6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3" creationId="{72417AFA-B974-6116-56B2-59C1E4EB7DE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4" creationId="{3DA8E7F0-93AC-D945-499A-CAE39461785F}"/>
          </ac:spMkLst>
        </pc:spChg>
        <pc:spChg chg="add mod">
          <ac:chgData name="권 희진" userId="9b051ea7-b388-402d-a36a-4aa50e99f981" providerId="ADAL" clId="{9A8B8850-7133-46FC-9C4A-C1A5164B8DBA}" dt="2023-03-08T06:35:54.041" v="1771" actId="1076"/>
          <ac:spMkLst>
            <pc:docMk/>
            <pc:sldMk cId="2459757574" sldId="1142"/>
            <ac:spMk id="55" creationId="{3F4186C2-1FA3-54A1-961F-461829E2C64D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57" creationId="{6ADF070F-657B-AEFD-3FC9-2B3C7796CC5E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58" creationId="{0D802218-654C-FB54-5E71-8169B119234C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0" creationId="{4A4FED08-2D19-1E92-AC36-7B54FFAF27E2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1" creationId="{B111F0A5-7311-44EF-BD8D-F400775627C2}"/>
          </ac:spMkLst>
        </pc:spChg>
        <pc:spChg chg="add del mod">
          <ac:chgData name="권 희진" userId="9b051ea7-b388-402d-a36a-4aa50e99f981" providerId="ADAL" clId="{9A8B8850-7133-46FC-9C4A-C1A5164B8DBA}" dt="2023-03-08T06:14:43.697" v="1572" actId="478"/>
          <ac:spMkLst>
            <pc:docMk/>
            <pc:sldMk cId="2459757574" sldId="1142"/>
            <ac:spMk id="62" creationId="{D62C3C24-E693-E923-AABC-FA1AF56F4AC0}"/>
          </ac:spMkLst>
        </pc:spChg>
        <pc:spChg chg="add del mod">
          <ac:chgData name="권 희진" userId="9b051ea7-b388-402d-a36a-4aa50e99f981" providerId="ADAL" clId="{9A8B8850-7133-46FC-9C4A-C1A5164B8DBA}" dt="2023-03-08T06:09:51.949" v="1428" actId="478"/>
          <ac:spMkLst>
            <pc:docMk/>
            <pc:sldMk cId="2459757574" sldId="1142"/>
            <ac:spMk id="65" creationId="{73B541C2-32A5-4FA5-2FCE-35486B5C8697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0" creationId="{D7B46E5A-5B48-F693-A22E-684D67281BD9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1" creationId="{F42F60DA-7C9C-D0F8-F9A2-C21EE2B294F3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2" creationId="{72BF157F-C56E-0908-91B9-F5081C3EAAF3}"/>
          </ac:spMkLst>
        </pc:spChg>
        <pc:spChg chg="add mod">
          <ac:chgData name="권 희진" userId="9b051ea7-b388-402d-a36a-4aa50e99f981" providerId="ADAL" clId="{9A8B8850-7133-46FC-9C4A-C1A5164B8DBA}" dt="2023-03-08T06:11:45.346" v="1466"/>
          <ac:spMkLst>
            <pc:docMk/>
            <pc:sldMk cId="2459757574" sldId="1142"/>
            <ac:spMk id="73" creationId="{01F80EB7-2B7D-0ECA-2618-0CAD57CE8916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4" creationId="{647CE31E-4B14-EAF5-B46D-7B9849DD7CD0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5" creationId="{22BE0113-E00E-1231-A908-63D1147DC880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8" creationId="{3566ACA7-834A-7E85-4230-BE7F65970A5E}"/>
          </ac:spMkLst>
        </pc:spChg>
        <pc:spChg chg="add mod">
          <ac:chgData name="권 희진" userId="9b051ea7-b388-402d-a36a-4aa50e99f981" providerId="ADAL" clId="{9A8B8850-7133-46FC-9C4A-C1A5164B8DBA}" dt="2023-03-08T06:21:47.010" v="1630" actId="20577"/>
          <ac:spMkLst>
            <pc:docMk/>
            <pc:sldMk cId="2459757574" sldId="1142"/>
            <ac:spMk id="79" creationId="{0B032058-B065-BFC3-39B8-FD58239FED37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0" creationId="{A17A8F3B-D229-B68F-112A-9036CBD2812A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2" creationId="{31C71228-EF10-77F9-AFA5-9E1C81A42B76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3" creationId="{464826E7-0A14-F253-6264-9963AB598A4F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4" creationId="{45957010-9EC2-C00A-887B-8FB1F1BB25E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5" creationId="{16F7DBD4-F81B-DA71-AFBF-AE4BDE61484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6" creationId="{698AB03B-4676-DC8A-1D86-0B4DF2636CE1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7" creationId="{A72192B0-AE48-38FC-958A-79C46BA14FE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8" creationId="{6FB25A1F-EC3F-CE9D-22B5-FFA42B666E06}"/>
          </ac:spMkLst>
        </pc:spChg>
        <pc:spChg chg="add mod">
          <ac:chgData name="권 희진" userId="9b051ea7-b388-402d-a36a-4aa50e99f981" providerId="ADAL" clId="{9A8B8850-7133-46FC-9C4A-C1A5164B8DBA}" dt="2023-03-08T06:48:24.561" v="1812" actId="20577"/>
          <ac:spMkLst>
            <pc:docMk/>
            <pc:sldMk cId="2459757574" sldId="1142"/>
            <ac:spMk id="89" creationId="{9216ACD9-8D63-E26C-0AF6-455DFFCA359D}"/>
          </ac:spMkLst>
        </pc:spChg>
        <pc:spChg chg="add mod">
          <ac:chgData name="권 희진" userId="9b051ea7-b388-402d-a36a-4aa50e99f981" providerId="ADAL" clId="{9A8B8850-7133-46FC-9C4A-C1A5164B8DBA}" dt="2023-03-08T06:48:26.830" v="1813" actId="20577"/>
          <ac:spMkLst>
            <pc:docMk/>
            <pc:sldMk cId="2459757574" sldId="1142"/>
            <ac:spMk id="90" creationId="{FE84983C-4214-5BB6-B7E2-2EA7FF5281A2}"/>
          </ac:spMkLst>
        </pc:spChg>
        <pc:spChg chg="add mod">
          <ac:chgData name="권 희진" userId="9b051ea7-b388-402d-a36a-4aa50e99f981" providerId="ADAL" clId="{9A8B8850-7133-46FC-9C4A-C1A5164B8DBA}" dt="2023-03-08T06:36:22.525" v="1798"/>
          <ac:spMkLst>
            <pc:docMk/>
            <pc:sldMk cId="2459757574" sldId="1142"/>
            <ac:spMk id="92" creationId="{200F814C-60FF-DDD8-782E-3554C5890EBA}"/>
          </ac:spMkLst>
        </pc:spChg>
        <pc:grpChg chg="add mod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5" creationId="{C73AB384-CF90-FB14-AE5E-D11ED8E696C6}"/>
          </ac:grpSpMkLst>
        </pc:grpChg>
        <pc:grpChg chg="add del mod">
          <ac:chgData name="권 희진" userId="9b051ea7-b388-402d-a36a-4aa50e99f981" providerId="ADAL" clId="{9A8B8850-7133-46FC-9C4A-C1A5164B8DBA}" dt="2023-03-08T06:14:53.970" v="1573" actId="165"/>
          <ac:grpSpMkLst>
            <pc:docMk/>
            <pc:sldMk cId="2459757574" sldId="1142"/>
            <ac:grpSpMk id="18" creationId="{2EA068F2-6327-654D-75A2-5638F594406C}"/>
          </ac:grpSpMkLst>
        </pc:grpChg>
        <pc:grpChg chg="add del mod">
          <ac:chgData name="권 희진" userId="9b051ea7-b388-402d-a36a-4aa50e99f981" providerId="ADAL" clId="{9A8B8850-7133-46FC-9C4A-C1A5164B8DBA}" dt="2023-03-08T06:14:57.646" v="1574" actId="165"/>
          <ac:grpSpMkLst>
            <pc:docMk/>
            <pc:sldMk cId="2459757574" sldId="1142"/>
            <ac:grpSpMk id="27" creationId="{60DA3453-36DB-6FD0-9A0A-1FBB4D442463}"/>
          </ac:grpSpMkLst>
        </pc:grpChg>
        <pc:grpChg chg="mod topLvl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29" creationId="{80A8BAA2-F694-6E87-FCC7-6C2D7E01B740}"/>
          </ac:grpSpMkLst>
        </pc:grpChg>
        <pc:grpChg chg="add del mod">
          <ac:chgData name="권 희진" userId="9b051ea7-b388-402d-a36a-4aa50e99f981" providerId="ADAL" clId="{9A8B8850-7133-46FC-9C4A-C1A5164B8DBA}" dt="2023-03-08T06:15:01.084" v="1575" actId="165"/>
          <ac:grpSpMkLst>
            <pc:docMk/>
            <pc:sldMk cId="2459757574" sldId="1142"/>
            <ac:grpSpMk id="47" creationId="{2E47B693-BACE-9DA1-0FA1-955E840726B5}"/>
          </ac:grpSpMkLst>
        </pc:grpChg>
        <pc:grpChg chg="add mod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56" creationId="{2766D69C-92BA-0AB2-8705-95CAFC4E6BA6}"/>
          </ac:grpSpMkLst>
        </pc:grpChg>
        <pc:grpChg chg="add del mod">
          <ac:chgData name="권 희진" userId="9b051ea7-b388-402d-a36a-4aa50e99f981" providerId="ADAL" clId="{9A8B8850-7133-46FC-9C4A-C1A5164B8DBA}" dt="2023-03-31T06:18:21.561" v="9186" actId="478"/>
          <ac:grpSpMkLst>
            <pc:docMk/>
            <pc:sldMk cId="2459757574" sldId="1142"/>
            <ac:grpSpMk id="59" creationId="{1DE36326-C35F-DEA3-9537-ADE99D771BCA}"/>
          </ac:grpSpMkLst>
        </pc:grpChg>
        <pc:picChg chg="add del mod">
          <ac:chgData name="권 희진" userId="9b051ea7-b388-402d-a36a-4aa50e99f981" providerId="ADAL" clId="{9A8B8850-7133-46FC-9C4A-C1A5164B8DBA}" dt="2023-03-08T06:09:51.949" v="1428" actId="478"/>
          <ac:picMkLst>
            <pc:docMk/>
            <pc:sldMk cId="2459757574" sldId="1142"/>
            <ac:picMk id="67" creationId="{66549068-D2F9-7508-F96F-895817936F5B}"/>
          </ac:picMkLst>
        </pc:picChg>
        <pc:picChg chg="add del mod">
          <ac:chgData name="권 희진" userId="9b051ea7-b388-402d-a36a-4aa50e99f981" providerId="ADAL" clId="{9A8B8850-7133-46FC-9C4A-C1A5164B8DBA}" dt="2023-03-08T06:15:55.743" v="1603" actId="478"/>
          <ac:picMkLst>
            <pc:docMk/>
            <pc:sldMk cId="2459757574" sldId="1142"/>
            <ac:picMk id="69" creationId="{774D9474-7EA3-C71F-5AE5-8FFE0C44E9A9}"/>
          </ac:picMkLst>
        </pc:picChg>
        <pc:picChg chg="add mod">
          <ac:chgData name="권 희진" userId="9b051ea7-b388-402d-a36a-4aa50e99f981" providerId="ADAL" clId="{9A8B8850-7133-46FC-9C4A-C1A5164B8DBA}" dt="2023-03-08T06:36:01.444" v="1774" actId="1076"/>
          <ac:picMkLst>
            <pc:docMk/>
            <pc:sldMk cId="2459757574" sldId="1142"/>
            <ac:picMk id="77" creationId="{C118A3EF-4379-2FE0-4CFC-E04D3E42AFDA}"/>
          </ac:picMkLst>
        </pc:picChg>
        <pc:cxnChg chg="add mod">
          <ac:chgData name="권 희진" userId="9b051ea7-b388-402d-a36a-4aa50e99f981" providerId="ADAL" clId="{9A8B8850-7133-46FC-9C4A-C1A5164B8DBA}" dt="2023-03-08T06:36:06.447" v="1775" actId="1076"/>
          <ac:cxnSpMkLst>
            <pc:docMk/>
            <pc:sldMk cId="2459757574" sldId="1142"/>
            <ac:cxnSpMk id="2" creationId="{EB265271-A600-8A5B-F0A6-72EDA7FFDDD7}"/>
          </ac:cxnSpMkLst>
        </pc:cxnChg>
        <pc:cxnChg chg="add mod">
          <ac:chgData name="권 희진" userId="9b051ea7-b388-402d-a36a-4aa50e99f981" providerId="ADAL" clId="{9A8B8850-7133-46FC-9C4A-C1A5164B8DBA}" dt="2023-03-08T06:35:40.367" v="1767" actId="1076"/>
          <ac:cxnSpMkLst>
            <pc:docMk/>
            <pc:sldMk cId="2459757574" sldId="1142"/>
            <ac:cxnSpMk id="40" creationId="{E835CB63-B827-60ED-586A-B66007419086}"/>
          </ac:cxnSpMkLst>
        </pc:cxnChg>
        <pc:cxnChg chg="add mod">
          <ac:chgData name="권 희진" userId="9b051ea7-b388-402d-a36a-4aa50e99f981" providerId="ADAL" clId="{9A8B8850-7133-46FC-9C4A-C1A5164B8DBA}" dt="2023-03-08T06:35:40.367" v="1767" actId="1076"/>
          <ac:cxnSpMkLst>
            <pc:docMk/>
            <pc:sldMk cId="2459757574" sldId="1142"/>
            <ac:cxnSpMk id="43" creationId="{AD7F504A-065B-F546-11EC-0083AA923E9D}"/>
          </ac:cxnSpMkLst>
        </pc:cxnChg>
        <pc:cxnChg chg="add del mod">
          <ac:chgData name="권 희진" userId="9b051ea7-b388-402d-a36a-4aa50e99f981" providerId="ADAL" clId="{9A8B8850-7133-46FC-9C4A-C1A5164B8DBA}" dt="2023-03-08T06:09:51.949" v="1428" actId="478"/>
          <ac:cxnSpMkLst>
            <pc:docMk/>
            <pc:sldMk cId="2459757574" sldId="1142"/>
            <ac:cxnSpMk id="63" creationId="{CFD6D9E1-7F37-13FF-E026-EFE60AB01192}"/>
          </ac:cxnSpMkLst>
        </pc:cxnChg>
        <pc:cxnChg chg="add mod">
          <ac:chgData name="권 희진" userId="9b051ea7-b388-402d-a36a-4aa50e99f981" providerId="ADAL" clId="{9A8B8850-7133-46FC-9C4A-C1A5164B8DBA}" dt="2023-03-08T06:35:47.562" v="1769" actId="1076"/>
          <ac:cxnSpMkLst>
            <pc:docMk/>
            <pc:sldMk cId="2459757574" sldId="1142"/>
            <ac:cxnSpMk id="91" creationId="{F610A5C0-ED13-F8F6-7837-4B3AD76788E7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23650110" sldId="1143"/>
        </pc:sldMkLst>
      </pc:sldChg>
      <pc:sldChg chg="add">
        <pc:chgData name="권 희진" userId="9b051ea7-b388-402d-a36a-4aa50e99f981" providerId="ADAL" clId="{9A8B8850-7133-46FC-9C4A-C1A5164B8DBA}" dt="2023-03-10T00:00:45.244" v="1820" actId="2890"/>
        <pc:sldMkLst>
          <pc:docMk/>
          <pc:sldMk cId="1919738758" sldId="1143"/>
        </pc:sldMkLst>
      </pc:sldChg>
      <pc:sldChg chg="new del">
        <pc:chgData name="권 희진" userId="9b051ea7-b388-402d-a36a-4aa50e99f981" providerId="ADAL" clId="{9A8B8850-7133-46FC-9C4A-C1A5164B8DBA}" dt="2023-03-10T00:00:39.187" v="1819" actId="47"/>
        <pc:sldMkLst>
          <pc:docMk/>
          <pc:sldMk cId="2379252441" sldId="114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636491183" sldId="114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19975527" sldId="114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833558312" sldId="1146"/>
        </pc:sldMkLst>
      </pc:sldChg>
      <pc:sldChg chg="del">
        <pc:chgData name="권 희진" userId="9b051ea7-b388-402d-a36a-4aa50e99f981" providerId="ADAL" clId="{9A8B8850-7133-46FC-9C4A-C1A5164B8DBA}" dt="2023-03-07T00:44:59.388" v="73" actId="47"/>
        <pc:sldMkLst>
          <pc:docMk/>
          <pc:sldMk cId="2450251003" sldId="1153"/>
        </pc:sldMkLst>
      </pc:sldChg>
      <pc:sldChg chg="del">
        <pc:chgData name="권 희진" userId="9b051ea7-b388-402d-a36a-4aa50e99f981" providerId="ADAL" clId="{9A8B8850-7133-46FC-9C4A-C1A5164B8DBA}" dt="2023-03-07T00:44:59.757" v="74" actId="47"/>
        <pc:sldMkLst>
          <pc:docMk/>
          <pc:sldMk cId="3420674651" sldId="1154"/>
        </pc:sldMkLst>
      </pc:sldChg>
      <pc:sldChg chg="del">
        <pc:chgData name="권 희진" userId="9b051ea7-b388-402d-a36a-4aa50e99f981" providerId="ADAL" clId="{9A8B8850-7133-46FC-9C4A-C1A5164B8DBA}" dt="2023-03-07T00:45:00.064" v="75" actId="47"/>
        <pc:sldMkLst>
          <pc:docMk/>
          <pc:sldMk cId="2373381307" sldId="1155"/>
        </pc:sldMkLst>
      </pc:sldChg>
      <pc:sldChg chg="del">
        <pc:chgData name="권 희진" userId="9b051ea7-b388-402d-a36a-4aa50e99f981" providerId="ADAL" clId="{9A8B8850-7133-46FC-9C4A-C1A5164B8DBA}" dt="2023-03-07T00:45:00.254" v="76" actId="47"/>
        <pc:sldMkLst>
          <pc:docMk/>
          <pc:sldMk cId="1423265335" sldId="1156"/>
        </pc:sldMkLst>
      </pc:sldChg>
      <pc:sldChg chg="del">
        <pc:chgData name="권 희진" userId="9b051ea7-b388-402d-a36a-4aa50e99f981" providerId="ADAL" clId="{9A8B8850-7133-46FC-9C4A-C1A5164B8DBA}" dt="2023-03-07T00:45:00.426" v="77" actId="47"/>
        <pc:sldMkLst>
          <pc:docMk/>
          <pc:sldMk cId="1010971411" sldId="1157"/>
        </pc:sldMkLst>
      </pc:sldChg>
      <pc:sldChg chg="del">
        <pc:chgData name="권 희진" userId="9b051ea7-b388-402d-a36a-4aa50e99f981" providerId="ADAL" clId="{9A8B8850-7133-46FC-9C4A-C1A5164B8DBA}" dt="2023-03-07T00:45:00.660" v="78" actId="47"/>
        <pc:sldMkLst>
          <pc:docMk/>
          <pc:sldMk cId="685477643" sldId="1158"/>
        </pc:sldMkLst>
      </pc:sldChg>
      <pc:sldChg chg="del">
        <pc:chgData name="권 희진" userId="9b051ea7-b388-402d-a36a-4aa50e99f981" providerId="ADAL" clId="{9A8B8850-7133-46FC-9C4A-C1A5164B8DBA}" dt="2023-03-07T00:45:00.882" v="79" actId="47"/>
        <pc:sldMkLst>
          <pc:docMk/>
          <pc:sldMk cId="336394451" sldId="1159"/>
        </pc:sldMkLst>
      </pc:sldChg>
      <pc:sldChg chg="del">
        <pc:chgData name="권 희진" userId="9b051ea7-b388-402d-a36a-4aa50e99f981" providerId="ADAL" clId="{9A8B8850-7133-46FC-9C4A-C1A5164B8DBA}" dt="2023-03-07T00:45:01.079" v="80" actId="47"/>
        <pc:sldMkLst>
          <pc:docMk/>
          <pc:sldMk cId="939620044" sldId="1160"/>
        </pc:sldMkLst>
      </pc:sldChg>
      <pc:sldChg chg="del">
        <pc:chgData name="권 희진" userId="9b051ea7-b388-402d-a36a-4aa50e99f981" providerId="ADAL" clId="{9A8B8850-7133-46FC-9C4A-C1A5164B8DBA}" dt="2023-03-07T00:45:01.221" v="81" actId="47"/>
        <pc:sldMkLst>
          <pc:docMk/>
          <pc:sldMk cId="1801226710" sldId="1161"/>
        </pc:sldMkLst>
      </pc:sldChg>
      <pc:sldChg chg="del">
        <pc:chgData name="권 희진" userId="9b051ea7-b388-402d-a36a-4aa50e99f981" providerId="ADAL" clId="{9A8B8850-7133-46FC-9C4A-C1A5164B8DBA}" dt="2023-03-07T00:45:01.404" v="82" actId="47"/>
        <pc:sldMkLst>
          <pc:docMk/>
          <pc:sldMk cId="3286693349" sldId="1162"/>
        </pc:sldMkLst>
      </pc:sldChg>
      <pc:sldChg chg="del">
        <pc:chgData name="권 희진" userId="9b051ea7-b388-402d-a36a-4aa50e99f981" providerId="ADAL" clId="{9A8B8850-7133-46FC-9C4A-C1A5164B8DBA}" dt="2023-03-07T00:45:01.559" v="83" actId="47"/>
        <pc:sldMkLst>
          <pc:docMk/>
          <pc:sldMk cId="581842940" sldId="1181"/>
        </pc:sldMkLst>
      </pc:sldChg>
      <pc:sldChg chg="del">
        <pc:chgData name="권 희진" userId="9b051ea7-b388-402d-a36a-4aa50e99f981" providerId="ADAL" clId="{9A8B8850-7133-46FC-9C4A-C1A5164B8DBA}" dt="2023-03-07T00:45:02.004" v="84" actId="47"/>
        <pc:sldMkLst>
          <pc:docMk/>
          <pc:sldMk cId="1907276572" sldId="1182"/>
        </pc:sldMkLst>
      </pc:sldChg>
      <pc:sldChg chg="del">
        <pc:chgData name="권 희진" userId="9b051ea7-b388-402d-a36a-4aa50e99f981" providerId="ADAL" clId="{9A8B8850-7133-46FC-9C4A-C1A5164B8DBA}" dt="2023-03-07T00:45:02.156" v="85" actId="47"/>
        <pc:sldMkLst>
          <pc:docMk/>
          <pc:sldMk cId="270332770" sldId="1183"/>
        </pc:sldMkLst>
      </pc:sldChg>
      <pc:sldChg chg="del">
        <pc:chgData name="권 희진" userId="9b051ea7-b388-402d-a36a-4aa50e99f981" providerId="ADAL" clId="{9A8B8850-7133-46FC-9C4A-C1A5164B8DBA}" dt="2023-03-07T00:45:02.308" v="86" actId="47"/>
        <pc:sldMkLst>
          <pc:docMk/>
          <pc:sldMk cId="933140672" sldId="118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465248094" sldId="118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32142728" sldId="118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95583846" sldId="118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191116926" sldId="119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822934401" sldId="119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36283347" sldId="119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50051441" sldId="119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890480928" sldId="119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911740949" sldId="119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000662556" sldId="119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330411299" sldId="119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230873179" sldId="119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549462813" sldId="119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749416491" sldId="120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31584971" sldId="120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930013528" sldId="120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53140919" sldId="120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55220673" sldId="120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99235520" sldId="120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85705898" sldId="120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3963442" sldId="120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989107592" sldId="1208"/>
        </pc:sldMkLst>
      </pc:sldChg>
      <pc:sldChg chg="del">
        <pc:chgData name="권 희진" userId="9b051ea7-b388-402d-a36a-4aa50e99f981" providerId="ADAL" clId="{9A8B8850-7133-46FC-9C4A-C1A5164B8DBA}" dt="2023-03-07T00:44:52.653" v="48" actId="47"/>
        <pc:sldMkLst>
          <pc:docMk/>
          <pc:sldMk cId="2504538906" sldId="1210"/>
        </pc:sldMkLst>
      </pc:sldChg>
      <pc:sldChg chg="del">
        <pc:chgData name="권 희진" userId="9b051ea7-b388-402d-a36a-4aa50e99f981" providerId="ADAL" clId="{9A8B8850-7133-46FC-9C4A-C1A5164B8DBA}" dt="2023-03-07T00:45:02.481" v="87" actId="47"/>
        <pc:sldMkLst>
          <pc:docMk/>
          <pc:sldMk cId="1309816268" sldId="1211"/>
        </pc:sldMkLst>
      </pc:sldChg>
      <pc:sldChg chg="del">
        <pc:chgData name="권 희진" userId="9b051ea7-b388-402d-a36a-4aa50e99f981" providerId="ADAL" clId="{9A8B8850-7133-46FC-9C4A-C1A5164B8DBA}" dt="2023-03-07T00:44:58.979" v="71" actId="47"/>
        <pc:sldMkLst>
          <pc:docMk/>
          <pc:sldMk cId="262072132" sldId="1212"/>
        </pc:sldMkLst>
      </pc:sldChg>
      <pc:sldChg chg="del">
        <pc:chgData name="권 희진" userId="9b051ea7-b388-402d-a36a-4aa50e99f981" providerId="ADAL" clId="{9A8B8850-7133-46FC-9C4A-C1A5164B8DBA}" dt="2023-03-07T00:44:58.624" v="70" actId="47"/>
        <pc:sldMkLst>
          <pc:docMk/>
          <pc:sldMk cId="126053528" sldId="121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45996001" sldId="121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658755" sldId="121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18200412" sldId="121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85428743" sldId="121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97779270" sldId="12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83417370" sldId="12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36173519" sldId="12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31502827" sldId="12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83483150" sldId="12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53776535" sldId="12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93293506" sldId="12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57271926" sldId="12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30507155" sldId="12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67339078" sldId="12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42656933" sldId="12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15772749" sldId="122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052630143" sldId="123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81434108" sldId="123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9300789" sldId="123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64183639" sldId="123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03151175" sldId="123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642596765" sldId="123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54321957" sldId="123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54937069" sldId="124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4667491" sldId="124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12212573" sldId="124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18769645" sldId="1245"/>
        </pc:sldMkLst>
      </pc:sldChg>
      <pc:sldChg chg="del">
        <pc:chgData name="권 희진" userId="9b051ea7-b388-402d-a36a-4aa50e99f981" providerId="ADAL" clId="{9A8B8850-7133-46FC-9C4A-C1A5164B8DBA}" dt="2023-03-07T00:44:56.259" v="61" actId="47"/>
        <pc:sldMkLst>
          <pc:docMk/>
          <pc:sldMk cId="1076329013" sldId="1246"/>
        </pc:sldMkLst>
      </pc:sldChg>
      <pc:sldChg chg="del">
        <pc:chgData name="권 희진" userId="9b051ea7-b388-402d-a36a-4aa50e99f981" providerId="ADAL" clId="{9A8B8850-7133-46FC-9C4A-C1A5164B8DBA}" dt="2023-03-07T00:44:56.598" v="62" actId="47"/>
        <pc:sldMkLst>
          <pc:docMk/>
          <pc:sldMk cId="1243555632" sldId="1247"/>
        </pc:sldMkLst>
      </pc:sldChg>
      <pc:sldChg chg="del">
        <pc:chgData name="권 희진" userId="9b051ea7-b388-402d-a36a-4aa50e99f981" providerId="ADAL" clId="{9A8B8850-7133-46FC-9C4A-C1A5164B8DBA}" dt="2023-03-07T00:44:56.685" v="63" actId="47"/>
        <pc:sldMkLst>
          <pc:docMk/>
          <pc:sldMk cId="2072234183" sldId="1248"/>
        </pc:sldMkLst>
      </pc:sldChg>
      <pc:sldChg chg="del">
        <pc:chgData name="권 희진" userId="9b051ea7-b388-402d-a36a-4aa50e99f981" providerId="ADAL" clId="{9A8B8850-7133-46FC-9C4A-C1A5164B8DBA}" dt="2023-03-07T00:45:03.544" v="88" actId="47"/>
        <pc:sldMkLst>
          <pc:docMk/>
          <pc:sldMk cId="1243312680" sldId="1249"/>
        </pc:sldMkLst>
      </pc:sldChg>
      <pc:sldChg chg="del">
        <pc:chgData name="권 희진" userId="9b051ea7-b388-402d-a36a-4aa50e99f981" providerId="ADAL" clId="{9A8B8850-7133-46FC-9C4A-C1A5164B8DBA}" dt="2023-03-07T00:44:52.509" v="47" actId="47"/>
        <pc:sldMkLst>
          <pc:docMk/>
          <pc:sldMk cId="3338713922" sldId="1250"/>
        </pc:sldMkLst>
      </pc:sldChg>
      <pc:sldChg chg="del">
        <pc:chgData name="권 희진" userId="9b051ea7-b388-402d-a36a-4aa50e99f981" providerId="ADAL" clId="{9A8B8850-7133-46FC-9C4A-C1A5164B8DBA}" dt="2023-03-07T00:44:14.347" v="24" actId="47"/>
        <pc:sldMkLst>
          <pc:docMk/>
          <pc:sldMk cId="695065580" sldId="125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58208016" sldId="125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68820961" sldId="1256"/>
        </pc:sldMkLst>
      </pc:sldChg>
      <pc:sldChg chg="del">
        <pc:chgData name="권 희진" userId="9b051ea7-b388-402d-a36a-4aa50e99f981" providerId="ADAL" clId="{9A8B8850-7133-46FC-9C4A-C1A5164B8DBA}" dt="2023-03-07T00:45:07.775" v="92" actId="47"/>
        <pc:sldMkLst>
          <pc:docMk/>
          <pc:sldMk cId="1045258500" sldId="1257"/>
        </pc:sldMkLst>
      </pc:sldChg>
      <pc:sldChg chg="del">
        <pc:chgData name="권 희진" userId="9b051ea7-b388-402d-a36a-4aa50e99f981" providerId="ADAL" clId="{9A8B8850-7133-46FC-9C4A-C1A5164B8DBA}" dt="2023-03-07T00:45:09.176" v="96" actId="47"/>
        <pc:sldMkLst>
          <pc:docMk/>
          <pc:sldMk cId="115685242" sldId="1259"/>
        </pc:sldMkLst>
      </pc:sldChg>
      <pc:sldChg chg="del">
        <pc:chgData name="권 희진" userId="9b051ea7-b388-402d-a36a-4aa50e99f981" providerId="ADAL" clId="{9A8B8850-7133-46FC-9C4A-C1A5164B8DBA}" dt="2023-03-07T00:42:50.341" v="0" actId="47"/>
        <pc:sldMkLst>
          <pc:docMk/>
          <pc:sldMk cId="3927817704" sldId="126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097503555" sldId="1261"/>
        </pc:sldMkLst>
      </pc:sldChg>
      <pc:sldChg chg="del">
        <pc:chgData name="권 희진" userId="9b051ea7-b388-402d-a36a-4aa50e99f981" providerId="ADAL" clId="{9A8B8850-7133-46FC-9C4A-C1A5164B8DBA}" dt="2023-03-07T00:44:52.364" v="46" actId="47"/>
        <pc:sldMkLst>
          <pc:docMk/>
          <pc:sldMk cId="1536030679" sldId="1262"/>
        </pc:sldMkLst>
      </pc:sldChg>
      <pc:sldChg chg="del">
        <pc:chgData name="권 희진" userId="9b051ea7-b388-402d-a36a-4aa50e99f981" providerId="ADAL" clId="{9A8B8850-7133-46FC-9C4A-C1A5164B8DBA}" dt="2023-03-07T00:44:12.451" v="20" actId="47"/>
        <pc:sldMkLst>
          <pc:docMk/>
          <pc:sldMk cId="3259712162" sldId="126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479659098" sldId="126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94537816" sldId="126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60618646" sldId="126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65294433" sldId="126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241297790" sldId="126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797808204" sldId="126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220087565" sldId="127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031815901" sldId="127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81350656" sldId="127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548593871" sldId="127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687162112" sldId="127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703507635" sldId="127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874363669" sldId="127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02238477" sldId="127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84473325" sldId="127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862543978" sldId="127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61561082" sldId="128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539616655" sldId="128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95899452" sldId="128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349896913" sldId="128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911117456" sldId="128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821315156" sldId="128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862049695" sldId="128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873010597" sldId="128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460857361" sldId="128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95933906" sldId="128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72643005" sldId="129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8206754" sldId="129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30537345" sldId="1292"/>
        </pc:sldMkLst>
      </pc:sldChg>
      <pc:sldChg chg="addSp delSp modSp add del mod modClrScheme chgLayout">
        <pc:chgData name="권 희진" userId="9b051ea7-b388-402d-a36a-4aa50e99f981" providerId="ADAL" clId="{9A8B8850-7133-46FC-9C4A-C1A5164B8DBA}" dt="2023-04-10T06:18:47.848" v="12191" actId="20577"/>
        <pc:sldMkLst>
          <pc:docMk/>
          <pc:sldMk cId="3058233418" sldId="1293"/>
        </pc:sldMkLst>
        <pc:spChg chg="mod ord">
          <ac:chgData name="권 희진" userId="9b051ea7-b388-402d-a36a-4aa50e99f981" providerId="ADAL" clId="{9A8B8850-7133-46FC-9C4A-C1A5164B8DBA}" dt="2023-03-10T00:47:52.754" v="2862" actId="700"/>
          <ac:spMkLst>
            <pc:docMk/>
            <pc:sldMk cId="3058233418" sldId="1293"/>
            <ac:spMk id="2" creationId="{5A2F7FF7-1313-9EC6-7E8F-A3E42AB966C2}"/>
          </ac:spMkLst>
        </pc:spChg>
        <pc:spChg chg="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3" creationId="{7F5AE8F1-4B7F-13A0-C02D-183AA92B0E2C}"/>
          </ac:spMkLst>
        </pc:spChg>
        <pc:spChg chg="add mod">
          <ac:chgData name="권 희진" userId="9b051ea7-b388-402d-a36a-4aa50e99f981" providerId="ADAL" clId="{9A8B8850-7133-46FC-9C4A-C1A5164B8DBA}" dt="2023-04-10T06:18:28.425" v="12159" actId="20577"/>
          <ac:spMkLst>
            <pc:docMk/>
            <pc:sldMk cId="3058233418" sldId="1293"/>
            <ac:spMk id="4" creationId="{B7C5A127-E0DF-424B-53F2-1CC1E7631E63}"/>
          </ac:spMkLst>
        </pc:spChg>
        <pc:spChg chg="del">
          <ac:chgData name="권 희진" userId="9b051ea7-b388-402d-a36a-4aa50e99f981" providerId="ADAL" clId="{9A8B8850-7133-46FC-9C4A-C1A5164B8DBA}" dt="2023-03-10T00:03:14.963" v="1893" actId="478"/>
          <ac:spMkLst>
            <pc:docMk/>
            <pc:sldMk cId="3058233418" sldId="1293"/>
            <ac:spMk id="4" creationId="{E99421CC-05B4-0B76-4832-7BB101BAC1BC}"/>
          </ac:spMkLst>
        </pc:spChg>
        <pc:spChg chg="add mod">
          <ac:chgData name="권 희진" userId="9b051ea7-b388-402d-a36a-4aa50e99f981" providerId="ADAL" clId="{9A8B8850-7133-46FC-9C4A-C1A5164B8DBA}" dt="2023-04-10T06:18:41.732" v="12179" actId="20577"/>
          <ac:spMkLst>
            <pc:docMk/>
            <pc:sldMk cId="3058233418" sldId="1293"/>
            <ac:spMk id="5" creationId="{71C3B627-0D24-48E6-3DF8-57AEF8E57FB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" creationId="{CCAD7602-E3BE-AE2E-5E1D-DCDCB049F1FC}"/>
          </ac:spMkLst>
        </pc:spChg>
        <pc:spChg chg="add mod">
          <ac:chgData name="권 희진" userId="9b051ea7-b388-402d-a36a-4aa50e99f981" providerId="ADAL" clId="{9A8B8850-7133-46FC-9C4A-C1A5164B8DBA}" dt="2023-04-10T06:18:47.848" v="12191" actId="20577"/>
          <ac:spMkLst>
            <pc:docMk/>
            <pc:sldMk cId="3058233418" sldId="1293"/>
            <ac:spMk id="6" creationId="{752C40C9-06B6-83A3-15EA-6E995EC534F4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" creationId="{C7A7C77D-1660-0360-EC60-F3DC059B18AE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" creationId="{C15CDB1D-FB9A-91D4-2852-C921C8F9F6D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" creationId="{08A21E94-0F2C-491E-8C3D-0F001E53D134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" creationId="{B915F278-A3CF-BAC0-B6CB-FDD246071E9F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0" creationId="{1CD0C2B6-4BD1-E30A-4D68-7C5509FD4D83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1" creationId="{438B2344-DD39-2905-62F2-E8A9AC64A6D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2" creationId="{00A800C4-91F7-8D16-59D8-BFEE1B763714}"/>
          </ac:spMkLst>
        </pc:spChg>
        <pc:spChg chg="del mod">
          <ac:chgData name="권 희진" userId="9b051ea7-b388-402d-a36a-4aa50e99f981" providerId="ADAL" clId="{9A8B8850-7133-46FC-9C4A-C1A5164B8DBA}" dt="2023-03-10T00:16:01.112" v="2126" actId="478"/>
          <ac:spMkLst>
            <pc:docMk/>
            <pc:sldMk cId="3058233418" sldId="1293"/>
            <ac:spMk id="13" creationId="{24ED0544-D8EE-CCE8-C083-F940B0D4472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4" creationId="{935D877E-4A32-FEE8-5DC2-858D95D48068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5" creationId="{9E552DED-4312-2AD8-60D2-3A8744F4F8D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6" creationId="{EDD92981-8AF0-EFA4-BEFD-954835385C20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7" creationId="{BA2A2259-AF62-6BF5-E923-17AFEAB636D2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18" creationId="{B21D0998-7D10-77B0-8BB8-C660B26EA2C4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19" creationId="{506F6628-A87C-E63A-F42D-3C348D174613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20" creationId="{FBB1DEA0-5307-9614-320A-8E380C8BB188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21" creationId="{1BFD362E-ED99-5FF3-D382-E00108279F1D}"/>
          </ac:spMkLst>
        </pc:spChg>
        <pc:spChg chg="add 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33" creationId="{AB417870-08E8-EA52-5C0F-9B70472EEDBD}"/>
          </ac:spMkLst>
        </pc:spChg>
        <pc:spChg chg="add 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43" creationId="{D43A13D7-612C-B5F4-0402-BCB43D05E4BA}"/>
          </ac:spMkLst>
        </pc:spChg>
        <pc:spChg chg="add 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45" creationId="{BDE06672-3414-CCDB-C6B7-4FD60911DEAA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5" creationId="{7BC98E3C-F836-4EB7-620D-E699F73F6F55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6" creationId="{F2E6864C-D9D1-B103-2CAF-86624239C930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9" creationId="{457ABC9D-75E6-4922-BE0F-2CF30051DCD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0" creationId="{C984D2F2-94F8-66FE-4B2A-61CE5BA045F4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1" creationId="{C9BDAFB8-B247-731F-BC5E-C899C9B59205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2" creationId="{BC580545-1DC8-3908-9589-0B5DF3170877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3" creationId="{D9037D8C-C511-AD31-C996-E74C620BF3D5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4" creationId="{BCE97FB2-C495-51A7-7309-65CC31B6120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5" creationId="{3EC6B263-994E-5CFC-CE7A-AC38D554DC8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6" creationId="{551C2B09-3259-0273-596B-08229B88DE1A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7" creationId="{A08119E1-02AB-B19E-D909-0868BE33010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8" creationId="{FB1B34E8-F03C-A857-D9E5-F9A0AE28B6E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9" creationId="{E4306F4A-B863-658A-17F1-43F13995640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0" creationId="{63EFA255-83CD-9B41-F93C-224DC460485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1" creationId="{63C4B79C-C752-DFA8-92E1-633C4717D082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72" creationId="{79483C57-F515-2716-C284-739E535BA55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3" creationId="{F489BFE0-B70B-0488-5053-A130FC014EF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4" creationId="{0C4CEB51-68C5-5BA4-7359-1C894E4D16B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5" creationId="{4C6326FF-B6CC-E6C7-12D3-963074C41153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6" creationId="{702D2F61-36A8-7D23-1726-F490307A0AB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7" creationId="{62CD9341-6F59-4DA6-EBC8-80A606C47A6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8" creationId="{4EB0F345-A6DA-260F-6B64-72FB81EAF7E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1" creationId="{E047B2CA-3F07-48E2-5DEE-F03EEC6DF078}"/>
          </ac:spMkLst>
        </pc:spChg>
        <pc:spChg chg="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82" creationId="{7B3A5787-0B95-B502-D254-79C8CFE0AB7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3" creationId="{CB3A04BC-0E2E-FA31-F51E-D376858D278F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4" creationId="{FEB4AD57-42D2-5FBC-6B96-665F59A6F4C9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5" creationId="{30ED83CF-1732-5F63-2DA7-7C2FE9E4A957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6" creationId="{3095AD56-B9EF-58BF-6DF3-E298F5DCBC1F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7" creationId="{FB9A4215-89C9-4079-E2D5-320DB54E536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8" creationId="{2BE65334-0D3F-1E82-8EBB-3F40670DF38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9" creationId="{F01C7198-F71B-28E7-87E5-86DADEBBE59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0" creationId="{4685F6EB-DCE5-E5E5-E862-F83AA4B251D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1" creationId="{BCBF9D35-382C-BEEE-9296-A19D329EAD3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2" creationId="{F12D4B21-94A1-110F-4794-AECECF62D97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3" creationId="{7DD7EED2-35CA-AA7A-B403-0F8F4C47E42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4" creationId="{DA2667DF-AF3D-84EF-BF8D-B4306E1F7F29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5" creationId="{B0489BC2-E00C-5D02-1764-F5E727740ACC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6" creationId="{6C694D5B-4A3C-6090-5708-BE58C5D8FD75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7" creationId="{1235E4C7-A24E-B48B-08F6-35B0712E616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8" creationId="{0A5D0666-3DD1-D0ED-4CE4-1B52B6A731FB}"/>
          </ac:spMkLst>
        </pc:spChg>
        <pc:spChg chg="del mod">
          <ac:chgData name="권 희진" userId="9b051ea7-b388-402d-a36a-4aa50e99f981" providerId="ADAL" clId="{9A8B8850-7133-46FC-9C4A-C1A5164B8DBA}" dt="2023-03-10T00:16:01.112" v="2126" actId="478"/>
          <ac:spMkLst>
            <pc:docMk/>
            <pc:sldMk cId="3058233418" sldId="1293"/>
            <ac:spMk id="108" creationId="{DBB97908-323F-5F53-F446-AF3D0CAAD1D1}"/>
          </ac:spMkLst>
        </pc:spChg>
        <pc:spChg chg="add del mod">
          <ac:chgData name="권 희진" userId="9b051ea7-b388-402d-a36a-4aa50e99f981" providerId="ADAL" clId="{9A8B8850-7133-46FC-9C4A-C1A5164B8DBA}" dt="2023-03-10T00:02:19.040" v="1835" actId="478"/>
          <ac:spMkLst>
            <pc:docMk/>
            <pc:sldMk cId="3058233418" sldId="1293"/>
            <ac:spMk id="112" creationId="{06804EC6-B37B-B597-9C69-B218FEE74DC8}"/>
          </ac:spMkLst>
        </pc:spChg>
        <pc:spChg chg="add 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41" creationId="{58A4956D-4D77-50A6-7421-6964DAE2D588}"/>
          </ac:spMkLst>
        </pc:spChg>
        <pc:spChg chg="add mod">
          <ac:chgData name="권 희진" userId="9b051ea7-b388-402d-a36a-4aa50e99f981" providerId="ADAL" clId="{9A8B8850-7133-46FC-9C4A-C1A5164B8DBA}" dt="2023-03-10T00:47:59.219" v="2863" actId="1076"/>
          <ac:spMkLst>
            <pc:docMk/>
            <pc:sldMk cId="3058233418" sldId="1293"/>
            <ac:spMk id="152" creationId="{8213EA94-B3D0-F4E6-FE77-949B0D0CE9D7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3" creationId="{FF065835-6251-6AC0-D0C2-1F679C8906F4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4" creationId="{3BE10CD1-5A74-736C-4709-CA3167703F5B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5" creationId="{BCCA33C4-D9DE-43FE-21B2-D6FBED476A57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6" creationId="{058E187D-8B0E-3C33-867E-791434EDCCC2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7" creationId="{307C96E9-F9D0-89FB-5179-E963F8B7E335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8" creationId="{F2BC8A4E-CC97-FEAA-CC36-53D81AF18461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159" creationId="{654EC8C2-D448-D0BD-01C2-0A546E3B1BD5}"/>
          </ac:spMkLst>
        </pc:spChg>
        <pc:spChg chg="add mod">
          <ac:chgData name="권 희진" userId="9b051ea7-b388-402d-a36a-4aa50e99f981" providerId="ADAL" clId="{9A8B8850-7133-46FC-9C4A-C1A5164B8DBA}" dt="2023-03-21T01:26:34.273" v="3250" actId="20577"/>
          <ac:spMkLst>
            <pc:docMk/>
            <pc:sldMk cId="3058233418" sldId="1293"/>
            <ac:spMk id="160" creationId="{C44C976A-1541-2B2D-53F4-D4B9F1134134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61" creationId="{ECB69BE5-6765-AC2E-ED9C-B08CF2EDF762}"/>
          </ac:spMkLst>
        </pc:spChg>
        <pc:spChg chg="add mod">
          <ac:chgData name="권 희진" userId="9b051ea7-b388-402d-a36a-4aa50e99f981" providerId="ADAL" clId="{9A8B8850-7133-46FC-9C4A-C1A5164B8DBA}" dt="2023-03-21T01:27:01.020" v="3281"/>
          <ac:spMkLst>
            <pc:docMk/>
            <pc:sldMk cId="3058233418" sldId="1293"/>
            <ac:spMk id="162" creationId="{607A76D5-1D59-5584-F320-02B0BC413E1B}"/>
          </ac:spMkLst>
        </pc:spChg>
        <pc:spChg chg="add del mod">
          <ac:chgData name="권 희진" userId="9b051ea7-b388-402d-a36a-4aa50e99f981" providerId="ADAL" clId="{9A8B8850-7133-46FC-9C4A-C1A5164B8DBA}" dt="2023-03-10T02:23:44.676" v="2970" actId="478"/>
          <ac:spMkLst>
            <pc:docMk/>
            <pc:sldMk cId="3058233418" sldId="1293"/>
            <ac:spMk id="163" creationId="{9944E668-E2B4-714F-C7F0-B881865879A7}"/>
          </ac:spMkLst>
        </pc:spChg>
        <pc:spChg chg="add mod">
          <ac:chgData name="권 희진" userId="9b051ea7-b388-402d-a36a-4aa50e99f981" providerId="ADAL" clId="{9A8B8850-7133-46FC-9C4A-C1A5164B8DBA}" dt="2023-03-21T01:30:03.498" v="3346" actId="20577"/>
          <ac:spMkLst>
            <pc:docMk/>
            <pc:sldMk cId="3058233418" sldId="1293"/>
            <ac:spMk id="164" creationId="{BCFE5FBD-49E0-EA22-0EC4-533E8EFE530B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4" creationId="{5D68D2C9-0AAD-FE23-5079-0926A2D1BF9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5" creationId="{37C66C27-49CB-3553-1C64-9C58CCB052E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6" creationId="{3D015039-B99D-EBA3-A36D-413E9AA30A6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7" creationId="{72C08E18-2EDB-878C-012B-75D361899A28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8" creationId="{EA6EF830-C93E-7242-59AB-C8AD23292A84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9" creationId="{50294F94-56FC-1DDF-3B31-36FA63BF50A7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80" creationId="{363DEFF2-61BE-891D-4A71-0CA8AE2EE999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81" creationId="{59F1798B-85BA-AB61-D68E-211A7E79FC26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2" creationId="{BA8040BC-F117-7558-0612-7C2CF16D2347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3" creationId="{17FAC6BC-45C4-E164-5A8E-473FDF9600E2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4" creationId="{B19645B4-8898-FE5B-1B9F-452A43151F5D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85" creationId="{60772287-99AB-17D8-7656-19FA8ECE6401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86" creationId="{299CA990-B46E-55E3-211A-8C2B2AF86072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7" creationId="{7ECEBBA8-5916-C22A-3AB7-D12D4C33422B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8" creationId="{7BB09A2B-5856-CDED-8658-30DD1A87B864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9" creationId="{41112A71-67F3-CB5F-2B28-79C636765539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0" creationId="{56CDD646-52FB-C6B4-9F90-A141BD33BB8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1" creationId="{132D79B7-D443-B03F-581F-43108E015082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2" creationId="{CD71C30C-FCB2-75BC-A7C3-FA7BD242101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3" creationId="{4890FB33-6269-F9A5-E9BA-C031C79E43E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4" creationId="{12D7855A-E46A-FEF4-BC72-75DB01877B41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5" creationId="{BBB1E47C-67F3-688F-3FC5-690CE2DA2F57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6" creationId="{137F1822-0349-700C-FFA6-24605B68348D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7" creationId="{342AA7CE-5F11-8D81-CC22-0F0164F32426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8" creationId="{4334A18B-0774-E3F2-178F-AA030A8B0A67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99" creationId="{3339D3D9-91F8-0660-B2CF-E840563A3B9A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0" creationId="{DC7374C6-EA38-7804-5CC9-181BC08A7CE8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1" creationId="{433F6678-2C72-BA0B-905C-7340EE408DEE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2" creationId="{ABDD3BE0-278F-79C4-7A72-8A168B63A0DA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3" creationId="{5B97FA88-B21E-ABE4-26DF-EADEABFB0926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4" creationId="{24C44164-AEF7-8BC6-B172-A0764ED822FD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5" creationId="{2741FBAF-0CE5-205C-B4A7-BA6DAE98E264}"/>
          </ac:spMkLst>
        </pc:spChg>
        <pc:spChg chg="add del mod">
          <ac:chgData name="권 희진" userId="9b051ea7-b388-402d-a36a-4aa50e99f981" providerId="ADAL" clId="{9A8B8850-7133-46FC-9C4A-C1A5164B8DBA}" dt="2023-03-10T00:39:28.940" v="2511" actId="478"/>
          <ac:spMkLst>
            <pc:docMk/>
            <pc:sldMk cId="3058233418" sldId="1293"/>
            <ac:spMk id="206" creationId="{9DFF21FA-336D-039F-E581-BF81480B496C}"/>
          </ac:spMkLst>
        </pc:spChg>
        <pc:spChg chg="add mod">
          <ac:chgData name="권 희진" userId="9b051ea7-b388-402d-a36a-4aa50e99f981" providerId="ADAL" clId="{9A8B8850-7133-46FC-9C4A-C1A5164B8DBA}" dt="2023-03-10T00:47:59.219" v="2863" actId="1076"/>
          <ac:spMkLst>
            <pc:docMk/>
            <pc:sldMk cId="3058233418" sldId="1293"/>
            <ac:spMk id="207" creationId="{EEC4F899-F695-66FF-83E1-1080DAEC2BF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08" creationId="{7D6667AA-3D41-7CD6-9C3C-00B6E7A333F1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09" creationId="{B6719A8B-0289-3C12-CABE-5DC02962105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0" creationId="{D5699B23-60E8-3616-426B-5FEFDDB4855A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1" creationId="{DB0AB1CD-18AE-EA38-08D9-C83A61422578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2" creationId="{3D405A89-2D5F-B048-C348-7F67096BB1F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3" creationId="{5E67FAA2-CDAB-B9EB-3A48-95581F57DBB4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4" creationId="{DBA84364-1245-9FE4-9607-601078799FE4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5" creationId="{C0CEC85C-0A27-66A8-91A3-DD867F8470EC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6" creationId="{94A8A8E6-93AB-8E18-A997-4C096BC0B9A6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7" creationId="{4970374E-439C-26E9-29E1-44DF3F281B8D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1" creationId="{53B8FB88-D447-8803-FFC2-1CD87D4D8E80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2" creationId="{EFF69942-D5D0-F0B4-AB8A-760FBEB58EAD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3" creationId="{54F4EBE9-E883-0682-5654-BAC4CD23DF8B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4" creationId="{6F3C7E12-79D2-2733-AACC-35AB5B712997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5" creationId="{F732E6EE-AA96-6A19-3578-0466AD31A26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6" creationId="{DD222FD3-C746-6C5B-9E8F-AFC36FB0F71A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7" creationId="{75232AB7-F084-EB71-3C09-8073FFDA3DF0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8" creationId="{24D2BA2E-3415-99A1-ECEF-B3B3FC421329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9" creationId="{27C245E2-C401-7FE6-9955-FDF49C01DC66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0" creationId="{49E4F9A9-B7DE-3228-7A28-6B11D6024AA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1" creationId="{FBDBC2AB-3047-8A09-5339-C4C5C6E55CAE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2" creationId="{08EA9F7B-4204-8A57-B369-8DC3F9C8679E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3" creationId="{43FF775D-58D1-4105-9D42-E484DED24F2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4" creationId="{D49A3C7B-7FD5-5F1E-2F92-DA0ABFC30BC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6" creationId="{CFF6ADBF-CD3B-34ED-F374-5326DDC555A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7" creationId="{119B8CAD-9A16-5363-1B54-A11DFCB5C39C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8" creationId="{7B76D748-2897-541C-BC00-107E2473AA84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9" creationId="{58738378-19B9-DC4A-ADBE-67C4D21E54BD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3" creationId="{A118DED6-13F6-9001-4A32-51D3446D9DAD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4" creationId="{FA6A0B30-13B6-2CD9-C907-4C452763AF6F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5" creationId="{978F6836-12A7-ADC9-A984-AE78EE22F273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6" creationId="{698CA9D7-8DCA-DD7F-88DF-9B798C4F03B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7" creationId="{A52EE1B4-5492-2CD0-3ACC-084CDE1085B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8" creationId="{5A0ED3BE-A243-E282-400B-B2CFBBCB44CE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9" creationId="{606D55EB-869C-DD0A-FB7D-FA5744FAE1D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0" creationId="{C8147182-CF51-14E2-8AAB-2AAC400C0552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1" creationId="{40BC5E46-4169-FC55-3841-2CF30B335DD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2" creationId="{36B02702-0A39-9307-E561-D4A45A5BF243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3" creationId="{EB5B533D-7FC9-0928-5727-E99509EFC4B6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4" creationId="{7857EE3B-F1DD-CE8D-924C-764CC3A36D9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5" creationId="{14FA47AC-BE6C-C492-E8AD-03FA536E3AF2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6" creationId="{92FFE17F-E807-BF68-FDEB-754BB2CF69C4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69" creationId="{57A2C8BD-ADA0-2B49-0B53-473C97EB4DFF}"/>
          </ac:spMkLst>
        </pc:spChg>
        <pc:spChg chg="add del mod">
          <ac:chgData name="권 희진" userId="9b051ea7-b388-402d-a36a-4aa50e99f981" providerId="ADAL" clId="{9A8B8850-7133-46FC-9C4A-C1A5164B8DBA}" dt="2023-03-10T02:23:53.697" v="2971" actId="478"/>
          <ac:spMkLst>
            <pc:docMk/>
            <pc:sldMk cId="3058233418" sldId="1293"/>
            <ac:spMk id="270" creationId="{5E9A63B0-C0BE-5170-729E-1B108A5EBE8E}"/>
          </ac:spMkLst>
        </pc:spChg>
        <pc:spChg chg="add del mod">
          <ac:chgData name="권 희진" userId="9b051ea7-b388-402d-a36a-4aa50e99f981" providerId="ADAL" clId="{9A8B8850-7133-46FC-9C4A-C1A5164B8DBA}" dt="2023-03-10T02:23:54.722" v="2972" actId="478"/>
          <ac:spMkLst>
            <pc:docMk/>
            <pc:sldMk cId="3058233418" sldId="1293"/>
            <ac:spMk id="271" creationId="{CC943C18-7B2B-357A-6938-7CDD135B95BF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72" creationId="{1E82EDA7-C5C1-A22E-1F90-FCC2D80E0142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73" creationId="{0A3F0BD8-3570-CC60-23B5-EFE2DABA6843}"/>
          </ac:spMkLst>
        </pc:spChg>
        <pc:spChg chg="add del mod">
          <ac:chgData name="권 희진" userId="9b051ea7-b388-402d-a36a-4aa50e99f981" providerId="ADAL" clId="{9A8B8850-7133-46FC-9C4A-C1A5164B8DBA}" dt="2023-03-10T00:49:16.777" v="2894" actId="478"/>
          <ac:spMkLst>
            <pc:docMk/>
            <pc:sldMk cId="3058233418" sldId="1293"/>
            <ac:spMk id="274" creationId="{82ACF5C0-5E8B-2F9A-4344-1514E28A6921}"/>
          </ac:spMkLst>
        </pc:spChg>
        <pc:spChg chg="add del mod">
          <ac:chgData name="권 희진" userId="9b051ea7-b388-402d-a36a-4aa50e99f981" providerId="ADAL" clId="{9A8B8850-7133-46FC-9C4A-C1A5164B8DBA}" dt="2023-03-10T02:23:44.676" v="2970" actId="478"/>
          <ac:spMkLst>
            <pc:docMk/>
            <pc:sldMk cId="3058233418" sldId="1293"/>
            <ac:spMk id="275" creationId="{CDB897CB-38F8-40B5-6341-30FA1EC69870}"/>
          </ac:spMkLst>
        </pc:spChg>
        <pc:spChg chg="add del mod">
          <ac:chgData name="권 희진" userId="9b051ea7-b388-402d-a36a-4aa50e99f981" providerId="ADAL" clId="{9A8B8850-7133-46FC-9C4A-C1A5164B8DBA}" dt="2023-03-10T00:49:14.736" v="2893" actId="478"/>
          <ac:spMkLst>
            <pc:docMk/>
            <pc:sldMk cId="3058233418" sldId="1293"/>
            <ac:spMk id="276" creationId="{30092044-79D0-227B-8E0A-1C0BFE3EAA51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82" creationId="{E64DD98E-675D-99E9-C7B6-3108D6F4CD75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83" creationId="{B86EAEF0-003E-4FA2-1ADC-46E2A75C1FCC}"/>
          </ac:spMkLst>
        </pc:spChg>
        <pc:spChg chg="add mod">
          <ac:chgData name="권 희진" userId="9b051ea7-b388-402d-a36a-4aa50e99f981" providerId="ADAL" clId="{9A8B8850-7133-46FC-9C4A-C1A5164B8DBA}" dt="2023-03-21T01:30:07.660" v="3365" actId="20577"/>
          <ac:spMkLst>
            <pc:docMk/>
            <pc:sldMk cId="3058233418" sldId="1293"/>
            <ac:spMk id="284" creationId="{19E9D7EE-727A-7D8E-E98E-3D22648C15ED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85" creationId="{801FA6B1-BA3A-9D7B-6B27-48D0322DBA0B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86" creationId="{098EFA67-EACC-DAB4-7D1E-F2230C0E9E33}"/>
          </ac:spMkLst>
        </pc:spChg>
        <pc:spChg chg="add mod">
          <ac:chgData name="권 희진" userId="9b051ea7-b388-402d-a36a-4aa50e99f981" providerId="ADAL" clId="{9A8B8850-7133-46FC-9C4A-C1A5164B8DBA}" dt="2023-03-21T01:30:09.871" v="3375" actId="20577"/>
          <ac:spMkLst>
            <pc:docMk/>
            <pc:sldMk cId="3058233418" sldId="1293"/>
            <ac:spMk id="287" creationId="{D19BD7D6-CE6A-11E4-85AB-5D80F643E968}"/>
          </ac:spMkLst>
        </pc:spChg>
        <pc:spChg chg="add del mod">
          <ac:chgData name="권 희진" userId="9b051ea7-b388-402d-a36a-4aa50e99f981" providerId="ADAL" clId="{9A8B8850-7133-46FC-9C4A-C1A5164B8DBA}" dt="2023-03-10T02:24:55.854" v="2973" actId="478"/>
          <ac:spMkLst>
            <pc:docMk/>
            <pc:sldMk cId="3058233418" sldId="1293"/>
            <ac:spMk id="289" creationId="{FD2E82D1-B992-0AD2-297A-34AF5294E480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303" creationId="{272D3E4D-FDA7-55F3-5B5C-1940F2CA09FE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4" creationId="{B2217CF4-A17E-9264-6639-B56203457660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5" creationId="{FC67628F-D226-E185-EAB3-C599F0FD7385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6" creationId="{6224FD6C-F0E4-BF1E-72FD-207F931C9B71}"/>
          </ac:spMkLst>
        </pc:spChg>
        <pc:spChg chg="add mod">
          <ac:chgData name="권 희진" userId="9b051ea7-b388-402d-a36a-4aa50e99f981" providerId="ADAL" clId="{9A8B8850-7133-46FC-9C4A-C1A5164B8DBA}" dt="2023-03-10T01:04:02.426" v="2969" actId="20577"/>
          <ac:spMkLst>
            <pc:docMk/>
            <pc:sldMk cId="3058233418" sldId="1293"/>
            <ac:spMk id="307" creationId="{77FC8EC2-330E-3381-16D3-CE7269722834}"/>
          </ac:spMkLst>
        </pc:spChg>
        <pc:cxnChg chg="add mod">
          <ac:chgData name="권 희진" userId="9b051ea7-b388-402d-a36a-4aa50e99f981" providerId="ADAL" clId="{9A8B8850-7133-46FC-9C4A-C1A5164B8DBA}" dt="2023-03-10T00:48:02.775" v="2864" actId="1076"/>
          <ac:cxnSpMkLst>
            <pc:docMk/>
            <pc:sldMk cId="3058233418" sldId="1293"/>
            <ac:cxnSpMk id="34" creationId="{81722428-302F-076A-C2A6-E2050388D13E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36" creationId="{C4E48D82-5215-6078-272D-7EDFA88C677B}"/>
          </ac:cxnSpMkLst>
        </pc:cxnChg>
        <pc:cxnChg chg="del mod">
          <ac:chgData name="권 희진" userId="9b051ea7-b388-402d-a36a-4aa50e99f981" providerId="ADAL" clId="{9A8B8850-7133-46FC-9C4A-C1A5164B8DBA}" dt="2023-03-10T00:15:13.698" v="2092" actId="478"/>
          <ac:cxnSpMkLst>
            <pc:docMk/>
            <pc:sldMk cId="3058233418" sldId="1293"/>
            <ac:cxnSpMk id="38" creationId="{80A0C4FE-CD28-E201-9164-5F197D683142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0" creationId="{D2148685-A3FF-384B-E22A-D85B9A7A0CF5}"/>
          </ac:cxnSpMkLst>
        </pc:cxnChg>
        <pc:cxnChg chg="del mod">
          <ac:chgData name="권 희진" userId="9b051ea7-b388-402d-a36a-4aa50e99f981" providerId="ADAL" clId="{9A8B8850-7133-46FC-9C4A-C1A5164B8DBA}" dt="2023-03-10T00:15:09.027" v="2089" actId="478"/>
          <ac:cxnSpMkLst>
            <pc:docMk/>
            <pc:sldMk cId="3058233418" sldId="1293"/>
            <ac:cxnSpMk id="42" creationId="{9306A5A6-707A-1E7B-E6B3-40554DA46AF8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4" creationId="{7C22E06F-9230-DE69-32D1-7C91D808F548}"/>
          </ac:cxnSpMkLst>
        </pc:cxnChg>
        <pc:cxnChg chg="del mod">
          <ac:chgData name="권 희진" userId="9b051ea7-b388-402d-a36a-4aa50e99f981" providerId="ADAL" clId="{9A8B8850-7133-46FC-9C4A-C1A5164B8DBA}" dt="2023-03-10T00:15:12.230" v="2091" actId="478"/>
          <ac:cxnSpMkLst>
            <pc:docMk/>
            <pc:sldMk cId="3058233418" sldId="1293"/>
            <ac:cxnSpMk id="46" creationId="{2F0FC81B-E022-A15E-8708-1A58D7E68FB7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7" creationId="{97788A09-CA0D-3A63-1B29-1C0C31FBD4D0}"/>
          </ac:cxnSpMkLst>
        </pc:cxnChg>
        <pc:cxnChg chg="del mod">
          <ac:chgData name="권 희진" userId="9b051ea7-b388-402d-a36a-4aa50e99f981" providerId="ADAL" clId="{9A8B8850-7133-46FC-9C4A-C1A5164B8DBA}" dt="2023-03-10T00:15:10.124" v="2090" actId="478"/>
          <ac:cxnSpMkLst>
            <pc:docMk/>
            <pc:sldMk cId="3058233418" sldId="1293"/>
            <ac:cxnSpMk id="49" creationId="{3EA167C5-C992-B8B3-6851-E8DBD1257706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51" creationId="{357ADFC8-324B-777A-1EA5-2E4D18B79431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53" creationId="{EE6294EB-3C25-8501-AE93-EEA467BA16B7}"/>
          </ac:cxnSpMkLst>
        </pc:cxnChg>
        <pc:cxnChg chg="add mod">
          <ac:chgData name="권 희진" userId="9b051ea7-b388-402d-a36a-4aa50e99f981" providerId="ADAL" clId="{9A8B8850-7133-46FC-9C4A-C1A5164B8DBA}" dt="2023-03-10T00:14:20.351" v="2079" actId="571"/>
          <ac:cxnSpMkLst>
            <pc:docMk/>
            <pc:sldMk cId="3058233418" sldId="1293"/>
            <ac:cxnSpMk id="136" creationId="{16EC67D5-DA05-C8C7-1FD2-64760D981E3A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3" creationId="{EC56F0AF-D5C7-9A97-CEC1-96F6DB63AD48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4" creationId="{C3093885-0E33-6945-9EAF-37D881B46A26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5" creationId="{8A0907C6-DB44-4EF7-5A6C-86A166758F49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6" creationId="{107B3587-AEF9-7F5E-2E43-E188CDDB8266}"/>
          </ac:cxnSpMkLst>
        </pc:cxnChg>
        <pc:cxnChg chg="add del mod">
          <ac:chgData name="권 희진" userId="9b051ea7-b388-402d-a36a-4aa50e99f981" providerId="ADAL" clId="{9A8B8850-7133-46FC-9C4A-C1A5164B8DBA}" dt="2023-03-10T00:34:31.330" v="2267" actId="478"/>
          <ac:cxnSpMkLst>
            <pc:docMk/>
            <pc:sldMk cId="3058233418" sldId="1293"/>
            <ac:cxnSpMk id="165" creationId="{0240B2FB-FEA7-D781-115C-BE439F225948}"/>
          </ac:cxnSpMkLst>
        </pc:cxnChg>
        <pc:cxnChg chg="add mod">
          <ac:chgData name="권 희진" userId="9b051ea7-b388-402d-a36a-4aa50e99f981" providerId="ADAL" clId="{9A8B8850-7133-46FC-9C4A-C1A5164B8DBA}" dt="2023-03-10T04:07:47.102" v="2977" actId="1035"/>
          <ac:cxnSpMkLst>
            <pc:docMk/>
            <pc:sldMk cId="3058233418" sldId="1293"/>
            <ac:cxnSpMk id="166" creationId="{269E8190-2058-F3D1-7C15-C5212529B4B3}"/>
          </ac:cxnSpMkLst>
        </pc:cxnChg>
        <pc:cxnChg chg="add del mod">
          <ac:chgData name="권 희진" userId="9b051ea7-b388-402d-a36a-4aa50e99f981" providerId="ADAL" clId="{9A8B8850-7133-46FC-9C4A-C1A5164B8DBA}" dt="2023-03-10T00:34:29.851" v="2266" actId="478"/>
          <ac:cxnSpMkLst>
            <pc:docMk/>
            <pc:sldMk cId="3058233418" sldId="1293"/>
            <ac:cxnSpMk id="167" creationId="{80BF1DE6-88EA-82AD-972E-A796F8CABCEF}"/>
          </ac:cxnSpMkLst>
        </pc:cxnChg>
        <pc:cxnChg chg="add del mod">
          <ac:chgData name="권 희진" userId="9b051ea7-b388-402d-a36a-4aa50e99f981" providerId="ADAL" clId="{9A8B8850-7133-46FC-9C4A-C1A5164B8DBA}" dt="2023-03-10T04:08:13.003" v="2982" actId="478"/>
          <ac:cxnSpMkLst>
            <pc:docMk/>
            <pc:sldMk cId="3058233418" sldId="1293"/>
            <ac:cxnSpMk id="168" creationId="{DFEA61EE-F9E0-61F7-7CD8-E6CE3F13258D}"/>
          </ac:cxnSpMkLst>
        </pc:cxnChg>
        <pc:cxnChg chg="add del mod">
          <ac:chgData name="권 희진" userId="9b051ea7-b388-402d-a36a-4aa50e99f981" providerId="ADAL" clId="{9A8B8850-7133-46FC-9C4A-C1A5164B8DBA}" dt="2023-03-10T00:34:29.148" v="2265" actId="478"/>
          <ac:cxnSpMkLst>
            <pc:docMk/>
            <pc:sldMk cId="3058233418" sldId="1293"/>
            <ac:cxnSpMk id="169" creationId="{195E9E4C-CB37-C54E-118E-DBE92DF4AF6F}"/>
          </ac:cxnSpMkLst>
        </pc:cxnChg>
        <pc:cxnChg chg="add mod">
          <ac:chgData name="권 희진" userId="9b051ea7-b388-402d-a36a-4aa50e99f981" providerId="ADAL" clId="{9A8B8850-7133-46FC-9C4A-C1A5164B8DBA}" dt="2023-03-10T00:47:59.219" v="2863" actId="1076"/>
          <ac:cxnSpMkLst>
            <pc:docMk/>
            <pc:sldMk cId="3058233418" sldId="1293"/>
            <ac:cxnSpMk id="170" creationId="{A78D2EF9-371D-69FF-5BC1-B28DB2234412}"/>
          </ac:cxnSpMkLst>
        </pc:cxnChg>
        <pc:cxnChg chg="add del mod">
          <ac:chgData name="권 희진" userId="9b051ea7-b388-402d-a36a-4aa50e99f981" providerId="ADAL" clId="{9A8B8850-7133-46FC-9C4A-C1A5164B8DBA}" dt="2023-03-21T01:26:22.624" v="3227" actId="478"/>
          <ac:cxnSpMkLst>
            <pc:docMk/>
            <pc:sldMk cId="3058233418" sldId="1293"/>
            <ac:cxnSpMk id="171" creationId="{4CF3F088-F61D-E2FF-E05E-077581BEF819}"/>
          </ac:cxnSpMkLst>
        </pc:cxnChg>
        <pc:cxnChg chg="add del mod">
          <ac:chgData name="권 희진" userId="9b051ea7-b388-402d-a36a-4aa50e99f981" providerId="ADAL" clId="{9A8B8850-7133-46FC-9C4A-C1A5164B8DBA}" dt="2023-03-10T00:41:59.722" v="2629" actId="478"/>
          <ac:cxnSpMkLst>
            <pc:docMk/>
            <pc:sldMk cId="3058233418" sldId="1293"/>
            <ac:cxnSpMk id="172" creationId="{D817BFCE-A35C-45CE-0176-CB0BBF9E0832}"/>
          </ac:cxnSpMkLst>
        </pc:cxnChg>
        <pc:cxnChg chg="add mod">
          <ac:chgData name="권 희진" userId="9b051ea7-b388-402d-a36a-4aa50e99f981" providerId="ADAL" clId="{9A8B8850-7133-46FC-9C4A-C1A5164B8DBA}" dt="2023-03-10T04:08:04.418" v="2979" actId="14100"/>
          <ac:cxnSpMkLst>
            <pc:docMk/>
            <pc:sldMk cId="3058233418" sldId="1293"/>
            <ac:cxnSpMk id="173" creationId="{9DCCC277-C97E-B388-FDCB-8AA30F84D5B4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18" creationId="{D0CED52D-F108-D868-BEFC-6540B23096EF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19" creationId="{412A12D3-E61F-4ABE-E282-37A19DBD65B3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20" creationId="{01B115F5-E38B-9A69-86BE-7862C2428B97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35" creationId="{712ECB2D-5680-3A18-2E49-61163175B103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0" creationId="{D0C786A5-F6E6-3381-66F7-9221CFDD81DF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1" creationId="{101E1F29-281A-6746-1470-8F02D9732848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2" creationId="{E0B99CC1-36FD-C8D3-2E19-F1B1DD4F36A1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57" creationId="{BC3B0882-CB55-9B5A-1787-C180D03A84F9}"/>
          </ac:cxnSpMkLst>
        </pc:cxnChg>
        <pc:cxnChg chg="add del mod">
          <ac:chgData name="권 희진" userId="9b051ea7-b388-402d-a36a-4aa50e99f981" providerId="ADAL" clId="{9A8B8850-7133-46FC-9C4A-C1A5164B8DBA}" dt="2023-03-10T02:24:55.854" v="2973" actId="478"/>
          <ac:cxnSpMkLst>
            <pc:docMk/>
            <pc:sldMk cId="3058233418" sldId="1293"/>
            <ac:cxnSpMk id="288" creationId="{99EA8204-55B0-CAA9-FD66-D8A60F8DE9BD}"/>
          </ac:cxnSpMkLst>
        </pc:cxnChg>
        <pc:cxnChg chg="add mod">
          <ac:chgData name="권 희진" userId="9b051ea7-b388-402d-a36a-4aa50e99f981" providerId="ADAL" clId="{9A8B8850-7133-46FC-9C4A-C1A5164B8DBA}" dt="2023-03-10T04:08:31.326" v="2988" actId="14100"/>
          <ac:cxnSpMkLst>
            <pc:docMk/>
            <pc:sldMk cId="3058233418" sldId="1293"/>
            <ac:cxnSpMk id="295" creationId="{9AD3295B-11AC-7441-7392-FB3344E0DAB9}"/>
          </ac:cxnSpMkLst>
        </pc:cxnChg>
        <pc:cxnChg chg="add mod">
          <ac:chgData name="권 희진" userId="9b051ea7-b388-402d-a36a-4aa50e99f981" providerId="ADAL" clId="{9A8B8850-7133-46FC-9C4A-C1A5164B8DBA}" dt="2023-03-10T04:08:23.277" v="2985" actId="14100"/>
          <ac:cxnSpMkLst>
            <pc:docMk/>
            <pc:sldMk cId="3058233418" sldId="1293"/>
            <ac:cxnSpMk id="301" creationId="{CC66D697-C63D-5127-14EF-D4C280B41006}"/>
          </ac:cxnSpMkLst>
        </pc:cxnChg>
      </pc:sldChg>
      <pc:sldChg chg="add del">
        <pc:chgData name="권 희진" userId="9b051ea7-b388-402d-a36a-4aa50e99f981" providerId="ADAL" clId="{9A8B8850-7133-46FC-9C4A-C1A5164B8DBA}" dt="2023-03-10T00:47:39.668" v="2861" actId="47"/>
        <pc:sldMkLst>
          <pc:docMk/>
          <pc:sldMk cId="467856598" sldId="129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747120076" sldId="1294"/>
        </pc:sldMkLst>
      </pc:sldChg>
      <pc:sldChg chg="addSp delSp modSp add mod ord modClrScheme chgLayout">
        <pc:chgData name="권 희진" userId="9b051ea7-b388-402d-a36a-4aa50e99f981" providerId="ADAL" clId="{9A8B8850-7133-46FC-9C4A-C1A5164B8DBA}" dt="2023-04-10T06:17:55.724" v="12134" actId="478"/>
        <pc:sldMkLst>
          <pc:docMk/>
          <pc:sldMk cId="1447061873" sldId="1295"/>
        </pc:sldMkLst>
        <pc:spChg chg="mod ord">
          <ac:chgData name="권 희진" userId="9b051ea7-b388-402d-a36a-4aa50e99f981" providerId="ADAL" clId="{9A8B8850-7133-46FC-9C4A-C1A5164B8DBA}" dt="2023-03-10T00:48:07.259" v="2865" actId="700"/>
          <ac:spMkLst>
            <pc:docMk/>
            <pc:sldMk cId="1447061873" sldId="1295"/>
            <ac:spMk id="2" creationId="{5A2F7FF7-1313-9EC6-7E8F-A3E42AB966C2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3" creationId="{7F5AE8F1-4B7F-13A0-C02D-183AA92B0E2C}"/>
          </ac:spMkLst>
        </pc:spChg>
        <pc:spChg chg="add 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6" creationId="{AB9F1D95-6A10-FB74-A080-733357396271}"/>
          </ac:spMkLst>
        </pc:spChg>
        <pc:spChg chg="add 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7" creationId="{C526B3E4-B94A-CB8D-016E-4E2FD639100C}"/>
          </ac:spMkLst>
        </pc:spChg>
        <pc:spChg chg="add del mod">
          <ac:chgData name="권 희진" userId="9b051ea7-b388-402d-a36a-4aa50e99f981" providerId="ADAL" clId="{9A8B8850-7133-46FC-9C4A-C1A5164B8DBA}" dt="2023-03-10T00:37:45.119" v="2375" actId="478"/>
          <ac:spMkLst>
            <pc:docMk/>
            <pc:sldMk cId="1447061873" sldId="1295"/>
            <ac:spMk id="8" creationId="{4E840F7A-8FA6-9549-E6B4-87818F7C331E}"/>
          </ac:spMkLst>
        </pc:spChg>
        <pc:spChg chg="add 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9" creationId="{9861CB28-9F54-DD95-0CD6-E1F86642F932}"/>
          </ac:spMkLst>
        </pc:spChg>
        <pc:spChg chg="add del mod">
          <ac:chgData name="권 희진" userId="9b051ea7-b388-402d-a36a-4aa50e99f981" providerId="ADAL" clId="{9A8B8850-7133-46FC-9C4A-C1A5164B8DBA}" dt="2023-04-04T09:47:23.315" v="12037" actId="1036"/>
          <ac:spMkLst>
            <pc:docMk/>
            <pc:sldMk cId="1447061873" sldId="1295"/>
            <ac:spMk id="12" creationId="{E8C48729-711B-BD91-4DCC-91D138029EDC}"/>
          </ac:spMkLst>
        </pc:spChg>
        <pc:spChg chg="add mod">
          <ac:chgData name="권 희진" userId="9b051ea7-b388-402d-a36a-4aa50e99f981" providerId="ADAL" clId="{9A8B8850-7133-46FC-9C4A-C1A5164B8DBA}" dt="2023-03-10T00:44:55.947" v="2768"/>
          <ac:spMkLst>
            <pc:docMk/>
            <pc:sldMk cId="1447061873" sldId="1295"/>
            <ac:spMk id="14" creationId="{25204685-B5DA-E39F-36DE-B597AD368628}"/>
          </ac:spMkLst>
        </pc:spChg>
        <pc:spChg chg="add 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20" creationId="{585A4F8F-8AA7-FAA8-7420-C8DA5113552F}"/>
          </ac:spMkLst>
        </pc:spChg>
        <pc:spChg chg="add mod">
          <ac:chgData name="권 희진" userId="9b051ea7-b388-402d-a36a-4aa50e99f981" providerId="ADAL" clId="{9A8B8850-7133-46FC-9C4A-C1A5164B8DBA}" dt="2023-03-10T01:03:58.661" v="2962" actId="20577"/>
          <ac:spMkLst>
            <pc:docMk/>
            <pc:sldMk cId="1447061873" sldId="1295"/>
            <ac:spMk id="21" creationId="{89D86874-4924-27BB-0E97-126F63682F04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33" creationId="{AB417870-08E8-EA52-5C0F-9B70472EEDBD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43" creationId="{D43A13D7-612C-B5F4-0402-BCB43D05E4BA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82" creationId="{7B3A5787-0B95-B502-D254-79C8CFE0AB7D}"/>
          </ac:spMkLst>
        </pc:spChg>
        <pc:spChg chg="mod">
          <ac:chgData name="권 희진" userId="9b051ea7-b388-402d-a36a-4aa50e99f981" providerId="ADAL" clId="{9A8B8850-7133-46FC-9C4A-C1A5164B8DBA}" dt="2023-03-10T00:48:13.757" v="2868" actId="1076"/>
          <ac:spMkLst>
            <pc:docMk/>
            <pc:sldMk cId="1447061873" sldId="1295"/>
            <ac:spMk id="152" creationId="{8213EA94-B3D0-F4E6-FE77-949B0D0CE9D7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153" creationId="{FF065835-6251-6AC0-D0C2-1F679C8906F4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154" creationId="{3BE10CD1-5A74-736C-4709-CA3167703F5B}"/>
          </ac:spMkLst>
        </pc:spChg>
        <pc:spChg chg="del mod">
          <ac:chgData name="권 희진" userId="9b051ea7-b388-402d-a36a-4aa50e99f981" providerId="ADAL" clId="{9A8B8850-7133-46FC-9C4A-C1A5164B8DBA}" dt="2023-03-10T00:36:09.229" v="2294" actId="478"/>
          <ac:spMkLst>
            <pc:docMk/>
            <pc:sldMk cId="1447061873" sldId="1295"/>
            <ac:spMk id="155" creationId="{BCCA33C4-D9DE-43FE-21B2-D6FBED476A5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59" creationId="{654EC8C2-D448-D0BD-01C2-0A546E3B1BD5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0" creationId="{C44C976A-1541-2B2D-53F4-D4B9F113413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2" creationId="{607A76D5-1D59-5584-F320-02B0BC413E1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3" creationId="{9944E668-E2B4-714F-C7F0-B881865879A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4" creationId="{BCFE5FBD-49E0-EA22-0EC4-533E8EFE530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2" creationId="{BA8040BC-F117-7558-0612-7C2CF16D234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3" creationId="{17FAC6BC-45C4-E164-5A8E-473FDF9600E2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4" creationId="{B19645B4-8898-FE5B-1B9F-452A43151F5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5" creationId="{60772287-99AB-17D8-7656-19FA8ECE6401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6" creationId="{299CA990-B46E-55E3-211A-8C2B2AF86072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7" creationId="{7ECEBBA8-5916-C22A-3AB7-D12D4C33422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8" creationId="{7BB09A2B-5856-CDED-8658-30DD1A87B86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9" creationId="{41112A71-67F3-CB5F-2B28-79C636765539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6" creationId="{137F1822-0349-700C-FFA6-24605B68348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7" creationId="{342AA7CE-5F11-8D81-CC22-0F0164F32426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8" creationId="{4334A18B-0774-E3F2-178F-AA030A8B0A6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9" creationId="{3339D3D9-91F8-0660-B2CF-E840563A3B9A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0" creationId="{DC7374C6-EA38-7804-5CC9-181BC08A7CE8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1" creationId="{433F6678-2C72-BA0B-905C-7340EE408DEE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2" creationId="{ABDD3BE0-278F-79C4-7A72-8A168B63A0DA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3" creationId="{5B97FA88-B21E-ABE4-26DF-EADEABFB0926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4" creationId="{24C44164-AEF7-8BC6-B172-A0764ED822F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5" creationId="{2741FBAF-0CE5-205C-B4A7-BA6DAE98E26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6" creationId="{9DFF21FA-336D-039F-E581-BF81480B496C}"/>
          </ac:spMkLst>
        </pc:spChg>
        <pc:spChg chg="mod ord">
          <ac:chgData name="권 희진" userId="9b051ea7-b388-402d-a36a-4aa50e99f981" providerId="ADAL" clId="{9A8B8850-7133-46FC-9C4A-C1A5164B8DBA}" dt="2023-03-10T00:48:13.757" v="2868" actId="1076"/>
          <ac:spMkLst>
            <pc:docMk/>
            <pc:sldMk cId="1447061873" sldId="1295"/>
            <ac:spMk id="207" creationId="{EEC4F899-F695-66FF-83E1-1080DAEC2BFE}"/>
          </ac:spMkLst>
        </pc:spChg>
        <pc:spChg chg="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236" creationId="{CFF6ADBF-CD3B-34ED-F374-5326DDC555A0}"/>
          </ac:spMkLst>
        </pc:spChg>
        <pc:spChg chg="del mod">
          <ac:chgData name="권 희진" userId="9b051ea7-b388-402d-a36a-4aa50e99f981" providerId="ADAL" clId="{9A8B8850-7133-46FC-9C4A-C1A5164B8DBA}" dt="2023-03-31T07:54:13.077" v="10287" actId="478"/>
          <ac:spMkLst>
            <pc:docMk/>
            <pc:sldMk cId="1447061873" sldId="1295"/>
            <ac:spMk id="237" creationId="{119B8CAD-9A16-5363-1B54-A11DFCB5C39C}"/>
          </ac:spMkLst>
        </pc:spChg>
        <pc:spChg chg="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238" creationId="{7B76D748-2897-541C-BC00-107E2473AA84}"/>
          </ac:spMkLst>
        </pc:spChg>
        <pc:spChg chg="mod">
          <ac:chgData name="권 희진" userId="9b051ea7-b388-402d-a36a-4aa50e99f981" providerId="ADAL" clId="{9A8B8850-7133-46FC-9C4A-C1A5164B8DBA}" dt="2023-04-04T09:45:19.005" v="11988" actId="1035"/>
          <ac:spMkLst>
            <pc:docMk/>
            <pc:sldMk cId="1447061873" sldId="1295"/>
            <ac:spMk id="239" creationId="{58738378-19B9-DC4A-ADBE-67C4D21E54BD}"/>
          </ac:spMkLst>
        </pc:spChg>
        <pc:spChg chg="del mod">
          <ac:chgData name="권 희진" userId="9b051ea7-b388-402d-a36a-4aa50e99f981" providerId="ADAL" clId="{9A8B8850-7133-46FC-9C4A-C1A5164B8DBA}" dt="2023-04-10T06:17:55.724" v="12134" actId="478"/>
          <ac:spMkLst>
            <pc:docMk/>
            <pc:sldMk cId="1447061873" sldId="1295"/>
            <ac:spMk id="243" creationId="{A118DED6-13F6-9001-4A32-51D3446D9DAD}"/>
          </ac:spMkLst>
        </pc:spChg>
        <pc:spChg chg="del mod">
          <ac:chgData name="권 희진" userId="9b051ea7-b388-402d-a36a-4aa50e99f981" providerId="ADAL" clId="{9A8B8850-7133-46FC-9C4A-C1A5164B8DBA}" dt="2023-03-10T00:37:05.877" v="2326" actId="478"/>
          <ac:spMkLst>
            <pc:docMk/>
            <pc:sldMk cId="1447061873" sldId="1295"/>
            <ac:spMk id="244" creationId="{FA6A0B30-13B6-2CD9-C907-4C452763AF6F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5" creationId="{978F6836-12A7-ADC9-A984-AE78EE22F273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6" creationId="{698CA9D7-8DCA-DD7F-88DF-9B798C4F03B0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7" creationId="{A52EE1B4-5492-2CD0-3ACC-084CDE1085B5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8" creationId="{5A0ED3BE-A243-E282-400B-B2CFBBCB44CE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9" creationId="{606D55EB-869C-DD0A-FB7D-FA5744FAE1D5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0" creationId="{C8147182-CF51-14E2-8AAB-2AAC400C0552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1" creationId="{40BC5E46-4169-FC55-3841-2CF30B335DD0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2" creationId="{36B02702-0A39-9307-E561-D4A45A5BF243}"/>
          </ac:spMkLst>
        </pc:spChg>
        <pc:spChg chg="del mod">
          <ac:chgData name="권 희진" userId="9b051ea7-b388-402d-a36a-4aa50e99f981" providerId="ADAL" clId="{9A8B8850-7133-46FC-9C4A-C1A5164B8DBA}" dt="2023-03-31T07:54:13.077" v="10287" actId="478"/>
          <ac:spMkLst>
            <pc:docMk/>
            <pc:sldMk cId="1447061873" sldId="1295"/>
            <ac:spMk id="253" creationId="{EB5B533D-7FC9-0928-5727-E99509EFC4B6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4" creationId="{7857EE3B-F1DD-CE8D-924C-764CC3A36D95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5" creationId="{14FA47AC-BE6C-C492-E8AD-03FA536E3AF2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6" creationId="{92FFE17F-E807-BF68-FDEB-754BB2CF69C4}"/>
          </ac:spMkLst>
        </pc:spChg>
        <pc:cxnChg chg="add del mod">
          <ac:chgData name="권 희진" userId="9b051ea7-b388-402d-a36a-4aa50e99f981" providerId="ADAL" clId="{9A8B8850-7133-46FC-9C4A-C1A5164B8DBA}" dt="2023-04-04T09:46:01.869" v="11995" actId="478"/>
          <ac:cxnSpMkLst>
            <pc:docMk/>
            <pc:sldMk cId="1447061873" sldId="1295"/>
            <ac:cxnSpMk id="5" creationId="{242282BC-34C7-8546-C5FA-59847B5BEB28}"/>
          </ac:cxnSpMkLst>
        </pc:cxnChg>
        <pc:cxnChg chg="add mod">
          <ac:chgData name="권 희진" userId="9b051ea7-b388-402d-a36a-4aa50e99f981" providerId="ADAL" clId="{9A8B8850-7133-46FC-9C4A-C1A5164B8DBA}" dt="2023-04-04T09:45:21.557" v="11989" actId="14100"/>
          <ac:cxnSpMkLst>
            <pc:docMk/>
            <pc:sldMk cId="1447061873" sldId="1295"/>
            <ac:cxnSpMk id="8" creationId="{3876A175-000F-2923-191B-BD63EE564788}"/>
          </ac:cxnSpMkLst>
        </pc:cxnChg>
        <pc:cxnChg chg="add del mod">
          <ac:chgData name="권 희진" userId="9b051ea7-b388-402d-a36a-4aa50e99f981" providerId="ADAL" clId="{9A8B8850-7133-46FC-9C4A-C1A5164B8DBA}" dt="2023-04-04T09:47:23.315" v="12037" actId="1036"/>
          <ac:cxnSpMkLst>
            <pc:docMk/>
            <pc:sldMk cId="1447061873" sldId="1295"/>
            <ac:cxnSpMk id="11" creationId="{C7904725-166A-6B9B-AE91-F09AD28B9063}"/>
          </ac:cxnSpMkLst>
        </pc:cxnChg>
        <pc:cxnChg chg="add mod">
          <ac:chgData name="권 희진" userId="9b051ea7-b388-402d-a36a-4aa50e99f981" providerId="ADAL" clId="{9A8B8850-7133-46FC-9C4A-C1A5164B8DBA}" dt="2023-03-10T00:44:55.947" v="2768"/>
          <ac:cxnSpMkLst>
            <pc:docMk/>
            <pc:sldMk cId="1447061873" sldId="1295"/>
            <ac:cxnSpMk id="13" creationId="{03920BDC-B380-FB8B-2924-5295D3EF09C6}"/>
          </ac:cxnSpMkLst>
        </pc:cxnChg>
        <pc:cxnChg chg="mod">
          <ac:chgData name="권 희진" userId="9b051ea7-b388-402d-a36a-4aa50e99f981" providerId="ADAL" clId="{9A8B8850-7133-46FC-9C4A-C1A5164B8DBA}" dt="2023-03-10T00:48:16.109" v="2869" actId="1076"/>
          <ac:cxnSpMkLst>
            <pc:docMk/>
            <pc:sldMk cId="1447061873" sldId="1295"/>
            <ac:cxnSpMk id="34" creationId="{81722428-302F-076A-C2A6-E2050388D13E}"/>
          </ac:cxnSpMkLst>
        </pc:cxnChg>
        <pc:cxnChg chg="del mod">
          <ac:chgData name="권 희진" userId="9b051ea7-b388-402d-a36a-4aa50e99f981" providerId="ADAL" clId="{9A8B8850-7133-46FC-9C4A-C1A5164B8DBA}" dt="2023-03-10T00:34:51.708" v="2276" actId="478"/>
          <ac:cxnSpMkLst>
            <pc:docMk/>
            <pc:sldMk cId="1447061873" sldId="1295"/>
            <ac:cxnSpMk id="166" creationId="{269E8190-2058-F3D1-7C15-C5212529B4B3}"/>
          </ac:cxnSpMkLst>
        </pc:cxnChg>
        <pc:cxnChg chg="del mod">
          <ac:chgData name="권 희진" userId="9b051ea7-b388-402d-a36a-4aa50e99f981" providerId="ADAL" clId="{9A8B8850-7133-46FC-9C4A-C1A5164B8DBA}" dt="2023-03-10T00:34:51.205" v="2275" actId="478"/>
          <ac:cxnSpMkLst>
            <pc:docMk/>
            <pc:sldMk cId="1447061873" sldId="1295"/>
            <ac:cxnSpMk id="168" creationId="{DFEA61EE-F9E0-61F7-7CD8-E6CE3F13258D}"/>
          </ac:cxnSpMkLst>
        </pc:cxnChg>
        <pc:cxnChg chg="del mod">
          <ac:chgData name="권 희진" userId="9b051ea7-b388-402d-a36a-4aa50e99f981" providerId="ADAL" clId="{9A8B8850-7133-46FC-9C4A-C1A5164B8DBA}" dt="2023-03-10T00:34:50.517" v="2274" actId="478"/>
          <ac:cxnSpMkLst>
            <pc:docMk/>
            <pc:sldMk cId="1447061873" sldId="1295"/>
            <ac:cxnSpMk id="170" creationId="{A78D2EF9-371D-69FF-5BC1-B28DB2234412}"/>
          </ac:cxnSpMkLst>
        </pc:cxnChg>
        <pc:cxnChg chg="del mod">
          <ac:chgData name="권 희진" userId="9b051ea7-b388-402d-a36a-4aa50e99f981" providerId="ADAL" clId="{9A8B8850-7133-46FC-9C4A-C1A5164B8DBA}" dt="2023-03-10T00:34:48.112" v="2271" actId="478"/>
          <ac:cxnSpMkLst>
            <pc:docMk/>
            <pc:sldMk cId="1447061873" sldId="1295"/>
            <ac:cxnSpMk id="171" creationId="{4CF3F088-F61D-E2FF-E05E-077581BEF819}"/>
          </ac:cxnSpMkLst>
        </pc:cxnChg>
        <pc:cxnChg chg="del mod">
          <ac:chgData name="권 희진" userId="9b051ea7-b388-402d-a36a-4aa50e99f981" providerId="ADAL" clId="{9A8B8850-7133-46FC-9C4A-C1A5164B8DBA}" dt="2023-03-10T00:34:48.888" v="2272" actId="478"/>
          <ac:cxnSpMkLst>
            <pc:docMk/>
            <pc:sldMk cId="1447061873" sldId="1295"/>
            <ac:cxnSpMk id="172" creationId="{D817BFCE-A35C-45CE-0176-CB0BBF9E0832}"/>
          </ac:cxnSpMkLst>
        </pc:cxnChg>
        <pc:cxnChg chg="del mod">
          <ac:chgData name="권 희진" userId="9b051ea7-b388-402d-a36a-4aa50e99f981" providerId="ADAL" clId="{9A8B8850-7133-46FC-9C4A-C1A5164B8DBA}" dt="2023-03-10T00:34:49.538" v="2273" actId="478"/>
          <ac:cxnSpMkLst>
            <pc:docMk/>
            <pc:sldMk cId="1447061873" sldId="1295"/>
            <ac:cxnSpMk id="173" creationId="{9DCCC277-C97E-B388-FDCB-8AA30F84D5B4}"/>
          </ac:cxnSpMkLst>
        </pc:cxnChg>
        <pc:cxnChg chg="mod">
          <ac:chgData name="권 희진" userId="9b051ea7-b388-402d-a36a-4aa50e99f981" providerId="ADAL" clId="{9A8B8850-7133-46FC-9C4A-C1A5164B8DBA}" dt="2023-04-04T09:45:19.005" v="11988" actId="1035"/>
          <ac:cxnSpMkLst>
            <pc:docMk/>
            <pc:sldMk cId="1447061873" sldId="1295"/>
            <ac:cxnSpMk id="240" creationId="{D0C786A5-F6E6-3381-66F7-9221CFDD81DF}"/>
          </ac:cxnSpMkLst>
        </pc:cxnChg>
        <pc:cxnChg chg="add del mod">
          <ac:chgData name="권 희진" userId="9b051ea7-b388-402d-a36a-4aa50e99f981" providerId="ADAL" clId="{9A8B8850-7133-46FC-9C4A-C1A5164B8DBA}" dt="2023-03-31T07:54:23.272" v="10291" actId="478"/>
          <ac:cxnSpMkLst>
            <pc:docMk/>
            <pc:sldMk cId="1447061873" sldId="1295"/>
            <ac:cxnSpMk id="241" creationId="{101E1F29-281A-6746-1470-8F02D9732848}"/>
          </ac:cxnSpMkLst>
        </pc:cxnChg>
        <pc:cxnChg chg="mod">
          <ac:chgData name="권 희진" userId="9b051ea7-b388-402d-a36a-4aa50e99f981" providerId="ADAL" clId="{9A8B8850-7133-46FC-9C4A-C1A5164B8DBA}" dt="2023-04-04T09:45:49.143" v="11992" actId="14100"/>
          <ac:cxnSpMkLst>
            <pc:docMk/>
            <pc:sldMk cId="1447061873" sldId="1295"/>
            <ac:cxnSpMk id="242" creationId="{E0B99CC1-36FD-C8D3-2E19-F1B1DD4F36A1}"/>
          </ac:cxnSpMkLst>
        </pc:cxnChg>
        <pc:cxnChg chg="del mod">
          <ac:chgData name="권 희진" userId="9b051ea7-b388-402d-a36a-4aa50e99f981" providerId="ADAL" clId="{9A8B8850-7133-46FC-9C4A-C1A5164B8DBA}" dt="2023-03-31T07:54:53.805" v="10295" actId="478"/>
          <ac:cxnSpMkLst>
            <pc:docMk/>
            <pc:sldMk cId="1447061873" sldId="1295"/>
            <ac:cxnSpMk id="257" creationId="{BC3B0882-CB55-9B5A-1787-C180D03A84F9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10163023" sldId="129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821696316" sldId="1296"/>
        </pc:sldMkLst>
      </pc:sldChg>
      <pc:sldChg chg="delSp add del mod">
        <pc:chgData name="권 희진" userId="9b051ea7-b388-402d-a36a-4aa50e99f981" providerId="ADAL" clId="{9A8B8850-7133-46FC-9C4A-C1A5164B8DBA}" dt="2023-03-31T08:00:53.340" v="10401" actId="47"/>
        <pc:sldMkLst>
          <pc:docMk/>
          <pc:sldMk cId="4257947081" sldId="1296"/>
        </pc:sldMkLst>
        <pc:picChg chg="del">
          <ac:chgData name="권 희진" userId="9b051ea7-b388-402d-a36a-4aa50e99f981" providerId="ADAL" clId="{9A8B8850-7133-46FC-9C4A-C1A5164B8DBA}" dt="2023-03-21T05:43:07.914" v="3941" actId="478"/>
          <ac:picMkLst>
            <pc:docMk/>
            <pc:sldMk cId="4257947081" sldId="1296"/>
            <ac:picMk id="8" creationId="{F6B8AA26-76A2-3F28-FF74-7B2DC73E212F}"/>
          </ac:picMkLst>
        </pc:picChg>
      </pc:sldChg>
      <pc:sldChg chg="addSp modSp new del mod ord modClrScheme chgLayout">
        <pc:chgData name="권 희진" userId="9b051ea7-b388-402d-a36a-4aa50e99f981" providerId="ADAL" clId="{9A8B8850-7133-46FC-9C4A-C1A5164B8DBA}" dt="2023-03-31T08:00:54.258" v="10402" actId="47"/>
        <pc:sldMkLst>
          <pc:docMk/>
          <pc:sldMk cId="1394002599" sldId="1297"/>
        </pc:sldMkLst>
        <pc:spChg chg="add mod">
          <ac:chgData name="권 희진" userId="9b051ea7-b388-402d-a36a-4aa50e99f981" providerId="ADAL" clId="{9A8B8850-7133-46FC-9C4A-C1A5164B8DBA}" dt="2023-03-14T04:47:26.283" v="3215" actId="20577"/>
          <ac:spMkLst>
            <pc:docMk/>
            <pc:sldMk cId="1394002599" sldId="1297"/>
            <ac:spMk id="2" creationId="{2282E222-6B1C-F004-C0C6-41B8441B95C4}"/>
          </ac:spMkLst>
        </pc:spChg>
        <pc:picChg chg="add mod">
          <ac:chgData name="권 희진" userId="9b051ea7-b388-402d-a36a-4aa50e99f981" providerId="ADAL" clId="{9A8B8850-7133-46FC-9C4A-C1A5164B8DBA}" dt="2023-03-14T04:47:11.973" v="3191" actId="1076"/>
          <ac:picMkLst>
            <pc:docMk/>
            <pc:sldMk cId="1394002599" sldId="1297"/>
            <ac:picMk id="3" creationId="{8E097982-9321-2FCF-E4B8-BB58B8B9E5E8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408440339" sldId="1297"/>
        </pc:sldMkLst>
      </pc:sldChg>
      <pc:sldChg chg="addSp delSp modSp new del mod">
        <pc:chgData name="권 희진" userId="9b051ea7-b388-402d-a36a-4aa50e99f981" providerId="ADAL" clId="{9A8B8850-7133-46FC-9C4A-C1A5164B8DBA}" dt="2023-03-28T00:47:29.844" v="4273" actId="47"/>
        <pc:sldMkLst>
          <pc:docMk/>
          <pc:sldMk cId="405855082" sldId="1298"/>
        </pc:sldMkLst>
        <pc:spChg chg="add mod">
          <ac:chgData name="권 희진" userId="9b051ea7-b388-402d-a36a-4aa50e99f981" providerId="ADAL" clId="{9A8B8850-7133-46FC-9C4A-C1A5164B8DBA}" dt="2023-03-21T05:44:29.363" v="3957"/>
          <ac:spMkLst>
            <pc:docMk/>
            <pc:sldMk cId="405855082" sldId="1298"/>
            <ac:spMk id="5" creationId="{1A9182EB-DD96-726D-F2B9-02EF216B8F62}"/>
          </ac:spMkLst>
        </pc:spChg>
        <pc:spChg chg="add mod">
          <ac:chgData name="권 희진" userId="9b051ea7-b388-402d-a36a-4aa50e99f981" providerId="ADAL" clId="{9A8B8850-7133-46FC-9C4A-C1A5164B8DBA}" dt="2023-03-21T05:46:45.629" v="3974" actId="1076"/>
          <ac:spMkLst>
            <pc:docMk/>
            <pc:sldMk cId="405855082" sldId="1298"/>
            <ac:spMk id="7" creationId="{C5D70B18-AD87-8CB6-DC41-71F4C0DEED5E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8" creationId="{CE6F8C99-C2A4-0C7E-CB84-C33206AC7476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9" creationId="{53E83B20-3A84-E4AC-814B-849FC7D2C2FD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10" creationId="{F99A7CD5-1DDB-9498-7065-26363BF17FA6}"/>
          </ac:spMkLst>
        </pc:spChg>
        <pc:picChg chg="add mod modCrop">
          <ac:chgData name="권 희진" userId="9b051ea7-b388-402d-a36a-4aa50e99f981" providerId="ADAL" clId="{9A8B8850-7133-46FC-9C4A-C1A5164B8DBA}" dt="2023-03-21T05:45:16.803" v="3969" actId="1076"/>
          <ac:picMkLst>
            <pc:docMk/>
            <pc:sldMk cId="405855082" sldId="1298"/>
            <ac:picMk id="3" creationId="{084E47B5-059D-C8B3-459D-B69E82865F64}"/>
          </ac:picMkLst>
        </pc:picChg>
        <pc:picChg chg="add mod">
          <ac:chgData name="권 희진" userId="9b051ea7-b388-402d-a36a-4aa50e99f981" providerId="ADAL" clId="{9A8B8850-7133-46FC-9C4A-C1A5164B8DBA}" dt="2023-03-21T05:44:24.319" v="3956"/>
          <ac:picMkLst>
            <pc:docMk/>
            <pc:sldMk cId="405855082" sldId="1298"/>
            <ac:picMk id="4" creationId="{4911E534-F36D-2678-4E78-2A0F886069A4}"/>
          </ac:picMkLst>
        </pc:picChg>
        <pc:picChg chg="add mod">
          <ac:chgData name="권 희진" userId="9b051ea7-b388-402d-a36a-4aa50e99f981" providerId="ADAL" clId="{9A8B8850-7133-46FC-9C4A-C1A5164B8DBA}" dt="2023-03-21T05:44:29.363" v="3957"/>
          <ac:picMkLst>
            <pc:docMk/>
            <pc:sldMk cId="405855082" sldId="1298"/>
            <ac:picMk id="6" creationId="{DF571F02-6973-F8D9-A724-E79CF510D4E4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34031588" sldId="1298"/>
        </pc:sldMkLst>
      </pc:sldChg>
      <pc:sldChg chg="addSp delSp modSp add mod">
        <pc:chgData name="권 희진" userId="9b051ea7-b388-402d-a36a-4aa50e99f981" providerId="ADAL" clId="{9A8B8850-7133-46FC-9C4A-C1A5164B8DBA}" dt="2023-04-10T06:20:22.656" v="12246"/>
        <pc:sldMkLst>
          <pc:docMk/>
          <pc:sldMk cId="736440421" sldId="1299"/>
        </pc:sldMkLst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3" creationId="{61787E04-28D8-C461-C9C3-9A9135D72F50}"/>
          </ac:spMkLst>
        </pc:spChg>
        <pc:spChg chg="mod">
          <ac:chgData name="권 희진" userId="9b051ea7-b388-402d-a36a-4aa50e99f981" providerId="ADAL" clId="{9A8B8850-7133-46FC-9C4A-C1A5164B8DBA}" dt="2023-03-27T09:49:17.832" v="4046" actId="1036"/>
          <ac:spMkLst>
            <pc:docMk/>
            <pc:sldMk cId="736440421" sldId="1299"/>
            <ac:spMk id="7" creationId="{C742D39E-357C-CDA7-2BBF-3D7DD580D038}"/>
          </ac:spMkLst>
        </pc:spChg>
        <pc:spChg chg="add mod">
          <ac:chgData name="권 희진" userId="9b051ea7-b388-402d-a36a-4aa50e99f981" providerId="ADAL" clId="{9A8B8850-7133-46FC-9C4A-C1A5164B8DBA}" dt="2023-03-28T00:45:31.755" v="4268" actId="164"/>
          <ac:spMkLst>
            <pc:docMk/>
            <pc:sldMk cId="736440421" sldId="1299"/>
            <ac:spMk id="8" creationId="{4CDFCB7A-EF18-C0B5-E752-0DA2ED932D22}"/>
          </ac:spMkLst>
        </pc:spChg>
        <pc:spChg chg="add mod">
          <ac:chgData name="권 희진" userId="9b051ea7-b388-402d-a36a-4aa50e99f981" providerId="ADAL" clId="{9A8B8850-7133-46FC-9C4A-C1A5164B8DBA}" dt="2023-04-10T06:20:22.656" v="12246"/>
          <ac:spMkLst>
            <pc:docMk/>
            <pc:sldMk cId="736440421" sldId="1299"/>
            <ac:spMk id="24" creationId="{5CCC6727-7F5C-92B5-5215-57C1394E5562}"/>
          </ac:spMkLst>
        </pc:spChg>
        <pc:spChg chg="add del mod">
          <ac:chgData name="권 희진" userId="9b051ea7-b388-402d-a36a-4aa50e99f981" providerId="ADAL" clId="{9A8B8850-7133-46FC-9C4A-C1A5164B8DBA}" dt="2023-04-03T09:02:48.279" v="10999" actId="478"/>
          <ac:spMkLst>
            <pc:docMk/>
            <pc:sldMk cId="736440421" sldId="1299"/>
            <ac:spMk id="27" creationId="{2D4B7128-A8F5-4C4E-15AF-4A3A5A8DAAB4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28" creationId="{88BE36EB-EFCE-161C-A492-AA1F414D18EC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29" creationId="{820325C7-98C3-D571-D36B-8066F73EA554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0" creationId="{E804D51D-1DA4-3B79-5C79-6B108A41A1F6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1" creationId="{700C43C0-8FBE-7D71-5EB8-FF6E1207EAEA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8" creationId="{16039E6E-718C-C890-D55D-B4B318D635BA}"/>
          </ac:spMkLst>
        </pc:spChg>
        <pc:spChg chg="del mod">
          <ac:chgData name="권 희진" userId="9b051ea7-b388-402d-a36a-4aa50e99f981" providerId="ADAL" clId="{9A8B8850-7133-46FC-9C4A-C1A5164B8DBA}" dt="2023-04-03T09:02:29.325" v="10996" actId="478"/>
          <ac:spMkLst>
            <pc:docMk/>
            <pc:sldMk cId="736440421" sldId="1299"/>
            <ac:spMk id="39" creationId="{7272618E-7ADD-45BD-B701-EC4706AA10BF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50" creationId="{0488FEF8-D612-2D5F-76AE-AF241F089E06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1" creationId="{4DFC6DC9-F82C-65A7-E376-0CDC68412134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2" creationId="{F80F65A9-9544-2079-B1D3-363AD9D801A9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4" creationId="{FF3A888B-EE7A-04F5-8D8B-E7441C7D4A99}"/>
          </ac:spMkLst>
        </pc:spChg>
        <pc:spChg chg="del mod topLvl">
          <ac:chgData name="권 희진" userId="9b051ea7-b388-402d-a36a-4aa50e99f981" providerId="ADAL" clId="{9A8B8850-7133-46FC-9C4A-C1A5164B8DBA}" dt="2023-04-03T09:05:12.251" v="11062" actId="478"/>
          <ac:spMkLst>
            <pc:docMk/>
            <pc:sldMk cId="736440421" sldId="1299"/>
            <ac:spMk id="56" creationId="{F8332AAE-8BC6-B87F-DBC8-BD17A2F72CE7}"/>
          </ac:spMkLst>
        </pc:spChg>
        <pc:spChg chg="del mod">
          <ac:chgData name="권 희진" userId="9b051ea7-b388-402d-a36a-4aa50e99f981" providerId="ADAL" clId="{9A8B8850-7133-46FC-9C4A-C1A5164B8DBA}" dt="2023-04-03T09:04:28.356" v="11047" actId="478"/>
          <ac:spMkLst>
            <pc:docMk/>
            <pc:sldMk cId="736440421" sldId="1299"/>
            <ac:spMk id="57" creationId="{E3EFE33D-1437-848E-1B96-E3114D7D78C5}"/>
          </ac:spMkLst>
        </pc:spChg>
        <pc:spChg chg="del mod topLvl">
          <ac:chgData name="권 희진" userId="9b051ea7-b388-402d-a36a-4aa50e99f981" providerId="ADAL" clId="{9A8B8850-7133-46FC-9C4A-C1A5164B8DBA}" dt="2023-04-03T09:05:11.453" v="11061" actId="478"/>
          <ac:spMkLst>
            <pc:docMk/>
            <pc:sldMk cId="736440421" sldId="1299"/>
            <ac:spMk id="58" creationId="{05E3F65B-14A2-A7BB-BCB7-688EEE9C4DC7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1" creationId="{B36960BD-0C8B-B467-7351-E047012F9348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2" creationId="{D49562BE-1F64-F31B-E484-F4972CFA94A7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3" creationId="{F8D618BE-27DC-2434-CCDE-D4F4D1194A07}"/>
          </ac:spMkLst>
        </pc:spChg>
        <pc:spChg chg="add mod ord">
          <ac:chgData name="권 희진" userId="9b051ea7-b388-402d-a36a-4aa50e99f981" providerId="ADAL" clId="{9A8B8850-7133-46FC-9C4A-C1A5164B8DBA}" dt="2023-03-31T01:44:09.609" v="7599" actId="20577"/>
          <ac:spMkLst>
            <pc:docMk/>
            <pc:sldMk cId="736440421" sldId="1299"/>
            <ac:spMk id="66" creationId="{29CC4B97-737E-E102-439E-17750F0DFA04}"/>
          </ac:spMkLst>
        </pc:spChg>
        <pc:spChg chg="add mod ord">
          <ac:chgData name="권 희진" userId="9b051ea7-b388-402d-a36a-4aa50e99f981" providerId="ADAL" clId="{9A8B8850-7133-46FC-9C4A-C1A5164B8DBA}" dt="2023-03-31T01:43:59.454" v="7596" actId="166"/>
          <ac:spMkLst>
            <pc:docMk/>
            <pc:sldMk cId="736440421" sldId="1299"/>
            <ac:spMk id="67" creationId="{098DF5D5-D3BB-3BEA-19D7-33FACB6A8A65}"/>
          </ac:spMkLst>
        </pc:spChg>
        <pc:spChg chg="add mod ord">
          <ac:chgData name="권 희진" userId="9b051ea7-b388-402d-a36a-4aa50e99f981" providerId="ADAL" clId="{9A8B8850-7133-46FC-9C4A-C1A5164B8DBA}" dt="2023-03-31T01:43:59.454" v="7596" actId="166"/>
          <ac:spMkLst>
            <pc:docMk/>
            <pc:sldMk cId="736440421" sldId="1299"/>
            <ac:spMk id="68" creationId="{8754CE1C-46EE-6D59-F365-86AE433B9D09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69" creationId="{931009FD-2BFD-A089-6663-E4810D3B7C34}"/>
          </ac:spMkLst>
        </pc:spChg>
        <pc:spChg chg="add del mod">
          <ac:chgData name="권 희진" userId="9b051ea7-b388-402d-a36a-4aa50e99f981" providerId="ADAL" clId="{9A8B8850-7133-46FC-9C4A-C1A5164B8DBA}" dt="2023-03-28T02:36:48.789" v="6185" actId="478"/>
          <ac:spMkLst>
            <pc:docMk/>
            <pc:sldMk cId="736440421" sldId="1299"/>
            <ac:spMk id="69" creationId="{9C5CB9D7-EAAE-34EF-1C25-C0ED319168DB}"/>
          </ac:spMkLst>
        </pc:spChg>
        <pc:spChg chg="add del mod">
          <ac:chgData name="권 희진" userId="9b051ea7-b388-402d-a36a-4aa50e99f981" providerId="ADAL" clId="{9A8B8850-7133-46FC-9C4A-C1A5164B8DBA}" dt="2023-03-28T02:36:48.789" v="6185" actId="478"/>
          <ac:spMkLst>
            <pc:docMk/>
            <pc:sldMk cId="736440421" sldId="1299"/>
            <ac:spMk id="70" creationId="{5AC12D44-7907-4C53-6D8E-B6B4A7A34ACE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70" creationId="{E5FD37AD-9049-3186-BD82-7D97C2BE6F5A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71" creationId="{C209BBF0-10EB-3CC9-DA04-895E7B75E704}"/>
          </ac:spMkLst>
        </pc:spChg>
        <pc:spChg chg="add mod">
          <ac:chgData name="권 희진" userId="9b051ea7-b388-402d-a36a-4aa50e99f981" providerId="ADAL" clId="{9A8B8850-7133-46FC-9C4A-C1A5164B8DBA}" dt="2023-03-31T01:43:46.266" v="7594" actId="20577"/>
          <ac:spMkLst>
            <pc:docMk/>
            <pc:sldMk cId="736440421" sldId="1299"/>
            <ac:spMk id="72" creationId="{DC2B625C-CD6C-7A80-3C0C-4CCEFCAB9C0D}"/>
          </ac:spMkLst>
        </pc:spChg>
        <pc:spChg chg="add del mod">
          <ac:chgData name="권 희진" userId="9b051ea7-b388-402d-a36a-4aa50e99f981" providerId="ADAL" clId="{9A8B8850-7133-46FC-9C4A-C1A5164B8DBA}" dt="2023-04-03T09:02:48.279" v="10999" actId="478"/>
          <ac:spMkLst>
            <pc:docMk/>
            <pc:sldMk cId="736440421" sldId="1299"/>
            <ac:spMk id="73" creationId="{F9FFA44E-156E-A661-9538-18063A197F26}"/>
          </ac:spMkLst>
        </pc:spChg>
        <pc:spChg chg="add mod">
          <ac:chgData name="권 희진" userId="9b051ea7-b388-402d-a36a-4aa50e99f981" providerId="ADAL" clId="{9A8B8850-7133-46FC-9C4A-C1A5164B8DBA}" dt="2023-03-31T01:44:24.703" v="7603" actId="20577"/>
          <ac:spMkLst>
            <pc:docMk/>
            <pc:sldMk cId="736440421" sldId="1299"/>
            <ac:spMk id="75" creationId="{46BB1E43-E32E-0958-BBFE-61F238D95F6E}"/>
          </ac:spMkLst>
        </pc:spChg>
        <pc:spChg chg="add mod">
          <ac:chgData name="권 희진" userId="9b051ea7-b388-402d-a36a-4aa50e99f981" providerId="ADAL" clId="{9A8B8850-7133-46FC-9C4A-C1A5164B8DBA}" dt="2023-03-31T01:44:26.331" v="7604" actId="20577"/>
          <ac:spMkLst>
            <pc:docMk/>
            <pc:sldMk cId="736440421" sldId="1299"/>
            <ac:spMk id="76" creationId="{D4D635A7-AF4D-0DAB-7DFE-A1865FDF5B73}"/>
          </ac:spMkLst>
        </pc:spChg>
        <pc:spChg chg="add mod">
          <ac:chgData name="권 희진" userId="9b051ea7-b388-402d-a36a-4aa50e99f981" providerId="ADAL" clId="{9A8B8850-7133-46FC-9C4A-C1A5164B8DBA}" dt="2023-03-31T01:44:28.091" v="7605" actId="20577"/>
          <ac:spMkLst>
            <pc:docMk/>
            <pc:sldMk cId="736440421" sldId="1299"/>
            <ac:spMk id="77" creationId="{611C10BA-C7B0-DB50-F5A6-62DFB5CC29D2}"/>
          </ac:spMkLst>
        </pc:spChg>
        <pc:spChg chg="add mod">
          <ac:chgData name="권 희진" userId="9b051ea7-b388-402d-a36a-4aa50e99f981" providerId="ADAL" clId="{9A8B8850-7133-46FC-9C4A-C1A5164B8DBA}" dt="2023-03-31T06:14:29.474" v="8643" actId="20577"/>
          <ac:spMkLst>
            <pc:docMk/>
            <pc:sldMk cId="736440421" sldId="1299"/>
            <ac:spMk id="78" creationId="{F91A7129-31FB-1AE6-A47C-0A3C730E9245}"/>
          </ac:spMkLst>
        </pc:spChg>
        <pc:spChg chg="add del mod">
          <ac:chgData name="권 희진" userId="9b051ea7-b388-402d-a36a-4aa50e99f981" providerId="ADAL" clId="{9A8B8850-7133-46FC-9C4A-C1A5164B8DBA}" dt="2023-04-03T09:04:35.834" v="11049" actId="478"/>
          <ac:spMkLst>
            <pc:docMk/>
            <pc:sldMk cId="736440421" sldId="1299"/>
            <ac:spMk id="79" creationId="{2A2A94A1-4658-7C9C-2D30-D0CF130A8377}"/>
          </ac:spMkLst>
        </pc:spChg>
        <pc:spChg chg="add del mod">
          <ac:chgData name="권 희진" userId="9b051ea7-b388-402d-a36a-4aa50e99f981" providerId="ADAL" clId="{9A8B8850-7133-46FC-9C4A-C1A5164B8DBA}" dt="2023-03-31T06:15:57.738" v="8784" actId="478"/>
          <ac:spMkLst>
            <pc:docMk/>
            <pc:sldMk cId="736440421" sldId="1299"/>
            <ac:spMk id="79" creationId="{7CC23196-4E53-7DAB-C748-0CEC40EBB202}"/>
          </ac:spMkLst>
        </pc:spChg>
        <pc:spChg chg="add mod">
          <ac:chgData name="권 희진" userId="9b051ea7-b388-402d-a36a-4aa50e99f981" providerId="ADAL" clId="{9A8B8850-7133-46FC-9C4A-C1A5164B8DBA}" dt="2023-04-03T09:19:15.384" v="11125" actId="14100"/>
          <ac:spMkLst>
            <pc:docMk/>
            <pc:sldMk cId="736440421" sldId="1299"/>
            <ac:spMk id="80" creationId="{6D0C75CA-2AEC-3A6C-5A10-09DA16824DFC}"/>
          </ac:spMkLst>
        </pc:spChg>
        <pc:spChg chg="add mod ord topLvl">
          <ac:chgData name="권 희진" userId="9b051ea7-b388-402d-a36a-4aa50e99f981" providerId="ADAL" clId="{9A8B8850-7133-46FC-9C4A-C1A5164B8DBA}" dt="2023-04-03T09:19:51.814" v="11151" actId="1036"/>
          <ac:spMkLst>
            <pc:docMk/>
            <pc:sldMk cId="736440421" sldId="1299"/>
            <ac:spMk id="81" creationId="{3A5BEB51-340C-4039-0017-74F8BA12DA46}"/>
          </ac:spMkLst>
        </pc:spChg>
        <pc:grpChg chg="add mod">
          <ac:chgData name="권 희진" userId="9b051ea7-b388-402d-a36a-4aa50e99f981" providerId="ADAL" clId="{9A8B8850-7133-46FC-9C4A-C1A5164B8DBA}" dt="2023-03-28T00:47:16.819" v="4272" actId="1035"/>
          <ac:grpSpMkLst>
            <pc:docMk/>
            <pc:sldMk cId="736440421" sldId="1299"/>
            <ac:grpSpMk id="16" creationId="{7275EAF4-2E48-6FF2-46E6-B8E14F1D5695}"/>
          </ac:grpSpMkLst>
        </pc:grpChg>
        <pc:grpChg chg="add mod">
          <ac:chgData name="권 희진" userId="9b051ea7-b388-402d-a36a-4aa50e99f981" providerId="ADAL" clId="{9A8B8850-7133-46FC-9C4A-C1A5164B8DBA}" dt="2023-03-28T00:50:31.206" v="4279"/>
          <ac:grpSpMkLst>
            <pc:docMk/>
            <pc:sldMk cId="736440421" sldId="1299"/>
            <ac:grpSpMk id="17" creationId="{2ECEBD4D-668E-C101-1F97-628B199A001E}"/>
          </ac:grpSpMkLst>
        </pc:grpChg>
        <pc:grpChg chg="add del mod">
          <ac:chgData name="권 희진" userId="9b051ea7-b388-402d-a36a-4aa50e99f981" providerId="ADAL" clId="{9A8B8850-7133-46FC-9C4A-C1A5164B8DBA}" dt="2023-04-03T09:19:30.206" v="11132" actId="165"/>
          <ac:grpSpMkLst>
            <pc:docMk/>
            <pc:sldMk cId="736440421" sldId="1299"/>
            <ac:grpSpMk id="24" creationId="{57AC2495-7407-E26C-56E6-B0D59A1FAFBE}"/>
          </ac:grpSpMkLst>
        </pc:grpChg>
        <pc:grpChg chg="add del mod">
          <ac:chgData name="권 희진" userId="9b051ea7-b388-402d-a36a-4aa50e99f981" providerId="ADAL" clId="{9A8B8850-7133-46FC-9C4A-C1A5164B8DBA}" dt="2023-04-03T09:04:33.963" v="11048" actId="165"/>
          <ac:grpSpMkLst>
            <pc:docMk/>
            <pc:sldMk cId="736440421" sldId="1299"/>
            <ac:grpSpMk id="45" creationId="{3EC16D01-04F4-B546-785F-37C57FE00D47}"/>
          </ac:grpSpMkLst>
        </pc:grpChg>
        <pc:graphicFrameChg chg="del">
          <ac:chgData name="권 희진" userId="9b051ea7-b388-402d-a36a-4aa50e99f981" providerId="ADAL" clId="{9A8B8850-7133-46FC-9C4A-C1A5164B8DBA}" dt="2023-03-31T01:37:51.494" v="7356" actId="478"/>
          <ac:graphicFrameMkLst>
            <pc:docMk/>
            <pc:sldMk cId="736440421" sldId="1299"/>
            <ac:graphicFrameMk id="27" creationId="{D6ED64FE-5921-7A5A-6B9D-DEA2A1F25F5C}"/>
          </ac:graphicFrameMkLst>
        </pc:graphicFrameChg>
        <pc:graphicFrameChg chg="add del mod">
          <ac:chgData name="권 희진" userId="9b051ea7-b388-402d-a36a-4aa50e99f981" providerId="ADAL" clId="{9A8B8850-7133-46FC-9C4A-C1A5164B8DBA}" dt="2023-03-31T01:37:49.829" v="7355"/>
          <ac:graphicFrameMkLst>
            <pc:docMk/>
            <pc:sldMk cId="736440421" sldId="1299"/>
            <ac:graphicFrameMk id="73" creationId="{762A648D-729D-D822-973D-67856E7D90C4}"/>
          </ac:graphicFrameMkLst>
        </pc:graphicFrameChg>
        <pc:graphicFrameChg chg="add mod modGraphic">
          <ac:chgData name="권 희진" userId="9b051ea7-b388-402d-a36a-4aa50e99f981" providerId="ADAL" clId="{9A8B8850-7133-46FC-9C4A-C1A5164B8DBA}" dt="2023-04-03T09:06:25.618" v="11074" actId="20577"/>
          <ac:graphicFrameMkLst>
            <pc:docMk/>
            <pc:sldMk cId="736440421" sldId="1299"/>
            <ac:graphicFrameMk id="74" creationId="{FCC7D136-3834-AA76-D0F9-505392435C0E}"/>
          </ac:graphicFrameMkLst>
        </pc:graphicFrameChg>
        <pc:picChg chg="add del">
          <ac:chgData name="권 희진" userId="9b051ea7-b388-402d-a36a-4aa50e99f981" providerId="ADAL" clId="{9A8B8850-7133-46FC-9C4A-C1A5164B8DBA}" dt="2023-03-27T09:51:49.360" v="4051" actId="478"/>
          <ac:picMkLst>
            <pc:docMk/>
            <pc:sldMk cId="736440421" sldId="1299"/>
            <ac:picMk id="4" creationId="{DE315DF7-C150-307C-9EB6-E4E6941F939C}"/>
          </ac:picMkLst>
        </pc:picChg>
        <pc:picChg chg="add mod">
          <ac:chgData name="권 희진" userId="9b051ea7-b388-402d-a36a-4aa50e99f981" providerId="ADAL" clId="{9A8B8850-7133-46FC-9C4A-C1A5164B8DBA}" dt="2023-03-28T00:47:16.819" v="4272" actId="1035"/>
          <ac:picMkLst>
            <pc:docMk/>
            <pc:sldMk cId="736440421" sldId="1299"/>
            <ac:picMk id="4" creationId="{F3F18A0E-72EB-FB44-FD81-324693AC1130}"/>
          </ac:picMkLst>
        </pc:picChg>
        <pc:picChg chg="add mod">
          <ac:chgData name="권 희진" userId="9b051ea7-b388-402d-a36a-4aa50e99f981" providerId="ADAL" clId="{9A8B8850-7133-46FC-9C4A-C1A5164B8DBA}" dt="2023-03-28T00:41:53.691" v="4251"/>
          <ac:picMkLst>
            <pc:docMk/>
            <pc:sldMk cId="736440421" sldId="1299"/>
            <ac:picMk id="6" creationId="{699C8739-6B70-A374-A4E1-6532C556EEA1}"/>
          </ac:picMkLst>
        </pc:picChg>
        <pc:picChg chg="del">
          <ac:chgData name="권 희진" userId="9b051ea7-b388-402d-a36a-4aa50e99f981" providerId="ADAL" clId="{9A8B8850-7133-46FC-9C4A-C1A5164B8DBA}" dt="2023-03-27T09:47:20.710" v="4043" actId="478"/>
          <ac:picMkLst>
            <pc:docMk/>
            <pc:sldMk cId="736440421" sldId="1299"/>
            <ac:picMk id="6" creationId="{8057F6C3-B313-2C1B-E398-E2888D5C7C17}"/>
          </ac:picMkLst>
        </pc:picChg>
        <pc:picChg chg="mod">
          <ac:chgData name="권 희진" userId="9b051ea7-b388-402d-a36a-4aa50e99f981" providerId="ADAL" clId="{9A8B8850-7133-46FC-9C4A-C1A5164B8DBA}" dt="2023-03-27T09:49:26.638" v="4048" actId="14100"/>
          <ac:picMkLst>
            <pc:docMk/>
            <pc:sldMk cId="736440421" sldId="1299"/>
            <ac:picMk id="9" creationId="{9051C787-B9E3-3885-5A54-936836CBA095}"/>
          </ac:picMkLst>
        </pc:picChg>
        <pc:picChg chg="add mod">
          <ac:chgData name="권 희진" userId="9b051ea7-b388-402d-a36a-4aa50e99f981" providerId="ADAL" clId="{9A8B8850-7133-46FC-9C4A-C1A5164B8DBA}" dt="2023-03-31T01:22:45.253" v="6349"/>
          <ac:picMkLst>
            <pc:docMk/>
            <pc:sldMk cId="736440421" sldId="1299"/>
            <ac:picMk id="10" creationId="{5ECEEFB0-5765-6C6C-E6CD-9D505768E20D}"/>
          </ac:picMkLst>
        </pc:picChg>
        <pc:picChg chg="del">
          <ac:chgData name="권 희진" userId="9b051ea7-b388-402d-a36a-4aa50e99f981" providerId="ADAL" clId="{9A8B8850-7133-46FC-9C4A-C1A5164B8DBA}" dt="2023-03-28T00:41:49.793" v="4249" actId="478"/>
          <ac:picMkLst>
            <pc:docMk/>
            <pc:sldMk cId="736440421" sldId="1299"/>
            <ac:picMk id="10" creationId="{70C7501C-C76E-A508-9512-4DAB09EB8459}"/>
          </ac:picMkLst>
        </pc:picChg>
        <pc:picChg chg="add mod">
          <ac:chgData name="권 희진" userId="9b051ea7-b388-402d-a36a-4aa50e99f981" providerId="ADAL" clId="{9A8B8850-7133-46FC-9C4A-C1A5164B8DBA}" dt="2023-03-28T00:45:31.755" v="4268" actId="164"/>
          <ac:picMkLst>
            <pc:docMk/>
            <pc:sldMk cId="736440421" sldId="1299"/>
            <ac:picMk id="15" creationId="{80CD5A51-D49E-8CDB-01D2-83B827BD3436}"/>
          </ac:picMkLst>
        </pc:picChg>
        <pc:picChg chg="mod">
          <ac:chgData name="권 희진" userId="9b051ea7-b388-402d-a36a-4aa50e99f981" providerId="ADAL" clId="{9A8B8850-7133-46FC-9C4A-C1A5164B8DBA}" dt="2023-03-28T00:50:31.206" v="4279"/>
          <ac:picMkLst>
            <pc:docMk/>
            <pc:sldMk cId="736440421" sldId="1299"/>
            <ac:picMk id="20" creationId="{E61D4F86-2139-0DE1-87CC-527DB1048712}"/>
          </ac:picMkLst>
        </pc:picChg>
        <pc:picChg chg="mod">
          <ac:chgData name="권 희진" userId="9b051ea7-b388-402d-a36a-4aa50e99f981" providerId="ADAL" clId="{9A8B8850-7133-46FC-9C4A-C1A5164B8DBA}" dt="2023-03-28T00:50:31.206" v="4279"/>
          <ac:picMkLst>
            <pc:docMk/>
            <pc:sldMk cId="736440421" sldId="1299"/>
            <ac:picMk id="22" creationId="{652543F9-6155-19A1-491A-0C8110F6E688}"/>
          </ac:picMkLst>
        </pc:picChg>
        <pc:picChg chg="mod topLvl">
          <ac:chgData name="권 희진" userId="9b051ea7-b388-402d-a36a-4aa50e99f981" providerId="ADAL" clId="{9A8B8850-7133-46FC-9C4A-C1A5164B8DBA}" dt="2023-04-03T09:19:30.206" v="11132" actId="165"/>
          <ac:picMkLst>
            <pc:docMk/>
            <pc:sldMk cId="736440421" sldId="1299"/>
            <ac:picMk id="37" creationId="{398DC090-F9E8-1C5F-72E5-142248602983}"/>
          </ac:picMkLst>
        </pc:picChg>
        <pc:picChg chg="mod topLvl">
          <ac:chgData name="권 희진" userId="9b051ea7-b388-402d-a36a-4aa50e99f981" providerId="ADAL" clId="{9A8B8850-7133-46FC-9C4A-C1A5164B8DBA}" dt="2023-04-03T09:19:30.206" v="11132" actId="165"/>
          <ac:picMkLst>
            <pc:docMk/>
            <pc:sldMk cId="736440421" sldId="1299"/>
            <ac:picMk id="43" creationId="{7319308F-574C-FE7D-279C-22AD0CA8D953}"/>
          </ac:picMkLst>
        </pc:picChg>
        <pc:picChg chg="del">
          <ac:chgData name="권 희진" userId="9b051ea7-b388-402d-a36a-4aa50e99f981" providerId="ADAL" clId="{9A8B8850-7133-46FC-9C4A-C1A5164B8DBA}" dt="2023-03-28T00:50:31.038" v="4278" actId="478"/>
          <ac:picMkLst>
            <pc:docMk/>
            <pc:sldMk cId="736440421" sldId="1299"/>
            <ac:picMk id="50" creationId="{E369E3FA-31F2-ECEF-62F2-71BF2A2A875E}"/>
          </ac:picMkLst>
        </pc:picChg>
        <pc:picChg chg="del mod topLvl">
          <ac:chgData name="권 희진" userId="9b051ea7-b388-402d-a36a-4aa50e99f981" providerId="ADAL" clId="{9A8B8850-7133-46FC-9C4A-C1A5164B8DBA}" dt="2023-04-03T09:05:09.402" v="11060" actId="478"/>
          <ac:picMkLst>
            <pc:docMk/>
            <pc:sldMk cId="736440421" sldId="1299"/>
            <ac:picMk id="53" creationId="{DF05AFBA-20B6-8FE8-27DE-C57898714F0F}"/>
          </ac:picMkLst>
        </pc:picChg>
        <pc:picChg chg="mod ord topLvl">
          <ac:chgData name="권 희진" userId="9b051ea7-b388-402d-a36a-4aa50e99f981" providerId="ADAL" clId="{9A8B8850-7133-46FC-9C4A-C1A5164B8DBA}" dt="2023-04-03T09:19:17.122" v="11126" actId="1076"/>
          <ac:picMkLst>
            <pc:docMk/>
            <pc:sldMk cId="736440421" sldId="1299"/>
            <ac:picMk id="55" creationId="{D89AB47B-342C-EE2F-B29A-0258FDFBF00C}"/>
          </ac:picMkLst>
        </pc:picChg>
        <pc:picChg chg="add mod">
          <ac:chgData name="권 희진" userId="9b051ea7-b388-402d-a36a-4aa50e99f981" providerId="ADAL" clId="{9A8B8850-7133-46FC-9C4A-C1A5164B8DBA}" dt="2023-03-28T01:53:13.276" v="5941"/>
          <ac:picMkLst>
            <pc:docMk/>
            <pc:sldMk cId="736440421" sldId="1299"/>
            <ac:picMk id="59" creationId="{A3AF9E37-FBF6-9157-F432-B924A2E154CF}"/>
          </ac:picMkLst>
        </pc:picChg>
        <pc:cxnChg chg="add mod">
          <ac:chgData name="권 희진" userId="9b051ea7-b388-402d-a36a-4aa50e99f981" providerId="ADAL" clId="{9A8B8850-7133-46FC-9C4A-C1A5164B8DBA}" dt="2023-03-28T01:53:13.276" v="5941"/>
          <ac:cxnSpMkLst>
            <pc:docMk/>
            <pc:sldMk cId="736440421" sldId="1299"/>
            <ac:cxnSpMk id="60" creationId="{0FF3DBC8-2C04-659C-ABDA-8308972C6174}"/>
          </ac:cxnSpMkLst>
        </pc:cxnChg>
        <pc:cxnChg chg="add mod">
          <ac:chgData name="권 희진" userId="9b051ea7-b388-402d-a36a-4aa50e99f981" providerId="ADAL" clId="{9A8B8850-7133-46FC-9C4A-C1A5164B8DBA}" dt="2023-03-28T01:53:13.276" v="5941"/>
          <ac:cxnSpMkLst>
            <pc:docMk/>
            <pc:sldMk cId="736440421" sldId="1299"/>
            <ac:cxnSpMk id="64" creationId="{448837A0-B402-07F3-1B2B-CF4CC41F9383}"/>
          </ac:cxnSpMkLst>
        </pc:cxnChg>
        <pc:cxnChg chg="add mod">
          <ac:chgData name="권 희진" userId="9b051ea7-b388-402d-a36a-4aa50e99f981" providerId="ADAL" clId="{9A8B8850-7133-46FC-9C4A-C1A5164B8DBA}" dt="2023-04-03T09:05:09.402" v="11060" actId="478"/>
          <ac:cxnSpMkLst>
            <pc:docMk/>
            <pc:sldMk cId="736440421" sldId="1299"/>
            <ac:cxnSpMk id="65" creationId="{1A34ECE9-73DD-CD15-5F1D-C8BD70C56DC6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024157400" sldId="1299"/>
        </pc:sldMkLst>
      </pc:sldChg>
      <pc:sldChg chg="addSp delSp modSp add mod">
        <pc:chgData name="권 희진" userId="9b051ea7-b388-402d-a36a-4aa50e99f981" providerId="ADAL" clId="{9A8B8850-7133-46FC-9C4A-C1A5164B8DBA}" dt="2023-04-10T06:20:23.150" v="12247"/>
        <pc:sldMkLst>
          <pc:docMk/>
          <pc:sldMk cId="1031726292" sldId="1300"/>
        </pc:sldMkLst>
        <pc:spChg chg="mod">
          <ac:chgData name="권 희진" userId="9b051ea7-b388-402d-a36a-4aa50e99f981" providerId="ADAL" clId="{9A8B8850-7133-46FC-9C4A-C1A5164B8DBA}" dt="2023-03-28T00:47:37.218" v="4277" actId="1076"/>
          <ac:spMkLst>
            <pc:docMk/>
            <pc:sldMk cId="1031726292" sldId="1300"/>
            <ac:spMk id="7" creationId="{C742D39E-357C-CDA7-2BBF-3D7DD580D038}"/>
          </ac:spMkLst>
        </pc:spChg>
        <pc:spChg chg="add mod">
          <ac:chgData name="권 희진" userId="9b051ea7-b388-402d-a36a-4aa50e99f981" providerId="ADAL" clId="{9A8B8850-7133-46FC-9C4A-C1A5164B8DBA}" dt="2023-04-10T06:20:23.150" v="12247"/>
          <ac:spMkLst>
            <pc:docMk/>
            <pc:sldMk cId="1031726292" sldId="1300"/>
            <ac:spMk id="9" creationId="{A166B8A7-6C94-9526-BC16-2363D7520D55}"/>
          </ac:spMkLst>
        </pc:spChg>
        <pc:spChg chg="del">
          <ac:chgData name="권 희진" userId="9b051ea7-b388-402d-a36a-4aa50e99f981" providerId="ADAL" clId="{9A8B8850-7133-46FC-9C4A-C1A5164B8DBA}" dt="2023-03-28T00:52:05.970" v="4292" actId="478"/>
          <ac:spMkLst>
            <pc:docMk/>
            <pc:sldMk cId="1031726292" sldId="1300"/>
            <ac:spMk id="14" creationId="{8BB4CC0F-8F7B-8C40-8DAC-2491D28BBA3E}"/>
          </ac:spMkLst>
        </pc:spChg>
        <pc:grpChg chg="add mod">
          <ac:chgData name="권 희진" userId="9b051ea7-b388-402d-a36a-4aa50e99f981" providerId="ADAL" clId="{9A8B8850-7133-46FC-9C4A-C1A5164B8DBA}" dt="2023-03-28T00:50:33.873" v="4281"/>
          <ac:grpSpMkLst>
            <pc:docMk/>
            <pc:sldMk cId="1031726292" sldId="1300"/>
            <ac:grpSpMk id="3" creationId="{EEFC5E1C-0796-3682-6C8C-090C817FFAC2}"/>
          </ac:grpSpMkLst>
        </pc:grpChg>
        <pc:picChg chg="del">
          <ac:chgData name="권 희진" userId="9b051ea7-b388-402d-a36a-4aa50e99f981" providerId="ADAL" clId="{9A8B8850-7133-46FC-9C4A-C1A5164B8DBA}" dt="2023-03-28T00:51:04.186" v="4284" actId="478"/>
          <ac:picMkLst>
            <pc:docMk/>
            <pc:sldMk cId="1031726292" sldId="1300"/>
            <ac:picMk id="9" creationId="{9051C787-B9E3-3885-5A54-936836CBA095}"/>
          </ac:picMkLst>
        </pc:picChg>
        <pc:picChg chg="mod">
          <ac:chgData name="권 희진" userId="9b051ea7-b388-402d-a36a-4aa50e99f981" providerId="ADAL" clId="{9A8B8850-7133-46FC-9C4A-C1A5164B8DBA}" dt="2023-03-28T00:50:33.873" v="4281"/>
          <ac:picMkLst>
            <pc:docMk/>
            <pc:sldMk cId="1031726292" sldId="1300"/>
            <ac:picMk id="10" creationId="{73ADAE38-6BFC-D180-D00A-F2313451988B}"/>
          </ac:picMkLst>
        </pc:picChg>
        <pc:picChg chg="mod">
          <ac:chgData name="권 희진" userId="9b051ea7-b388-402d-a36a-4aa50e99f981" providerId="ADAL" clId="{9A8B8850-7133-46FC-9C4A-C1A5164B8DBA}" dt="2023-03-28T00:50:33.873" v="4281"/>
          <ac:picMkLst>
            <pc:docMk/>
            <pc:sldMk cId="1031726292" sldId="1300"/>
            <ac:picMk id="17" creationId="{FF0CFEBC-E129-5246-F5A2-9087E8612C22}"/>
          </ac:picMkLst>
        </pc:picChg>
        <pc:picChg chg="del">
          <ac:chgData name="권 희진" userId="9b051ea7-b388-402d-a36a-4aa50e99f981" providerId="ADAL" clId="{9A8B8850-7133-46FC-9C4A-C1A5164B8DBA}" dt="2023-03-28T00:51:04.186" v="4284" actId="478"/>
          <ac:picMkLst>
            <pc:docMk/>
            <pc:sldMk cId="1031726292" sldId="1300"/>
            <ac:picMk id="18" creationId="{F01378B1-6320-647F-79ED-B7B81881F5A5}"/>
          </ac:picMkLst>
        </pc:picChg>
        <pc:picChg chg="add mod modCrop">
          <ac:chgData name="권 희진" userId="9b051ea7-b388-402d-a36a-4aa50e99f981" providerId="ADAL" clId="{9A8B8850-7133-46FC-9C4A-C1A5164B8DBA}" dt="2023-03-28T00:52:00.900" v="4291" actId="732"/>
          <ac:picMkLst>
            <pc:docMk/>
            <pc:sldMk cId="1031726292" sldId="1300"/>
            <ac:picMk id="22" creationId="{BE84F19F-B2FF-FA39-CF68-81249011DBDE}"/>
          </ac:picMkLst>
        </pc:picChg>
        <pc:picChg chg="del">
          <ac:chgData name="권 희진" userId="9b051ea7-b388-402d-a36a-4aa50e99f981" providerId="ADAL" clId="{9A8B8850-7133-46FC-9C4A-C1A5164B8DBA}" dt="2023-03-28T00:50:33.730" v="4280" actId="478"/>
          <ac:picMkLst>
            <pc:docMk/>
            <pc:sldMk cId="1031726292" sldId="1300"/>
            <ac:picMk id="50" creationId="{E369E3FA-31F2-ECEF-62F2-71BF2A2A875E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657663781" sldId="130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86192019" sldId="1301"/>
        </pc:sldMkLst>
      </pc:sldChg>
      <pc:sldChg chg="addSp delSp modSp add mod modClrScheme chgLayout">
        <pc:chgData name="권 희진" userId="9b051ea7-b388-402d-a36a-4aa50e99f981" providerId="ADAL" clId="{9A8B8850-7133-46FC-9C4A-C1A5164B8DBA}" dt="2023-04-10T06:20:15.834" v="12243" actId="20577"/>
        <pc:sldMkLst>
          <pc:docMk/>
          <pc:sldMk cId="3737174747" sldId="1301"/>
        </pc:sldMkLst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3" creationId="{32A55277-1904-E1BF-B258-E381B1434327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4" creationId="{9F055D85-7921-C97B-4BD6-03EAA9972558}"/>
          </ac:spMkLst>
        </pc:spChg>
        <pc:spChg chg="add mod">
          <ac:chgData name="권 희진" userId="9b051ea7-b388-402d-a36a-4aa50e99f981" providerId="ADAL" clId="{9A8B8850-7133-46FC-9C4A-C1A5164B8DBA}" dt="2023-04-04T09:35:28.967" v="11678"/>
          <ac:spMkLst>
            <pc:docMk/>
            <pc:sldMk cId="3737174747" sldId="1301"/>
            <ac:spMk id="5" creationId="{912F586B-7C46-53AB-2E27-3FF1E9715E7F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" creationId="{FD2C6534-77C3-52B2-E1BF-422C321F7617}"/>
          </ac:spMkLst>
        </pc:spChg>
        <pc:spChg chg="add mod">
          <ac:chgData name="권 희진" userId="9b051ea7-b388-402d-a36a-4aa50e99f981" providerId="ADAL" clId="{9A8B8850-7133-46FC-9C4A-C1A5164B8DBA}" dt="2023-04-03T08:45:35.864" v="10493" actId="1076"/>
          <ac:spMkLst>
            <pc:docMk/>
            <pc:sldMk cId="3737174747" sldId="1301"/>
            <ac:spMk id="6" creationId="{A6B28191-7203-0C3B-026C-C1E22FEF8B63}"/>
          </ac:spMkLst>
        </pc:spChg>
        <pc:spChg chg="add mod">
          <ac:chgData name="권 희진" userId="9b051ea7-b388-402d-a36a-4aa50e99f981" providerId="ADAL" clId="{9A8B8850-7133-46FC-9C4A-C1A5164B8DBA}" dt="2023-03-31T06:40:44.966" v="9334" actId="164"/>
          <ac:spMkLst>
            <pc:docMk/>
            <pc:sldMk cId="3737174747" sldId="1301"/>
            <ac:spMk id="7" creationId="{557A421C-5392-68FF-9C73-59C8DCDE99CE}"/>
          </ac:spMkLst>
        </pc:spChg>
        <pc:spChg chg="add mod">
          <ac:chgData name="권 희진" userId="9b051ea7-b388-402d-a36a-4aa50e99f981" providerId="ADAL" clId="{9A8B8850-7133-46FC-9C4A-C1A5164B8DBA}" dt="2023-04-10T06:20:15.834" v="12243" actId="20577"/>
          <ac:spMkLst>
            <pc:docMk/>
            <pc:sldMk cId="3737174747" sldId="1301"/>
            <ac:spMk id="7" creationId="{BD0BCE30-8E18-06E2-869C-8140A23C0DB5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8" creationId="{3D01CBB4-315C-0342-5015-B3954A4AB745}"/>
          </ac:spMkLst>
        </pc:spChg>
        <pc:spChg chg="mod">
          <ac:chgData name="권 희진" userId="9b051ea7-b388-402d-a36a-4aa50e99f981" providerId="ADAL" clId="{9A8B8850-7133-46FC-9C4A-C1A5164B8DBA}" dt="2023-04-04T09:38:09.878" v="11917" actId="20577"/>
          <ac:spMkLst>
            <pc:docMk/>
            <pc:sldMk cId="3737174747" sldId="1301"/>
            <ac:spMk id="9" creationId="{28328388-8AEC-E74F-C696-F57D7421226F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12" creationId="{3E286B1A-1390-1AD5-6E77-E4C949CBCFF2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12" creationId="{60629B5C-678D-0040-5042-81EF17FAEB0C}"/>
          </ac:spMkLst>
        </pc:spChg>
        <pc:spChg chg="add del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13" creationId="{7B8C93C6-A6A2-FF5D-D9C4-478CB34F38D9}"/>
          </ac:spMkLst>
        </pc:spChg>
        <pc:spChg chg="add del mod">
          <ac:chgData name="권 희진" userId="9b051ea7-b388-402d-a36a-4aa50e99f981" providerId="ADAL" clId="{9A8B8850-7133-46FC-9C4A-C1A5164B8DBA}" dt="2023-04-03T08:47:41.168" v="10580" actId="478"/>
          <ac:spMkLst>
            <pc:docMk/>
            <pc:sldMk cId="3737174747" sldId="1301"/>
            <ac:spMk id="14" creationId="{EE49EDEA-DDDF-CBB3-5AE1-B40FB9588212}"/>
          </ac:spMkLst>
        </pc:spChg>
        <pc:spChg chg="add del mod">
          <ac:chgData name="권 희진" userId="9b051ea7-b388-402d-a36a-4aa50e99f981" providerId="ADAL" clId="{9A8B8850-7133-46FC-9C4A-C1A5164B8DBA}" dt="2023-04-03T08:47:41.168" v="10580" actId="478"/>
          <ac:spMkLst>
            <pc:docMk/>
            <pc:sldMk cId="3737174747" sldId="1301"/>
            <ac:spMk id="15" creationId="{A0AE8779-C0D9-D555-B2B9-DFB0CAEFF69C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8" creationId="{F3A4F5AA-EF14-C641-2C9C-4FE5EDD8790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9" creationId="{44A1192C-EFA6-6FA2-C9F4-C15D45D3BB1A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3" creationId="{FC3D2C62-ED87-2E25-F2F6-BFF4F41F5FBF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4" creationId="{70980FFA-F113-63E2-E5F7-A7B3CB7B4182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24" creationId="{E9DCD7CB-E8AC-BB8C-B248-1F4BE58A2A69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5" creationId="{207E0FDF-AD11-B825-ED71-5D15A45163AD}"/>
          </ac:spMkLst>
        </pc:spChg>
        <pc:spChg chg="mod">
          <ac:chgData name="권 희진" userId="9b051ea7-b388-402d-a36a-4aa50e99f981" providerId="ADAL" clId="{9A8B8850-7133-46FC-9C4A-C1A5164B8DBA}" dt="2023-04-03T08:55:44.425" v="10972"/>
          <ac:spMkLst>
            <pc:docMk/>
            <pc:sldMk cId="3737174747" sldId="1301"/>
            <ac:spMk id="26" creationId="{2ED42ECF-74F6-F92D-70C1-EE948A902734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9" creationId="{212AF173-7524-FA02-0D47-01D2153C48A7}"/>
          </ac:spMkLst>
        </pc:spChg>
        <pc:spChg chg="mod">
          <ac:chgData name="권 희진" userId="9b051ea7-b388-402d-a36a-4aa50e99f981" providerId="ADAL" clId="{9A8B8850-7133-46FC-9C4A-C1A5164B8DBA}" dt="2023-04-03T08:55:48.813" v="10974"/>
          <ac:spMkLst>
            <pc:docMk/>
            <pc:sldMk cId="3737174747" sldId="1301"/>
            <ac:spMk id="30" creationId="{912EDF91-5095-9F0A-021F-74BA3675CD1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2" creationId="{3B306CD7-E7E3-0242-6F2E-980471A495E9}"/>
          </ac:spMkLst>
        </pc:spChg>
        <pc:spChg chg="add del mod">
          <ac:chgData name="권 희진" userId="9b051ea7-b388-402d-a36a-4aa50e99f981" providerId="ADAL" clId="{9A8B8850-7133-46FC-9C4A-C1A5164B8DBA}" dt="2023-03-31T06:47:35.217" v="9610" actId="478"/>
          <ac:spMkLst>
            <pc:docMk/>
            <pc:sldMk cId="3737174747" sldId="1301"/>
            <ac:spMk id="33" creationId="{8E259F12-9BF8-1F3B-51EA-17E396A8704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4" creationId="{3D2A37E3-90BB-974B-1333-60275F658B78}"/>
          </ac:spMkLst>
        </pc:spChg>
        <pc:spChg chg="add del mod">
          <ac:chgData name="권 희진" userId="9b051ea7-b388-402d-a36a-4aa50e99f981" providerId="ADAL" clId="{9A8B8850-7133-46FC-9C4A-C1A5164B8DBA}" dt="2023-03-31T06:48:59.712" v="9670"/>
          <ac:spMkLst>
            <pc:docMk/>
            <pc:sldMk cId="3737174747" sldId="1301"/>
            <ac:spMk id="35" creationId="{C3ADA76E-A111-0C25-AF66-A508BE39E22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6" creationId="{7C7130C6-79F0-6BDA-F04F-1B4A0BD81B20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7" creationId="{86D534A2-6B8E-F2B8-56EC-74466C7401C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8" creationId="{2FA973EF-31E9-498A-301B-0FD92EBC443D}"/>
          </ac:spMkLst>
        </pc:spChg>
        <pc:spChg chg="mod">
          <ac:chgData name="권 희진" userId="9b051ea7-b388-402d-a36a-4aa50e99f981" providerId="ADAL" clId="{9A8B8850-7133-46FC-9C4A-C1A5164B8DBA}" dt="2023-03-31T06:50:55.510" v="9696"/>
          <ac:spMkLst>
            <pc:docMk/>
            <pc:sldMk cId="3737174747" sldId="1301"/>
            <ac:spMk id="40" creationId="{23A28ECB-2FBB-F691-7152-2CC0D0096CB2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3" creationId="{3EA2F0F1-31CC-03E9-F5A5-6C931F4C954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4" creationId="{AF0EDC2B-B0AC-1E48-EA00-6D2AB72C944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5" creationId="{51CABCA3-9B94-6896-995C-99494778C19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6" creationId="{FA91BE72-05B2-9F05-9318-6B38AC563A5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7" creationId="{B14AB10A-0F68-2BF6-4A55-A46F92B9E92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8" creationId="{50825FA2-CAE1-A7E1-6E3E-E84E56F87B0F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9" creationId="{48CE8268-D0ED-7A87-5827-3B5D2F44CE27}"/>
          </ac:spMkLst>
        </pc:spChg>
        <pc:spChg chg="mod">
          <ac:chgData name="권 희진" userId="9b051ea7-b388-402d-a36a-4aa50e99f981" providerId="ADAL" clId="{9A8B8850-7133-46FC-9C4A-C1A5164B8DBA}" dt="2023-03-31T06:51:00.522" v="9698"/>
          <ac:spMkLst>
            <pc:docMk/>
            <pc:sldMk cId="3737174747" sldId="1301"/>
            <ac:spMk id="51" creationId="{BD47FF75-EB2D-C105-6993-357FFDC2EC5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4" creationId="{84B3C83D-5D0F-C14F-A678-1DBF01962994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5" creationId="{0034CD6D-89CC-2DFD-41FC-581424F91F0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6" creationId="{BDA75B71-840B-0B08-93E4-3F320775502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7" creationId="{F6B96D67-05D8-6D76-CCE8-8E67B965F82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8" creationId="{4728B625-7ECF-0941-8DC7-AE20ADBADA27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9" creationId="{F1096B84-FBA6-9F7D-2C9B-4130FD3346AE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0" creationId="{D9327BA3-F91F-87F0-5CCF-93F16A2B2877}"/>
          </ac:spMkLst>
        </pc:spChg>
        <pc:spChg chg="mod">
          <ac:chgData name="권 희진" userId="9b051ea7-b388-402d-a36a-4aa50e99f981" providerId="ADAL" clId="{9A8B8850-7133-46FC-9C4A-C1A5164B8DBA}" dt="2023-04-03T08:55:51.939" v="10976"/>
          <ac:spMkLst>
            <pc:docMk/>
            <pc:sldMk cId="3737174747" sldId="1301"/>
            <ac:spMk id="60" creationId="{F97B72C4-9880-E1BB-CB2E-C63580067A30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2" creationId="{2337A127-600D-B9BC-19B4-71C504900D04}"/>
          </ac:spMkLst>
        </pc:spChg>
        <pc:spChg chg="mod">
          <ac:chgData name="권 희진" userId="9b051ea7-b388-402d-a36a-4aa50e99f981" providerId="ADAL" clId="{9A8B8850-7133-46FC-9C4A-C1A5164B8DBA}" dt="2023-04-03T08:55:52.926" v="10977"/>
          <ac:spMkLst>
            <pc:docMk/>
            <pc:sldMk cId="3737174747" sldId="1301"/>
            <ac:spMk id="64" creationId="{A19DFD89-9EA4-6DE6-D315-7D9E0FA84842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5" creationId="{B9924529-EEEC-3BC8-7302-F5BF6B188548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6" creationId="{51FBBB5E-87F7-3F94-6112-F2B0D8FDF86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7" creationId="{231149EB-1D69-48FC-2A31-562589C4C222}"/>
          </ac:spMkLst>
        </pc:spChg>
        <pc:spChg chg="mod">
          <ac:chgData name="권 희진" userId="9b051ea7-b388-402d-a36a-4aa50e99f981" providerId="ADAL" clId="{9A8B8850-7133-46FC-9C4A-C1A5164B8DBA}" dt="2023-04-03T08:55:53.303" v="10978"/>
          <ac:spMkLst>
            <pc:docMk/>
            <pc:sldMk cId="3737174747" sldId="1301"/>
            <ac:spMk id="68" creationId="{451A3053-7370-3266-9AD0-CC3B71A7736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8" creationId="{6F2E1D62-C0B8-AFA1-DE28-ACC3E727C45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9" creationId="{72F02D30-0979-7DD2-286C-A94105E38417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0" creationId="{939165BE-68E2-36E8-C2AD-254C4E99B64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1" creationId="{D5629BEB-B02E-F3F9-3B68-C7AD0427C946}"/>
          </ac:spMkLst>
        </pc:spChg>
        <pc:spChg chg="mod">
          <ac:chgData name="권 희진" userId="9b051ea7-b388-402d-a36a-4aa50e99f981" providerId="ADAL" clId="{9A8B8850-7133-46FC-9C4A-C1A5164B8DBA}" dt="2023-04-03T08:55:53.626" v="10979"/>
          <ac:spMkLst>
            <pc:docMk/>
            <pc:sldMk cId="3737174747" sldId="1301"/>
            <ac:spMk id="72" creationId="{6DEC8732-E32C-3A20-C0BD-1120B5C98290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3" creationId="{E862BBC3-3B37-482E-A626-EB3399AF7E8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6" creationId="{3D88C344-5317-FD5D-37C3-BB98ABE033D5}"/>
          </ac:spMkLst>
        </pc:spChg>
        <pc:spChg chg="mod">
          <ac:chgData name="권 희진" userId="9b051ea7-b388-402d-a36a-4aa50e99f981" providerId="ADAL" clId="{9A8B8850-7133-46FC-9C4A-C1A5164B8DBA}" dt="2023-04-03T08:55:53.796" v="10980"/>
          <ac:spMkLst>
            <pc:docMk/>
            <pc:sldMk cId="3737174747" sldId="1301"/>
            <ac:spMk id="76" creationId="{E10CAF4B-3053-1CD8-77DF-EECEF292FC91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7" creationId="{53C65F9B-EA06-1162-7251-12BCDE296B3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8" creationId="{6E94653B-F1CC-D01A-494F-839930A1BF3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9" creationId="{AFBA92A9-A956-772A-6F9F-B596EEBE26C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0" creationId="{5FFE9FFD-B1FB-E301-FF30-2122461A0563}"/>
          </ac:spMkLst>
        </pc:spChg>
        <pc:spChg chg="mod">
          <ac:chgData name="권 희진" userId="9b051ea7-b388-402d-a36a-4aa50e99f981" providerId="ADAL" clId="{9A8B8850-7133-46FC-9C4A-C1A5164B8DBA}" dt="2023-04-03T08:55:53.991" v="10981"/>
          <ac:spMkLst>
            <pc:docMk/>
            <pc:sldMk cId="3737174747" sldId="1301"/>
            <ac:spMk id="80" creationId="{989CFB0F-9A16-B416-3423-95997F18F1B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1" creationId="{32F33414-AA56-BE87-7054-2662047B8A7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2" creationId="{0EF1B481-C0DD-7F64-8702-666081214FA4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4" creationId="{1D537BD4-6B16-207B-1CA6-36AECA154106}"/>
          </ac:spMkLst>
        </pc:spChg>
        <pc:spChg chg="mod">
          <ac:chgData name="권 희진" userId="9b051ea7-b388-402d-a36a-4aa50e99f981" providerId="ADAL" clId="{9A8B8850-7133-46FC-9C4A-C1A5164B8DBA}" dt="2023-04-03T08:55:54.311" v="10982"/>
          <ac:spMkLst>
            <pc:docMk/>
            <pc:sldMk cId="3737174747" sldId="1301"/>
            <ac:spMk id="84" creationId="{F2FBCC0C-7287-D377-48A1-BA9F04F7145E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7" creationId="{226E698F-2696-E279-D465-0DDD6E2B8801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8" creationId="{1E3008A3-E43F-2677-6AB0-B9620C80FDC3}"/>
          </ac:spMkLst>
        </pc:spChg>
        <pc:spChg chg="mod">
          <ac:chgData name="권 희진" userId="9b051ea7-b388-402d-a36a-4aa50e99f981" providerId="ADAL" clId="{9A8B8850-7133-46FC-9C4A-C1A5164B8DBA}" dt="2023-04-03T08:55:54.587" v="10983"/>
          <ac:spMkLst>
            <pc:docMk/>
            <pc:sldMk cId="3737174747" sldId="1301"/>
            <ac:spMk id="88" creationId="{7060086D-8074-3666-42DF-854E2E968407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9" creationId="{4713A60B-B959-2E3E-0A9D-D964022B9F4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0" creationId="{6D5FA01B-D267-DDBC-1270-2F9F42CCD0F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1" creationId="{FC684893-9A1D-B5DD-E07C-623E8E832499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2" creationId="{00DF3B3F-748B-B35C-DED3-C616F1637983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3" creationId="{65C2D0F5-8E7D-4685-36C9-14DC5A431EC4}"/>
          </ac:spMkLst>
        </pc:spChg>
        <pc:spChg chg="mod">
          <ac:chgData name="권 희진" userId="9b051ea7-b388-402d-a36a-4aa50e99f981" providerId="ADAL" clId="{9A8B8850-7133-46FC-9C4A-C1A5164B8DBA}" dt="2023-03-31T06:51:50.757" v="9739"/>
          <ac:spMkLst>
            <pc:docMk/>
            <pc:sldMk cId="3737174747" sldId="1301"/>
            <ac:spMk id="95" creationId="{317CA284-4E55-BCDD-E562-8B61CE676821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8" creationId="{9D57F287-4B4F-37D8-4D46-D71FE202B097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9" creationId="{25B73F9D-EC3D-091D-2771-BE0FF85D3C6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0" creationId="{5AC7A96E-917B-3540-2AFF-AD898A57AD2F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1" creationId="{A1E203B1-0F4B-E56C-C767-9D7460847F4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2" creationId="{13501555-55FC-8CD1-44F4-5DA3AADBFB3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3" creationId="{9DCE8767-22D1-885C-5A1F-D3CACA935130}"/>
          </ac:spMkLst>
        </pc:spChg>
        <pc:spChg chg="add del mod">
          <ac:chgData name="권 희진" userId="9b051ea7-b388-402d-a36a-4aa50e99f981" providerId="ADAL" clId="{9A8B8850-7133-46FC-9C4A-C1A5164B8DBA}" dt="2023-04-03T08:53:45.968" v="10837" actId="478"/>
          <ac:spMkLst>
            <pc:docMk/>
            <pc:sldMk cId="3737174747" sldId="1301"/>
            <ac:spMk id="104" creationId="{D10C9283-DB11-C3D2-A3EF-0B412B38EFAD}"/>
          </ac:spMkLst>
        </pc:spChg>
        <pc:spChg chg="add del mod">
          <ac:chgData name="권 희진" userId="9b051ea7-b388-402d-a36a-4aa50e99f981" providerId="ADAL" clId="{9A8B8850-7133-46FC-9C4A-C1A5164B8DBA}" dt="2023-03-31T06:52:35.233" v="9752" actId="478"/>
          <ac:spMkLst>
            <pc:docMk/>
            <pc:sldMk cId="3737174747" sldId="1301"/>
            <ac:spMk id="107" creationId="{FE0428DB-9CDB-3769-ECF8-8E3105A5C07B}"/>
          </ac:spMkLst>
        </pc:spChg>
        <pc:spChg chg="add mod">
          <ac:chgData name="권 희진" userId="9b051ea7-b388-402d-a36a-4aa50e99f981" providerId="ADAL" clId="{9A8B8850-7133-46FC-9C4A-C1A5164B8DBA}" dt="2023-03-31T06:52:39.443" v="9754"/>
          <ac:spMkLst>
            <pc:docMk/>
            <pc:sldMk cId="3737174747" sldId="1301"/>
            <ac:spMk id="108" creationId="{B61F6C97-5F03-D1D1-158E-CB5135D45359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109" creationId="{110C9AB1-D5DA-972F-1574-B74D0184E9B6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110" creationId="{C3EECFBB-FF3A-75EC-64A8-6F88C9268017}"/>
          </ac:spMkLst>
        </pc:spChg>
        <pc:spChg chg="add mod">
          <ac:chgData name="권 희진" userId="9b051ea7-b388-402d-a36a-4aa50e99f981" providerId="ADAL" clId="{9A8B8850-7133-46FC-9C4A-C1A5164B8DBA}" dt="2023-04-03T08:54:12.759" v="10850" actId="122"/>
          <ac:spMkLst>
            <pc:docMk/>
            <pc:sldMk cId="3737174747" sldId="1301"/>
            <ac:spMk id="111" creationId="{15A9394C-41A8-8C85-7090-EF3AE504080E}"/>
          </ac:spMkLst>
        </pc:spChg>
        <pc:spChg chg="add mod">
          <ac:chgData name="권 희진" userId="9b051ea7-b388-402d-a36a-4aa50e99f981" providerId="ADAL" clId="{9A8B8850-7133-46FC-9C4A-C1A5164B8DBA}" dt="2023-03-31T06:53:41.363" v="9801"/>
          <ac:spMkLst>
            <pc:docMk/>
            <pc:sldMk cId="3737174747" sldId="1301"/>
            <ac:spMk id="112" creationId="{3A4E435A-7B7D-1FF9-3EB6-7D96E172C33C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3" creationId="{96CBC928-861F-081E-DAAE-4618C3E4D4C6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14" creationId="{F1600353-491A-E18C-604F-86774A91F329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8" creationId="{141B5010-5924-2140-BF54-FF8E94BD7021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9" creationId="{261E4262-1A60-49EE-C757-90AFF23F899F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0" creationId="{946986AA-19FB-5801-139D-3200D819E0A5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1" creationId="{D5349707-BE9B-0B41-74C8-8AABADCF12C9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2" creationId="{E28E5B7E-0FF1-C13B-A4F2-672931DAA6FF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3" creationId="{67D1D02A-293A-2176-8461-EDEDF41B983C}"/>
          </ac:spMkLst>
        </pc:spChg>
        <pc:spChg chg="add mod">
          <ac:chgData name="권 희진" userId="9b051ea7-b388-402d-a36a-4aa50e99f981" providerId="ADAL" clId="{9A8B8850-7133-46FC-9C4A-C1A5164B8DBA}" dt="2023-03-31T07:05:15.708" v="9969"/>
          <ac:spMkLst>
            <pc:docMk/>
            <pc:sldMk cId="3737174747" sldId="1301"/>
            <ac:spMk id="124" creationId="{7FCAB5CD-89AD-6A76-92CB-296F482CCF9D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5" creationId="{EE15DFE4-5622-7E76-49D1-E2F68D6BED82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6" creationId="{E3480386-A74C-13F8-790B-CFB51256586B}"/>
          </ac:spMkLst>
        </pc:spChg>
        <pc:spChg chg="add mod">
          <ac:chgData name="권 희진" userId="9b051ea7-b388-402d-a36a-4aa50e99f981" providerId="ADAL" clId="{9A8B8850-7133-46FC-9C4A-C1A5164B8DBA}" dt="2023-03-31T07:05:46.988" v="9987"/>
          <ac:spMkLst>
            <pc:docMk/>
            <pc:sldMk cId="3737174747" sldId="1301"/>
            <ac:spMk id="127" creationId="{E88F0AFE-5335-5CD0-90F0-27B4D4EB3555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8" creationId="{117AD849-13CB-928D-1CDE-1DB85DCD9491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9" creationId="{7E4AC9EB-D860-F0DA-D845-C2159FBD6417}"/>
          </ac:spMkLst>
        </pc:spChg>
        <pc:spChg chg="add mod">
          <ac:chgData name="권 희진" userId="9b051ea7-b388-402d-a36a-4aa50e99f981" providerId="ADAL" clId="{9A8B8850-7133-46FC-9C4A-C1A5164B8DBA}" dt="2023-03-31T07:06:18.863" v="10011"/>
          <ac:spMkLst>
            <pc:docMk/>
            <pc:sldMk cId="3737174747" sldId="1301"/>
            <ac:spMk id="130" creationId="{A9BDDC4A-DBCA-247E-29AE-A3AD31EF16DD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31" creationId="{45FEB67A-07FD-4BDE-BAC3-B77E6E8C61AD}"/>
          </ac:spMkLst>
        </pc:spChg>
        <pc:spChg chg="add mod">
          <ac:chgData name="권 희진" userId="9b051ea7-b388-402d-a36a-4aa50e99f981" providerId="ADAL" clId="{9A8B8850-7133-46FC-9C4A-C1A5164B8DBA}" dt="2023-03-31T07:06:56.308" v="10053" actId="571"/>
          <ac:spMkLst>
            <pc:docMk/>
            <pc:sldMk cId="3737174747" sldId="1301"/>
            <ac:spMk id="132" creationId="{6BFECDA3-9131-7092-F945-5C3DD9E46EC1}"/>
          </ac:spMkLst>
        </pc:spChg>
        <pc:spChg chg="add del">
          <ac:chgData name="권 희진" userId="9b051ea7-b388-402d-a36a-4aa50e99f981" providerId="ADAL" clId="{9A8B8850-7133-46FC-9C4A-C1A5164B8DBA}" dt="2023-03-31T07:07:23.850" v="10065" actId="11529"/>
          <ac:spMkLst>
            <pc:docMk/>
            <pc:sldMk cId="3737174747" sldId="1301"/>
            <ac:spMk id="133" creationId="{793C02A2-2723-85BA-50DE-09D8265D38A5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34" creationId="{A986B3E3-170C-FB91-7627-91DFF0512E19}"/>
          </ac:spMkLst>
        </pc:spChg>
        <pc:spChg chg="add mod">
          <ac:chgData name="권 희진" userId="9b051ea7-b388-402d-a36a-4aa50e99f981" providerId="ADAL" clId="{9A8B8850-7133-46FC-9C4A-C1A5164B8DBA}" dt="2023-04-03T08:45:49.215" v="10498" actId="1076"/>
          <ac:spMkLst>
            <pc:docMk/>
            <pc:sldMk cId="3737174747" sldId="1301"/>
            <ac:spMk id="136" creationId="{79A6FD8A-BADF-53F0-7627-DBFDAC570F19}"/>
          </ac:spMkLst>
        </pc:spChg>
        <pc:spChg chg="add mod">
          <ac:chgData name="권 희진" userId="9b051ea7-b388-402d-a36a-4aa50e99f981" providerId="ADAL" clId="{9A8B8850-7133-46FC-9C4A-C1A5164B8DBA}" dt="2023-04-03T08:45:49.215" v="10498" actId="1076"/>
          <ac:spMkLst>
            <pc:docMk/>
            <pc:sldMk cId="3737174747" sldId="1301"/>
            <ac:spMk id="137" creationId="{82648034-F5F5-3B7B-1024-4313A4C6984A}"/>
          </ac:spMkLst>
        </pc:spChg>
        <pc:spChg chg="add del mod">
          <ac:chgData name="권 희진" userId="9b051ea7-b388-402d-a36a-4aa50e99f981" providerId="ADAL" clId="{9A8B8850-7133-46FC-9C4A-C1A5164B8DBA}" dt="2023-03-31T07:12:54.554" v="10115" actId="478"/>
          <ac:spMkLst>
            <pc:docMk/>
            <pc:sldMk cId="3737174747" sldId="1301"/>
            <ac:spMk id="138" creationId="{CD41DAB9-3F06-3AB0-3F6C-831B778DF97E}"/>
          </ac:spMkLst>
        </pc:spChg>
        <pc:spChg chg="add del mod">
          <ac:chgData name="권 희진" userId="9b051ea7-b388-402d-a36a-4aa50e99f981" providerId="ADAL" clId="{9A8B8850-7133-46FC-9C4A-C1A5164B8DBA}" dt="2023-03-31T07:14:41.936" v="10156" actId="478"/>
          <ac:spMkLst>
            <pc:docMk/>
            <pc:sldMk cId="3737174747" sldId="1301"/>
            <ac:spMk id="139" creationId="{B55E89BB-5846-D993-9E96-DA3E6882A3E8}"/>
          </ac:spMkLst>
        </pc:spChg>
        <pc:spChg chg="add del mod">
          <ac:chgData name="권 희진" userId="9b051ea7-b388-402d-a36a-4aa50e99f981" providerId="ADAL" clId="{9A8B8850-7133-46FC-9C4A-C1A5164B8DBA}" dt="2023-03-31T07:12:51.776" v="10112" actId="478"/>
          <ac:spMkLst>
            <pc:docMk/>
            <pc:sldMk cId="3737174747" sldId="1301"/>
            <ac:spMk id="140" creationId="{F29E2418-BC1C-6437-ED4E-D4A29271F767}"/>
          </ac:spMkLst>
        </pc:spChg>
        <pc:spChg chg="add mod">
          <ac:chgData name="권 희진" userId="9b051ea7-b388-402d-a36a-4aa50e99f981" providerId="ADAL" clId="{9A8B8850-7133-46FC-9C4A-C1A5164B8DBA}" dt="2023-04-03T08:45:38.722" v="10494" actId="1076"/>
          <ac:spMkLst>
            <pc:docMk/>
            <pc:sldMk cId="3737174747" sldId="1301"/>
            <ac:spMk id="146" creationId="{1544B1EB-B4ED-60FE-E090-51261A66B4AE}"/>
          </ac:spMkLst>
        </pc:spChg>
        <pc:spChg chg="add mod">
          <ac:chgData name="권 희진" userId="9b051ea7-b388-402d-a36a-4aa50e99f981" providerId="ADAL" clId="{9A8B8850-7133-46FC-9C4A-C1A5164B8DBA}" dt="2023-04-04T09:38:08.660" v="11914" actId="20577"/>
          <ac:spMkLst>
            <pc:docMk/>
            <pc:sldMk cId="3737174747" sldId="1301"/>
            <ac:spMk id="151" creationId="{115B0642-974F-ED2C-9AB9-E6438C576D8E}"/>
          </ac:spMkLst>
        </pc:s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17" creationId="{269239B7-FA5F-C3D6-DC7C-F7BB14B8BA88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25" creationId="{D7BBE704-7FD9-97DD-B74B-D669DA182411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29" creationId="{7DB4341D-F220-5CC9-BBA2-B4DE4DC37C00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35" creationId="{4BB250E3-AC31-2E8F-DA9F-10D0F429C284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39" creationId="{E1C3218F-474E-DCA1-D13A-5E79275E2382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50" creationId="{090AF0CD-3185-B155-D9E0-72BF71C04524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61" creationId="{C938DCDB-3C18-BEE0-40AE-0F3ACB5DCC18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63" creationId="{1D5746BD-EEF3-828F-B943-E9AA5670D01F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67" creationId="{0896E5B2-E737-546C-3454-7C828D2413B2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71" creationId="{6EF0A990-C5B5-13BD-7C27-0494A0A95ED2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72" creationId="{B49BAB34-B99E-0A5A-03B5-E8C394110FEF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75" creationId="{29993976-9470-1870-0490-5F71BF473369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79" creationId="{B5081348-30AA-9496-2756-A11698DBD7ED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83" creationId="{43D72220-FE08-2BC2-7A01-AB562B44AE19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83" creationId="{D6E617C3-DE4F-FA9E-C301-2E6067D6E9E0}"/>
          </ac:grpSpMkLst>
        </pc:grpChg>
        <pc:grpChg chg="add mod">
          <ac:chgData name="권 희진" userId="9b051ea7-b388-402d-a36a-4aa50e99f981" providerId="ADAL" clId="{9A8B8850-7133-46FC-9C4A-C1A5164B8DBA}" dt="2023-04-04T00:32:32.461" v="11353" actId="1038"/>
          <ac:grpSpMkLst>
            <pc:docMk/>
            <pc:sldMk cId="3737174747" sldId="1301"/>
            <ac:grpSpMk id="87" creationId="{7CC372AF-A3EC-4DA2-98AD-F607FBBAFE3D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94" creationId="{5E641539-40D7-2D0F-293C-2D7192C4FDA3}"/>
          </ac:grpSpMkLst>
        </pc:grpChg>
        <pc:graphicFrameChg chg="add mod modGraphic">
          <ac:chgData name="권 희진" userId="9b051ea7-b388-402d-a36a-4aa50e99f981" providerId="ADAL" clId="{9A8B8850-7133-46FC-9C4A-C1A5164B8DBA}" dt="2023-04-04T09:48:25.558" v="12042" actId="20577"/>
          <ac:graphicFrameMkLst>
            <pc:docMk/>
            <pc:sldMk cId="3737174747" sldId="1301"/>
            <ac:graphicFrameMk id="2" creationId="{405C8B1B-BF69-33C0-D824-727C2F6C28B6}"/>
          </ac:graphicFrameMkLst>
        </pc:graphicFrameChg>
        <pc:graphicFrameChg chg="add del mod">
          <ac:chgData name="권 희진" userId="9b051ea7-b388-402d-a36a-4aa50e99f981" providerId="ADAL" clId="{9A8B8850-7133-46FC-9C4A-C1A5164B8DBA}" dt="2023-04-03T08:50:19.263" v="10764"/>
          <ac:graphicFrameMkLst>
            <pc:docMk/>
            <pc:sldMk cId="3737174747" sldId="1301"/>
            <ac:graphicFrameMk id="22" creationId="{CAB9B0B2-05EB-0DC5-AC45-C5F10EEEEFBF}"/>
          </ac:graphicFrameMkLst>
        </pc:graphicFrameChg>
        <pc:graphicFrameChg chg="add del mod">
          <ac:chgData name="권 희진" userId="9b051ea7-b388-402d-a36a-4aa50e99f981" providerId="ADAL" clId="{9A8B8850-7133-46FC-9C4A-C1A5164B8DBA}" dt="2023-04-03T08:50:55.507" v="10769"/>
          <ac:graphicFrameMkLst>
            <pc:docMk/>
            <pc:sldMk cId="3737174747" sldId="1301"/>
            <ac:graphicFrameMk id="23" creationId="{86D53680-E480-38AC-D415-C80F74CB7485}"/>
          </ac:graphicFrameMkLst>
        </pc:graphicFrameChg>
        <pc:graphicFrameChg chg="add del mod modGraphic">
          <ac:chgData name="권 희진" userId="9b051ea7-b388-402d-a36a-4aa50e99f981" providerId="ADAL" clId="{9A8B8850-7133-46FC-9C4A-C1A5164B8DBA}" dt="2023-03-31T07:57:44.681" v="10314" actId="478"/>
          <ac:graphicFrameMkLst>
            <pc:docMk/>
            <pc:sldMk cId="3737174747" sldId="1301"/>
            <ac:graphicFrameMk id="135" creationId="{ED7F6ECD-DBD6-C713-60A4-19657E7536C5}"/>
          </ac:graphicFrameMkLst>
        </pc:graphicFrameChg>
        <pc:picChg chg="add del mod">
          <ac:chgData name="권 희진" userId="9b051ea7-b388-402d-a36a-4aa50e99f981" providerId="ADAL" clId="{9A8B8850-7133-46FC-9C4A-C1A5164B8DBA}" dt="2023-03-31T06:50:53.599" v="9695" actId="478"/>
          <ac:picMkLst>
            <pc:docMk/>
            <pc:sldMk cId="3737174747" sldId="1301"/>
            <ac:picMk id="4" creationId="{14F6D93E-5210-16D6-105B-FF10E421C5EC}"/>
          </ac:picMkLst>
        </pc:picChg>
        <pc:picChg chg="add del mod">
          <ac:chgData name="권 희진" userId="9b051ea7-b388-402d-a36a-4aa50e99f981" providerId="ADAL" clId="{9A8B8850-7133-46FC-9C4A-C1A5164B8DBA}" dt="2023-03-31T06:51:04.044" v="9700" actId="478"/>
          <ac:picMkLst>
            <pc:docMk/>
            <pc:sldMk cId="3737174747" sldId="1301"/>
            <ac:picMk id="22" creationId="{A47C8DA1-CDD8-D2D3-EF75-1EFD8CA1D5DF}"/>
          </ac:picMkLst>
        </pc:picChg>
        <pc:picChg chg="del">
          <ac:chgData name="권 희진" userId="9b051ea7-b388-402d-a36a-4aa50e99f981" providerId="ADAL" clId="{9A8B8850-7133-46FC-9C4A-C1A5164B8DBA}" dt="2023-03-31T06:38:39.968" v="9313" actId="478"/>
          <ac:picMkLst>
            <pc:docMk/>
            <pc:sldMk cId="3737174747" sldId="1301"/>
            <ac:picMk id="30" creationId="{FF47DB81-B680-2885-0FFB-771F040B1BD6}"/>
          </ac:picMkLst>
        </pc:picChg>
        <pc:picChg chg="del">
          <ac:chgData name="권 희진" userId="9b051ea7-b388-402d-a36a-4aa50e99f981" providerId="ADAL" clId="{9A8B8850-7133-46FC-9C4A-C1A5164B8DBA}" dt="2023-03-31T06:38:39.968" v="9313" actId="478"/>
          <ac:picMkLst>
            <pc:docMk/>
            <pc:sldMk cId="3737174747" sldId="1301"/>
            <ac:picMk id="31" creationId="{AC6D8014-C9C1-1483-2A2A-2D9063F5FE75}"/>
          </ac:picMkLst>
        </pc:picChg>
        <pc:picChg chg="add mod">
          <ac:chgData name="권 희진" userId="9b051ea7-b388-402d-a36a-4aa50e99f981" providerId="ADAL" clId="{9A8B8850-7133-46FC-9C4A-C1A5164B8DBA}" dt="2023-03-31T06:55:09.045" v="9833" actId="1037"/>
          <ac:picMkLst>
            <pc:docMk/>
            <pc:sldMk cId="3737174747" sldId="1301"/>
            <ac:picMk id="105" creationId="{AD92B2E2-73C1-4A5A-5D2D-589F4010137F}"/>
          </ac:picMkLst>
        </pc:picChg>
        <pc:picChg chg="add mod">
          <ac:chgData name="권 희진" userId="9b051ea7-b388-402d-a36a-4aa50e99f981" providerId="ADAL" clId="{9A8B8850-7133-46FC-9C4A-C1A5164B8DBA}" dt="2023-04-03T08:54:07.581" v="10849" actId="1037"/>
          <ac:picMkLst>
            <pc:docMk/>
            <pc:sldMk cId="3737174747" sldId="1301"/>
            <ac:picMk id="106" creationId="{EF06BC33-0445-7210-C594-DF2216521A79}"/>
          </ac:picMkLst>
        </pc:picChg>
        <pc:picChg chg="add del">
          <ac:chgData name="권 희진" userId="9b051ea7-b388-402d-a36a-4aa50e99f981" providerId="ADAL" clId="{9A8B8850-7133-46FC-9C4A-C1A5164B8DBA}" dt="2023-03-31T07:15:36.025" v="10198" actId="478"/>
          <ac:picMkLst>
            <pc:docMk/>
            <pc:sldMk cId="3737174747" sldId="1301"/>
            <ac:picMk id="145" creationId="{1CA38AFB-6EDC-2C4A-F8FE-63DD240DA8D8}"/>
          </ac:picMkLst>
        </pc:picChg>
        <pc:cxnChg chg="add del mod">
          <ac:chgData name="권 희진" userId="9b051ea7-b388-402d-a36a-4aa50e99f981" providerId="ADAL" clId="{9A8B8850-7133-46FC-9C4A-C1A5164B8DBA}" dt="2023-03-31T06:40:09.144" v="9328" actId="478"/>
          <ac:cxnSpMkLst>
            <pc:docMk/>
            <pc:sldMk cId="3737174747" sldId="1301"/>
            <ac:cxnSpMk id="8" creationId="{DDED0ADB-390F-0783-CBDE-4FD0003BC5A9}"/>
          </ac:cxnSpMkLst>
        </pc:cxnChg>
        <pc:cxnChg chg="add mod">
          <ac:chgData name="권 희진" userId="9b051ea7-b388-402d-a36a-4aa50e99f981" providerId="ADAL" clId="{9A8B8850-7133-46FC-9C4A-C1A5164B8DBA}" dt="2023-03-31T06:40:44.966" v="9334" actId="164"/>
          <ac:cxnSpMkLst>
            <pc:docMk/>
            <pc:sldMk cId="3737174747" sldId="1301"/>
            <ac:cxnSpMk id="10" creationId="{EDD5DBA5-F153-CE09-10A7-21E5994BEDA6}"/>
          </ac:cxnSpMkLst>
        </pc:cxnChg>
        <pc:cxnChg chg="add mod">
          <ac:chgData name="권 희진" userId="9b051ea7-b388-402d-a36a-4aa50e99f981" providerId="ADAL" clId="{9A8B8850-7133-46FC-9C4A-C1A5164B8DBA}" dt="2023-03-31T06:40:44.966" v="9334" actId="164"/>
          <ac:cxnSpMkLst>
            <pc:docMk/>
            <pc:sldMk cId="3737174747" sldId="1301"/>
            <ac:cxnSpMk id="11" creationId="{C69B1D9A-ADBB-8416-FE15-094B1191458B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14" creationId="{6970D7D2-A010-C6ED-27E8-BC80B2770C1A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15" creationId="{0775C5AA-79DE-4B4C-1022-8677720CED9E}"/>
          </ac:cxnSpMkLst>
        </pc:cxnChg>
        <pc:cxnChg chg="add mod">
          <ac:chgData name="권 희진" userId="9b051ea7-b388-402d-a36a-4aa50e99f981" providerId="ADAL" clId="{9A8B8850-7133-46FC-9C4A-C1A5164B8DBA}" dt="2023-04-03T09:21:27.055" v="11157" actId="1036"/>
          <ac:cxnSpMkLst>
            <pc:docMk/>
            <pc:sldMk cId="3737174747" sldId="1301"/>
            <ac:cxnSpMk id="16" creationId="{186F9D5A-5B1B-8C0D-A228-F3D89465DD1A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0" creationId="{77787369-3CD1-5346-6D75-954FBA9B5D46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6" creationId="{B16B5371-B00C-CC51-A8C8-17C611913C51}"/>
          </ac:cxnSpMkLst>
        </pc:cxnChg>
        <pc:cxnChg chg="mod">
          <ac:chgData name="권 희진" userId="9b051ea7-b388-402d-a36a-4aa50e99f981" providerId="ADAL" clId="{9A8B8850-7133-46FC-9C4A-C1A5164B8DBA}" dt="2023-04-03T08:55:44.425" v="10972"/>
          <ac:cxnSpMkLst>
            <pc:docMk/>
            <pc:sldMk cId="3737174747" sldId="1301"/>
            <ac:cxnSpMk id="27" creationId="{C03B0386-08DD-BD3B-95DC-626551399E3B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7" creationId="{CA795C37-0185-7737-B359-6AF9D01FE656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8" creationId="{E23740C3-3DE8-0F7F-B995-050E02C36F1B}"/>
          </ac:cxnSpMkLst>
        </pc:cxnChg>
        <pc:cxnChg chg="mod">
          <ac:chgData name="권 희진" userId="9b051ea7-b388-402d-a36a-4aa50e99f981" providerId="ADAL" clId="{9A8B8850-7133-46FC-9C4A-C1A5164B8DBA}" dt="2023-04-03T08:55:44.425" v="10972"/>
          <ac:cxnSpMkLst>
            <pc:docMk/>
            <pc:sldMk cId="3737174747" sldId="1301"/>
            <ac:cxnSpMk id="28" creationId="{F14D771D-91B7-6F87-1F00-06C1EAB912BA}"/>
          </ac:cxnSpMkLst>
        </pc:cxnChg>
        <pc:cxnChg chg="mod">
          <ac:chgData name="권 희진" userId="9b051ea7-b388-402d-a36a-4aa50e99f981" providerId="ADAL" clId="{9A8B8850-7133-46FC-9C4A-C1A5164B8DBA}" dt="2023-04-03T08:55:48.813" v="10974"/>
          <ac:cxnSpMkLst>
            <pc:docMk/>
            <pc:sldMk cId="3737174747" sldId="1301"/>
            <ac:cxnSpMk id="31" creationId="{A77B836D-8BBF-FF7B-D305-626D0AD9CB00}"/>
          </ac:cxnSpMkLst>
        </pc:cxnChg>
        <pc:cxnChg chg="mod">
          <ac:chgData name="권 희진" userId="9b051ea7-b388-402d-a36a-4aa50e99f981" providerId="ADAL" clId="{9A8B8850-7133-46FC-9C4A-C1A5164B8DBA}" dt="2023-04-03T08:55:48.813" v="10974"/>
          <ac:cxnSpMkLst>
            <pc:docMk/>
            <pc:sldMk cId="3737174747" sldId="1301"/>
            <ac:cxnSpMk id="33" creationId="{8B131F16-2333-94A3-8844-DBA80C26692F}"/>
          </ac:cxnSpMkLst>
        </pc:cxnChg>
        <pc:cxnChg chg="mod">
          <ac:chgData name="권 희진" userId="9b051ea7-b388-402d-a36a-4aa50e99f981" providerId="ADAL" clId="{9A8B8850-7133-46FC-9C4A-C1A5164B8DBA}" dt="2023-03-31T06:50:55.510" v="9696"/>
          <ac:cxnSpMkLst>
            <pc:docMk/>
            <pc:sldMk cId="3737174747" sldId="1301"/>
            <ac:cxnSpMk id="41" creationId="{A971A1A3-259F-70BF-363A-2BB11D58D7CF}"/>
          </ac:cxnSpMkLst>
        </pc:cxnChg>
        <pc:cxnChg chg="mod">
          <ac:chgData name="권 희진" userId="9b051ea7-b388-402d-a36a-4aa50e99f981" providerId="ADAL" clId="{9A8B8850-7133-46FC-9C4A-C1A5164B8DBA}" dt="2023-03-31T06:50:55.510" v="9696"/>
          <ac:cxnSpMkLst>
            <pc:docMk/>
            <pc:sldMk cId="3737174747" sldId="1301"/>
            <ac:cxnSpMk id="42" creationId="{0B8501C4-F03C-2525-6DEE-CCBE18C77898}"/>
          </ac:cxnSpMkLst>
        </pc:cxnChg>
        <pc:cxnChg chg="mod">
          <ac:chgData name="권 희진" userId="9b051ea7-b388-402d-a36a-4aa50e99f981" providerId="ADAL" clId="{9A8B8850-7133-46FC-9C4A-C1A5164B8DBA}" dt="2023-03-31T06:51:00.522" v="9698"/>
          <ac:cxnSpMkLst>
            <pc:docMk/>
            <pc:sldMk cId="3737174747" sldId="1301"/>
            <ac:cxnSpMk id="52" creationId="{A2753FB1-6E19-487C-A6BE-24078461C3F9}"/>
          </ac:cxnSpMkLst>
        </pc:cxnChg>
        <pc:cxnChg chg="mod">
          <ac:chgData name="권 희진" userId="9b051ea7-b388-402d-a36a-4aa50e99f981" providerId="ADAL" clId="{9A8B8850-7133-46FC-9C4A-C1A5164B8DBA}" dt="2023-03-31T06:51:00.522" v="9698"/>
          <ac:cxnSpMkLst>
            <pc:docMk/>
            <pc:sldMk cId="3737174747" sldId="1301"/>
            <ac:cxnSpMk id="53" creationId="{D3A0FEF6-E48F-C427-ED8D-5DA7DF7C202C}"/>
          </ac:cxnSpMkLst>
        </pc:cxnChg>
        <pc:cxnChg chg="mod">
          <ac:chgData name="권 희진" userId="9b051ea7-b388-402d-a36a-4aa50e99f981" providerId="ADAL" clId="{9A8B8850-7133-46FC-9C4A-C1A5164B8DBA}" dt="2023-04-03T08:55:51.939" v="10976"/>
          <ac:cxnSpMkLst>
            <pc:docMk/>
            <pc:sldMk cId="3737174747" sldId="1301"/>
            <ac:cxnSpMk id="61" creationId="{396B1B09-9B39-8773-0569-73AB0E4145B6}"/>
          </ac:cxnSpMkLst>
        </pc:cxnChg>
        <pc:cxnChg chg="mod">
          <ac:chgData name="권 희진" userId="9b051ea7-b388-402d-a36a-4aa50e99f981" providerId="ADAL" clId="{9A8B8850-7133-46FC-9C4A-C1A5164B8DBA}" dt="2023-04-03T08:55:51.939" v="10976"/>
          <ac:cxnSpMkLst>
            <pc:docMk/>
            <pc:sldMk cId="3737174747" sldId="1301"/>
            <ac:cxnSpMk id="62" creationId="{0E9CF262-8A3F-1504-8EBD-6E800A8DC7E2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63" creationId="{8575E97E-9F25-FE5D-E026-C483757ABCC7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64" creationId="{B25CE1CC-8CFD-707E-1605-4D25678FFE0F}"/>
          </ac:cxnSpMkLst>
        </pc:cxnChg>
        <pc:cxnChg chg="mod">
          <ac:chgData name="권 희진" userId="9b051ea7-b388-402d-a36a-4aa50e99f981" providerId="ADAL" clId="{9A8B8850-7133-46FC-9C4A-C1A5164B8DBA}" dt="2023-04-03T08:55:52.926" v="10977"/>
          <ac:cxnSpMkLst>
            <pc:docMk/>
            <pc:sldMk cId="3737174747" sldId="1301"/>
            <ac:cxnSpMk id="65" creationId="{1509D173-713A-9837-2334-4046F7808869}"/>
          </ac:cxnSpMkLst>
        </pc:cxnChg>
        <pc:cxnChg chg="mod">
          <ac:chgData name="권 희진" userId="9b051ea7-b388-402d-a36a-4aa50e99f981" providerId="ADAL" clId="{9A8B8850-7133-46FC-9C4A-C1A5164B8DBA}" dt="2023-04-03T08:55:52.926" v="10977"/>
          <ac:cxnSpMkLst>
            <pc:docMk/>
            <pc:sldMk cId="3737174747" sldId="1301"/>
            <ac:cxnSpMk id="66" creationId="{E7A178F0-6ABF-6717-4BB0-F2AD905B286A}"/>
          </ac:cxnSpMkLst>
        </pc:cxnChg>
        <pc:cxnChg chg="mod">
          <ac:chgData name="권 희진" userId="9b051ea7-b388-402d-a36a-4aa50e99f981" providerId="ADAL" clId="{9A8B8850-7133-46FC-9C4A-C1A5164B8DBA}" dt="2023-04-03T08:55:53.303" v="10978"/>
          <ac:cxnSpMkLst>
            <pc:docMk/>
            <pc:sldMk cId="3737174747" sldId="1301"/>
            <ac:cxnSpMk id="69" creationId="{6F0C297B-95AB-1BC2-31C3-E3C71AA4E2A2}"/>
          </ac:cxnSpMkLst>
        </pc:cxnChg>
        <pc:cxnChg chg="mod">
          <ac:chgData name="권 희진" userId="9b051ea7-b388-402d-a36a-4aa50e99f981" providerId="ADAL" clId="{9A8B8850-7133-46FC-9C4A-C1A5164B8DBA}" dt="2023-04-03T08:55:53.303" v="10978"/>
          <ac:cxnSpMkLst>
            <pc:docMk/>
            <pc:sldMk cId="3737174747" sldId="1301"/>
            <ac:cxnSpMk id="70" creationId="{A61FFA5F-76C7-CADD-FCFF-1821A86D430B}"/>
          </ac:cxnSpMkLst>
        </pc:cxnChg>
        <pc:cxnChg chg="mod">
          <ac:chgData name="권 희진" userId="9b051ea7-b388-402d-a36a-4aa50e99f981" providerId="ADAL" clId="{9A8B8850-7133-46FC-9C4A-C1A5164B8DBA}" dt="2023-04-03T08:55:53.626" v="10979"/>
          <ac:cxnSpMkLst>
            <pc:docMk/>
            <pc:sldMk cId="3737174747" sldId="1301"/>
            <ac:cxnSpMk id="73" creationId="{B50F8DA1-E9CC-BBB1-0518-FE5B83B3ADE5}"/>
          </ac:cxnSpMkLst>
        </pc:cxnChg>
        <pc:cxnChg chg="mod">
          <ac:chgData name="권 희진" userId="9b051ea7-b388-402d-a36a-4aa50e99f981" providerId="ADAL" clId="{9A8B8850-7133-46FC-9C4A-C1A5164B8DBA}" dt="2023-04-03T08:55:53.626" v="10979"/>
          <ac:cxnSpMkLst>
            <pc:docMk/>
            <pc:sldMk cId="3737174747" sldId="1301"/>
            <ac:cxnSpMk id="74" creationId="{080D0997-B82B-37C0-02DA-C43F7C13C39C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74" creationId="{FE495A14-9AF1-4DE6-2FBA-C99EA33AA0CF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75" creationId="{6AE65B30-4AF7-ABC9-CC02-DBCD9E4E00B1}"/>
          </ac:cxnSpMkLst>
        </pc:cxnChg>
        <pc:cxnChg chg="mod">
          <ac:chgData name="권 희진" userId="9b051ea7-b388-402d-a36a-4aa50e99f981" providerId="ADAL" clId="{9A8B8850-7133-46FC-9C4A-C1A5164B8DBA}" dt="2023-04-03T08:55:53.796" v="10980"/>
          <ac:cxnSpMkLst>
            <pc:docMk/>
            <pc:sldMk cId="3737174747" sldId="1301"/>
            <ac:cxnSpMk id="77" creationId="{AD26B8C4-E862-B97E-AABA-D9BF6809D803}"/>
          </ac:cxnSpMkLst>
        </pc:cxnChg>
        <pc:cxnChg chg="mod">
          <ac:chgData name="권 희진" userId="9b051ea7-b388-402d-a36a-4aa50e99f981" providerId="ADAL" clId="{9A8B8850-7133-46FC-9C4A-C1A5164B8DBA}" dt="2023-04-03T08:55:53.796" v="10980"/>
          <ac:cxnSpMkLst>
            <pc:docMk/>
            <pc:sldMk cId="3737174747" sldId="1301"/>
            <ac:cxnSpMk id="78" creationId="{80667418-64E6-9E0E-E531-8636E0520FBE}"/>
          </ac:cxnSpMkLst>
        </pc:cxnChg>
        <pc:cxnChg chg="mod">
          <ac:chgData name="권 희진" userId="9b051ea7-b388-402d-a36a-4aa50e99f981" providerId="ADAL" clId="{9A8B8850-7133-46FC-9C4A-C1A5164B8DBA}" dt="2023-04-03T08:55:53.991" v="10981"/>
          <ac:cxnSpMkLst>
            <pc:docMk/>
            <pc:sldMk cId="3737174747" sldId="1301"/>
            <ac:cxnSpMk id="81" creationId="{74BB15CA-8075-F648-12C3-A2129740E5BB}"/>
          </ac:cxnSpMkLst>
        </pc:cxnChg>
        <pc:cxnChg chg="mod">
          <ac:chgData name="권 희진" userId="9b051ea7-b388-402d-a36a-4aa50e99f981" providerId="ADAL" clId="{9A8B8850-7133-46FC-9C4A-C1A5164B8DBA}" dt="2023-04-03T08:55:53.991" v="10981"/>
          <ac:cxnSpMkLst>
            <pc:docMk/>
            <pc:sldMk cId="3737174747" sldId="1301"/>
            <ac:cxnSpMk id="82" creationId="{86329A3C-FDCA-6303-5A0B-0A3191C2CFB9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85" creationId="{1BAED325-03BC-B7F5-F03A-89BD56D00EC8}"/>
          </ac:cxnSpMkLst>
        </pc:cxnChg>
        <pc:cxnChg chg="mod">
          <ac:chgData name="권 희진" userId="9b051ea7-b388-402d-a36a-4aa50e99f981" providerId="ADAL" clId="{9A8B8850-7133-46FC-9C4A-C1A5164B8DBA}" dt="2023-04-03T08:55:54.311" v="10982"/>
          <ac:cxnSpMkLst>
            <pc:docMk/>
            <pc:sldMk cId="3737174747" sldId="1301"/>
            <ac:cxnSpMk id="85" creationId="{3B5D6B38-7677-BEF1-4D1D-1EC1C15EE527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86" creationId="{0D773777-B2A9-1ABE-24A1-C6273E79C12B}"/>
          </ac:cxnSpMkLst>
        </pc:cxnChg>
        <pc:cxnChg chg="mod">
          <ac:chgData name="권 희진" userId="9b051ea7-b388-402d-a36a-4aa50e99f981" providerId="ADAL" clId="{9A8B8850-7133-46FC-9C4A-C1A5164B8DBA}" dt="2023-04-03T08:55:54.311" v="10982"/>
          <ac:cxnSpMkLst>
            <pc:docMk/>
            <pc:sldMk cId="3737174747" sldId="1301"/>
            <ac:cxnSpMk id="86" creationId="{88749BE1-5F14-E8BD-E9D8-105B5268DCDF}"/>
          </ac:cxnSpMkLst>
        </pc:cxnChg>
        <pc:cxnChg chg="mod">
          <ac:chgData name="권 희진" userId="9b051ea7-b388-402d-a36a-4aa50e99f981" providerId="ADAL" clId="{9A8B8850-7133-46FC-9C4A-C1A5164B8DBA}" dt="2023-04-03T08:55:54.587" v="10983"/>
          <ac:cxnSpMkLst>
            <pc:docMk/>
            <pc:sldMk cId="3737174747" sldId="1301"/>
            <ac:cxnSpMk id="89" creationId="{59ADD059-59FE-0CD4-34D3-4CB176E5FD55}"/>
          </ac:cxnSpMkLst>
        </pc:cxnChg>
        <pc:cxnChg chg="mod">
          <ac:chgData name="권 희진" userId="9b051ea7-b388-402d-a36a-4aa50e99f981" providerId="ADAL" clId="{9A8B8850-7133-46FC-9C4A-C1A5164B8DBA}" dt="2023-04-03T08:55:54.587" v="10983"/>
          <ac:cxnSpMkLst>
            <pc:docMk/>
            <pc:sldMk cId="3737174747" sldId="1301"/>
            <ac:cxnSpMk id="90" creationId="{8E6E49BA-8547-ED46-FF3B-63771D45A133}"/>
          </ac:cxnSpMkLst>
        </pc:cxnChg>
        <pc:cxnChg chg="mod">
          <ac:chgData name="권 희진" userId="9b051ea7-b388-402d-a36a-4aa50e99f981" providerId="ADAL" clId="{9A8B8850-7133-46FC-9C4A-C1A5164B8DBA}" dt="2023-03-31T06:51:50.757" v="9739"/>
          <ac:cxnSpMkLst>
            <pc:docMk/>
            <pc:sldMk cId="3737174747" sldId="1301"/>
            <ac:cxnSpMk id="96" creationId="{B44C8E9C-5A63-99E5-7000-7549DDC3456A}"/>
          </ac:cxnSpMkLst>
        </pc:cxnChg>
        <pc:cxnChg chg="mod">
          <ac:chgData name="권 희진" userId="9b051ea7-b388-402d-a36a-4aa50e99f981" providerId="ADAL" clId="{9A8B8850-7133-46FC-9C4A-C1A5164B8DBA}" dt="2023-03-31T06:51:50.757" v="9739"/>
          <ac:cxnSpMkLst>
            <pc:docMk/>
            <pc:sldMk cId="3737174747" sldId="1301"/>
            <ac:cxnSpMk id="97" creationId="{E49193C5-F4B8-E75C-A67B-D50CF63E0618}"/>
          </ac:cxnSpMkLst>
        </pc:cxnChg>
        <pc:cxnChg chg="add mod">
          <ac:chgData name="권 희진" userId="9b051ea7-b388-402d-a36a-4aa50e99f981" providerId="ADAL" clId="{9A8B8850-7133-46FC-9C4A-C1A5164B8DBA}" dt="2023-03-31T07:52:33.822" v="10212" actId="1036"/>
          <ac:cxnSpMkLst>
            <pc:docMk/>
            <pc:sldMk cId="3737174747" sldId="1301"/>
            <ac:cxnSpMk id="116" creationId="{1D228F28-4E70-8BF1-7165-1521908CA416}"/>
          </ac:cxnSpMkLst>
        </pc:cxnChg>
        <pc:cxnChg chg="add del mod">
          <ac:chgData name="권 희진" userId="9b051ea7-b388-402d-a36a-4aa50e99f981" providerId="ADAL" clId="{9A8B8850-7133-46FC-9C4A-C1A5164B8DBA}" dt="2023-04-03T08:45:13.862" v="10489" actId="478"/>
          <ac:cxnSpMkLst>
            <pc:docMk/>
            <pc:sldMk cId="3737174747" sldId="1301"/>
            <ac:cxnSpMk id="150" creationId="{250AF1A8-1A74-6444-8A6D-7910A74B2C16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754889973" sldId="1302"/>
        </pc:sldMkLst>
      </pc:sldChg>
      <pc:sldChg chg="addSp delSp modSp add del mod">
        <pc:chgData name="권 희진" userId="9b051ea7-b388-402d-a36a-4aa50e99f981" providerId="ADAL" clId="{9A8B8850-7133-46FC-9C4A-C1A5164B8DBA}" dt="2023-04-04T09:37:27.665" v="11856" actId="47"/>
        <pc:sldMkLst>
          <pc:docMk/>
          <pc:sldMk cId="2579047699" sldId="1302"/>
        </pc:sldMkLst>
        <pc:spChg chg="add mod">
          <ac:chgData name="권 희진" userId="9b051ea7-b388-402d-a36a-4aa50e99f981" providerId="ADAL" clId="{9A8B8850-7133-46FC-9C4A-C1A5164B8DBA}" dt="2023-03-31T07:53:22.631" v="10264" actId="20577"/>
          <ac:spMkLst>
            <pc:docMk/>
            <pc:sldMk cId="2579047699" sldId="1302"/>
            <ac:spMk id="2" creationId="{396F5062-29DB-3626-73CC-584BC834F65A}"/>
          </ac:spMkLst>
        </pc:spChg>
        <pc:spChg chg="del">
          <ac:chgData name="권 희진" userId="9b051ea7-b388-402d-a36a-4aa50e99f981" providerId="ADAL" clId="{9A8B8850-7133-46FC-9C4A-C1A5164B8DBA}" dt="2023-03-31T07:52:25.924" v="10200" actId="478"/>
          <ac:spMkLst>
            <pc:docMk/>
            <pc:sldMk cId="2579047699" sldId="1302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03T08:41:10.319" v="10464" actId="20577"/>
          <ac:spMkLst>
            <pc:docMk/>
            <pc:sldMk cId="2579047699" sldId="1302"/>
            <ac:spMk id="3" creationId="{286C04C1-371F-2D03-AFDB-DE5542C8B0BE}"/>
          </ac:spMkLst>
        </pc:spChg>
        <pc:spChg chg="add mod">
          <ac:chgData name="권 희진" userId="9b051ea7-b388-402d-a36a-4aa50e99f981" providerId="ADAL" clId="{9A8B8850-7133-46FC-9C4A-C1A5164B8DBA}" dt="2023-04-03T08:41:22.944" v="10466" actId="1076"/>
          <ac:spMkLst>
            <pc:docMk/>
            <pc:sldMk cId="2579047699" sldId="1302"/>
            <ac:spMk id="5" creationId="{A19997F9-B211-8118-BED0-D95AA63859C3}"/>
          </ac:spMkLst>
        </pc:spChg>
        <pc:spChg chg="mod">
          <ac:chgData name="권 희진" userId="9b051ea7-b388-402d-a36a-4aa50e99f981" providerId="ADAL" clId="{9A8B8850-7133-46FC-9C4A-C1A5164B8DBA}" dt="2023-03-31T08:01:25.473" v="10444"/>
          <ac:spMkLst>
            <pc:docMk/>
            <pc:sldMk cId="2579047699" sldId="1302"/>
            <ac:spMk id="9" creationId="{28328388-8AEC-E74F-C696-F57D7421226F}"/>
          </ac:spMkLst>
        </pc:spChg>
        <pc:spChg chg="add mod">
          <ac:chgData name="권 희진" userId="9b051ea7-b388-402d-a36a-4aa50e99f981" providerId="ADAL" clId="{9A8B8850-7133-46FC-9C4A-C1A5164B8DBA}" dt="2023-04-03T08:41:26.433" v="10470" actId="20577"/>
          <ac:spMkLst>
            <pc:docMk/>
            <pc:sldMk cId="2579047699" sldId="1302"/>
            <ac:spMk id="10" creationId="{80F4CCFE-AD91-44C7-5C7E-5318E1705466}"/>
          </ac:spMkLst>
        </pc:spChg>
        <pc:spChg chg="add mod">
          <ac:chgData name="권 희진" userId="9b051ea7-b388-402d-a36a-4aa50e99f981" providerId="ADAL" clId="{9A8B8850-7133-46FC-9C4A-C1A5164B8DBA}" dt="2023-04-03T08:41:43.785" v="10478" actId="14100"/>
          <ac:spMkLst>
            <pc:docMk/>
            <pc:sldMk cId="2579047699" sldId="1302"/>
            <ac:spMk id="11" creationId="{E1EC41B2-C0DC-19E2-DD5D-B0E08EC4D728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12" creationId="{3E286B1A-1390-1AD5-6E77-E4C949CBCFF2}"/>
          </ac:spMkLst>
        </pc:spChg>
        <pc:spChg chg="add mod">
          <ac:chgData name="권 희진" userId="9b051ea7-b388-402d-a36a-4aa50e99f981" providerId="ADAL" clId="{9A8B8850-7133-46FC-9C4A-C1A5164B8DBA}" dt="2023-04-03T08:55:38.254" v="10968" actId="164"/>
          <ac:spMkLst>
            <pc:docMk/>
            <pc:sldMk cId="2579047699" sldId="1302"/>
            <ac:spMk id="13" creationId="{84B06F7A-73D1-E715-4442-A9CFA62A8AF7}"/>
          </ac:spMkLst>
        </pc:spChg>
        <pc:spChg chg="mod">
          <ac:chgData name="권 희진" userId="9b051ea7-b388-402d-a36a-4aa50e99f981" providerId="ADAL" clId="{9A8B8850-7133-46FC-9C4A-C1A5164B8DBA}" dt="2023-04-03T08:41:00.019" v="10458" actId="20577"/>
          <ac:spMkLst>
            <pc:docMk/>
            <pc:sldMk cId="2579047699" sldId="1302"/>
            <ac:spMk id="23" creationId="{FC3D2C62-ED87-2E25-F2F6-BFF4F41F5FBF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24" creationId="{70980FFA-F113-63E2-E5F7-A7B3CB7B4182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25" creationId="{207E0FDF-AD11-B825-ED71-5D15A45163AD}"/>
          </ac:spMkLst>
        </pc:spChg>
        <pc:spChg chg="mod">
          <ac:chgData name="권 희진" userId="9b051ea7-b388-402d-a36a-4aa50e99f981" providerId="ADAL" clId="{9A8B8850-7133-46FC-9C4A-C1A5164B8DBA}" dt="2023-04-03T09:21:16.902" v="11152" actId="1076"/>
          <ac:spMkLst>
            <pc:docMk/>
            <pc:sldMk cId="2579047699" sldId="1302"/>
            <ac:spMk id="29" creationId="{212AF173-7524-FA02-0D47-01D2153C48A7}"/>
          </ac:spMkLst>
        </pc:spChg>
        <pc:grpChg chg="add del mod">
          <ac:chgData name="권 희진" userId="9b051ea7-b388-402d-a36a-4aa50e99f981" providerId="ADAL" clId="{9A8B8850-7133-46FC-9C4A-C1A5164B8DBA}" dt="2023-04-03T08:55:42.939" v="10971" actId="478"/>
          <ac:grpSpMkLst>
            <pc:docMk/>
            <pc:sldMk cId="2579047699" sldId="1302"/>
            <ac:grpSpMk id="19" creationId="{A3D84D13-11A0-9F56-0E06-47C7AFDEDD12}"/>
          </ac:grpSpMkLst>
        </pc:grpChg>
        <pc:graphicFrameChg chg="add mod">
          <ac:chgData name="권 희진" userId="9b051ea7-b388-402d-a36a-4aa50e99f981" providerId="ADAL" clId="{9A8B8850-7133-46FC-9C4A-C1A5164B8DBA}" dt="2023-03-31T07:57:48.737" v="10315"/>
          <ac:graphicFrameMkLst>
            <pc:docMk/>
            <pc:sldMk cId="2579047699" sldId="1302"/>
            <ac:graphicFrameMk id="4" creationId="{C8E13821-6651-7066-762D-277F77875395}"/>
          </ac:graphicFrameMkLst>
        </pc:graphicFrameChg>
        <pc:picChg chg="mod">
          <ac:chgData name="권 희진" userId="9b051ea7-b388-402d-a36a-4aa50e99f981" providerId="ADAL" clId="{9A8B8850-7133-46FC-9C4A-C1A5164B8DBA}" dt="2023-04-03T09:21:16.902" v="11152" actId="1076"/>
          <ac:picMkLst>
            <pc:docMk/>
            <pc:sldMk cId="2579047699" sldId="1302"/>
            <ac:picMk id="30" creationId="{FF47DB81-B680-2885-0FFB-771F040B1BD6}"/>
          </ac:picMkLst>
        </pc:picChg>
        <pc:picChg chg="mod">
          <ac:chgData name="권 희진" userId="9b051ea7-b388-402d-a36a-4aa50e99f981" providerId="ADAL" clId="{9A8B8850-7133-46FC-9C4A-C1A5164B8DBA}" dt="2023-04-03T09:21:16.902" v="11152" actId="1076"/>
          <ac:picMkLst>
            <pc:docMk/>
            <pc:sldMk cId="2579047699" sldId="1302"/>
            <ac:picMk id="31" creationId="{AC6D8014-C9C1-1483-2A2A-2D9063F5FE75}"/>
          </ac:picMkLst>
        </pc:pic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6" creationId="{3CD4AC81-7269-F2FB-033B-FF07EBA9A2A4}"/>
          </ac:cxnSpMkLst>
        </pc:cxn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7" creationId="{27C8A1EF-1F9E-C9A6-DAF0-DC93724D9760}"/>
          </ac:cxnSpMkLst>
        </pc:cxn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8" creationId="{6EBC90D4-A79D-A96F-5A38-17D258C46AE0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14" creationId="{6970D7D2-A010-C6ED-27E8-BC80B2770C1A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15" creationId="{0775C5AA-79DE-4B4C-1022-8677720CED9E}"/>
          </ac:cxnSpMkLst>
        </pc:cxnChg>
        <pc:cxnChg chg="add del mod">
          <ac:chgData name="권 희진" userId="9b051ea7-b388-402d-a36a-4aa50e99f981" providerId="ADAL" clId="{9A8B8850-7133-46FC-9C4A-C1A5164B8DBA}" dt="2023-04-03T08:55:33.105" v="10966" actId="478"/>
          <ac:cxnSpMkLst>
            <pc:docMk/>
            <pc:sldMk cId="2579047699" sldId="1302"/>
            <ac:cxnSpMk id="16" creationId="{935FAFEA-1E92-7963-2ACD-D247C8048C06}"/>
          </ac:cxnSpMkLst>
        </pc:cxnChg>
        <pc:cxnChg chg="add mod">
          <ac:chgData name="권 희진" userId="9b051ea7-b388-402d-a36a-4aa50e99f981" providerId="ADAL" clId="{9A8B8850-7133-46FC-9C4A-C1A5164B8DBA}" dt="2023-04-03T08:55:38.254" v="10968" actId="164"/>
          <ac:cxnSpMkLst>
            <pc:docMk/>
            <pc:sldMk cId="2579047699" sldId="1302"/>
            <ac:cxnSpMk id="17" creationId="{56190125-841E-77DB-4260-414088B52B62}"/>
          </ac:cxnSpMkLst>
        </pc:cxnChg>
        <pc:cxnChg chg="add mod">
          <ac:chgData name="권 희진" userId="9b051ea7-b388-402d-a36a-4aa50e99f981" providerId="ADAL" clId="{9A8B8850-7133-46FC-9C4A-C1A5164B8DBA}" dt="2023-04-03T08:55:38.254" v="10968" actId="164"/>
          <ac:cxnSpMkLst>
            <pc:docMk/>
            <pc:sldMk cId="2579047699" sldId="1302"/>
            <ac:cxnSpMk id="18" creationId="{B66A81C3-9E59-3E19-E093-1750F5F364AA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0" creationId="{77787369-3CD1-5346-6D75-954FBA9B5D46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6" creationId="{B16B5371-B00C-CC51-A8C8-17C611913C51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7" creationId="{CA795C37-0185-7737-B359-6AF9D01FE656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8" creationId="{E23740C3-3DE8-0F7F-B995-050E02C36F1B}"/>
          </ac:cxnSpMkLst>
        </pc:cxnChg>
      </pc:sldChg>
      <pc:sldChg chg="add del">
        <pc:chgData name="권 희진" userId="9b051ea7-b388-402d-a36a-4aa50e99f981" providerId="ADAL" clId="{9A8B8850-7133-46FC-9C4A-C1A5164B8DBA}" dt="2023-04-03T08:57:27.613" v="10994" actId="47"/>
        <pc:sldMkLst>
          <pc:docMk/>
          <pc:sldMk cId="1199249280" sldId="1303"/>
        </pc:sldMkLst>
      </pc:sldChg>
      <pc:sldChg chg="addSp modSp add mod modClrScheme chgLayout">
        <pc:chgData name="권 희진" userId="9b051ea7-b388-402d-a36a-4aa50e99f981" providerId="ADAL" clId="{9A8B8850-7133-46FC-9C4A-C1A5164B8DBA}" dt="2023-04-10T06:20:19.081" v="12244"/>
        <pc:sldMkLst>
          <pc:docMk/>
          <pc:sldMk cId="3856723686" sldId="1303"/>
        </pc:sldMkLst>
        <pc:spChg chg="add mod">
          <ac:chgData name="권 희진" userId="9b051ea7-b388-402d-a36a-4aa50e99f981" providerId="ADAL" clId="{9A8B8850-7133-46FC-9C4A-C1A5164B8DBA}" dt="2023-04-04T00:34:08.575" v="11372" actId="1076"/>
          <ac:spMkLst>
            <pc:docMk/>
            <pc:sldMk cId="3856723686" sldId="1303"/>
            <ac:spMk id="5" creationId="{6727F366-66C8-4B20-C621-0A488C3BA67A}"/>
          </ac:spMkLst>
        </pc:spChg>
        <pc:spChg chg="add mod">
          <ac:chgData name="권 희진" userId="9b051ea7-b388-402d-a36a-4aa50e99f981" providerId="ADAL" clId="{9A8B8850-7133-46FC-9C4A-C1A5164B8DBA}" dt="2023-04-04T00:34:12.033" v="11374" actId="1076"/>
          <ac:spMkLst>
            <pc:docMk/>
            <pc:sldMk cId="3856723686" sldId="1303"/>
            <ac:spMk id="7" creationId="{B9311BB2-CC11-700A-1778-877F659ADF78}"/>
          </ac:spMkLst>
        </pc:spChg>
        <pc:spChg chg="add mod">
          <ac:chgData name="권 희진" userId="9b051ea7-b388-402d-a36a-4aa50e99f981" providerId="ADAL" clId="{9A8B8850-7133-46FC-9C4A-C1A5164B8DBA}" dt="2023-04-04T00:34:38.811" v="11382" actId="1076"/>
          <ac:spMkLst>
            <pc:docMk/>
            <pc:sldMk cId="3856723686" sldId="1303"/>
            <ac:spMk id="10" creationId="{F073A9D2-C4F3-A1FB-C9DE-31CE5489C26D}"/>
          </ac:spMkLst>
        </pc:spChg>
        <pc:spChg chg="add mod">
          <ac:chgData name="권 희진" userId="9b051ea7-b388-402d-a36a-4aa50e99f981" providerId="ADAL" clId="{9A8B8850-7133-46FC-9C4A-C1A5164B8DBA}" dt="2023-04-04T00:34:38.811" v="11382" actId="1076"/>
          <ac:spMkLst>
            <pc:docMk/>
            <pc:sldMk cId="3856723686" sldId="1303"/>
            <ac:spMk id="11" creationId="{5E70C904-6725-21D5-EE8C-6C900F49AA86}"/>
          </ac:spMkLst>
        </pc:spChg>
        <pc:spChg chg="add mod">
          <ac:chgData name="권 희진" userId="9b051ea7-b388-402d-a36a-4aa50e99f981" providerId="ADAL" clId="{9A8B8850-7133-46FC-9C4A-C1A5164B8DBA}" dt="2023-04-04T09:36:04.317" v="11679"/>
          <ac:spMkLst>
            <pc:docMk/>
            <pc:sldMk cId="3856723686" sldId="1303"/>
            <ac:spMk id="14" creationId="{04C15164-F104-997F-7F67-5F81B704DFF0}"/>
          </ac:spMkLst>
        </pc:spChg>
        <pc:spChg chg="add mod">
          <ac:chgData name="권 희진" userId="9b051ea7-b388-402d-a36a-4aa50e99f981" providerId="ADAL" clId="{9A8B8850-7133-46FC-9C4A-C1A5164B8DBA}" dt="2023-04-10T06:20:19.081" v="12244"/>
          <ac:spMkLst>
            <pc:docMk/>
            <pc:sldMk cId="3856723686" sldId="1303"/>
            <ac:spMk id="15" creationId="{FB406409-E9DE-42DB-FA61-DD156E59CA5B}"/>
          </ac:spMkLst>
        </pc:spChg>
        <pc:spChg chg="mod">
          <ac:chgData name="권 희진" userId="9b051ea7-b388-402d-a36a-4aa50e99f981" providerId="ADAL" clId="{9A8B8850-7133-46FC-9C4A-C1A5164B8DBA}" dt="2023-04-04T00:32:55.099" v="11356" actId="207"/>
          <ac:spMkLst>
            <pc:docMk/>
            <pc:sldMk cId="3856723686" sldId="1303"/>
            <ac:spMk id="24" creationId="{E9DCD7CB-E8AC-BB8C-B248-1F4BE58A2A69}"/>
          </ac:spMkLst>
        </pc:spChg>
        <pc:spChg chg="mod">
          <ac:chgData name="권 희진" userId="9b051ea7-b388-402d-a36a-4aa50e99f981" providerId="ADAL" clId="{9A8B8850-7133-46FC-9C4A-C1A5164B8DBA}" dt="2023-04-04T00:33:02.904" v="11358" actId="2085"/>
          <ac:spMkLst>
            <pc:docMk/>
            <pc:sldMk cId="3856723686" sldId="1303"/>
            <ac:spMk id="111" creationId="{15A9394C-41A8-8C85-7090-EF3AE504080E}"/>
          </ac:spMkLst>
        </pc:spChg>
        <pc:spChg chg="mod">
          <ac:chgData name="권 희진" userId="9b051ea7-b388-402d-a36a-4aa50e99f981" providerId="ADAL" clId="{9A8B8850-7133-46FC-9C4A-C1A5164B8DBA}" dt="2023-04-04T09:38:19.783" v="11918"/>
          <ac:spMkLst>
            <pc:docMk/>
            <pc:sldMk cId="3856723686" sldId="1303"/>
            <ac:spMk id="151" creationId="{115B0642-974F-ED2C-9AB9-E6438C576D8E}"/>
          </ac:spMkLst>
        </pc:spChg>
        <pc:graphicFrameChg chg="modGraphic">
          <ac:chgData name="권 희진" userId="9b051ea7-b388-402d-a36a-4aa50e99f981" providerId="ADAL" clId="{9A8B8850-7133-46FC-9C4A-C1A5164B8DBA}" dt="2023-04-04T09:49:13.551" v="12082" actId="20577"/>
          <ac:graphicFrameMkLst>
            <pc:docMk/>
            <pc:sldMk cId="3856723686" sldId="1303"/>
            <ac:graphicFrameMk id="2" creationId="{405C8B1B-BF69-33C0-D824-727C2F6C28B6}"/>
          </ac:graphicFrameMkLst>
        </pc:graphicFrameChg>
      </pc:sldChg>
      <pc:sldChg chg="del">
        <pc:chgData name="권 희진" userId="9b051ea7-b388-402d-a36a-4aa50e99f981" providerId="ADAL" clId="{9A8B8850-7133-46FC-9C4A-C1A5164B8DBA}" dt="2023-03-07T00:42:50.806" v="1" actId="47"/>
        <pc:sldMkLst>
          <pc:docMk/>
          <pc:sldMk cId="3900018837" sldId="1304"/>
        </pc:sldMkLst>
      </pc:sldChg>
      <pc:sldChg chg="modSp add mod modClrScheme chgLayout">
        <pc:chgData name="권 희진" userId="9b051ea7-b388-402d-a36a-4aa50e99f981" providerId="ADAL" clId="{9A8B8850-7133-46FC-9C4A-C1A5164B8DBA}" dt="2023-04-10T06:16:25.936" v="12122" actId="700"/>
        <pc:sldMkLst>
          <pc:docMk/>
          <pc:sldMk cId="4259692701" sldId="1304"/>
        </pc:sldMkLst>
        <pc:spChg chg="mod">
          <ac:chgData name="권 희진" userId="9b051ea7-b388-402d-a36a-4aa50e99f981" providerId="ADAL" clId="{9A8B8850-7133-46FC-9C4A-C1A5164B8DBA}" dt="2023-04-10T06:15:56.918" v="12119" actId="20577"/>
          <ac:spMkLst>
            <pc:docMk/>
            <pc:sldMk cId="4259692701" sldId="1304"/>
            <ac:spMk id="5" creationId="{93031469-3C2D-8070-8FE4-33DCBDE958F4}"/>
          </ac:spMkLst>
        </pc:spChg>
      </pc:sldChg>
      <pc:sldChg chg="addSp delSp modSp add mod">
        <pc:chgData name="권 희진" userId="9b051ea7-b388-402d-a36a-4aa50e99f981" providerId="ADAL" clId="{9A8B8850-7133-46FC-9C4A-C1A5164B8DBA}" dt="2023-04-11T01:01:37.691" v="13566" actId="478"/>
        <pc:sldMkLst>
          <pc:docMk/>
          <pc:sldMk cId="284587019" sldId="1305"/>
        </pc:sldMkLst>
        <pc:spChg chg="add mod">
          <ac:chgData name="권 희진" userId="9b051ea7-b388-402d-a36a-4aa50e99f981" providerId="ADAL" clId="{9A8B8850-7133-46FC-9C4A-C1A5164B8DBA}" dt="2023-04-10T06:20:32.409" v="12258" actId="20577"/>
          <ac:spMkLst>
            <pc:docMk/>
            <pc:sldMk cId="284587019" sldId="1305"/>
            <ac:spMk id="3" creationId="{9F01FFB9-DFC5-2748-3496-39CC7A11E108}"/>
          </ac:spMkLst>
        </pc:spChg>
        <pc:spChg chg="add mod">
          <ac:chgData name="권 희진" userId="9b051ea7-b388-402d-a36a-4aa50e99f981" providerId="ADAL" clId="{9A8B8850-7133-46FC-9C4A-C1A5164B8DBA}" dt="2023-04-10T06:22:45.200" v="12285" actId="164"/>
          <ac:spMkLst>
            <pc:docMk/>
            <pc:sldMk cId="284587019" sldId="1305"/>
            <ac:spMk id="5" creationId="{2A8C8D5C-49C5-D94E-1E3B-9754B925D179}"/>
          </ac:spMkLst>
        </pc:spChg>
        <pc:spChg chg="mod">
          <ac:chgData name="권 희진" userId="9b051ea7-b388-402d-a36a-4aa50e99f981" providerId="ADAL" clId="{9A8B8850-7133-46FC-9C4A-C1A5164B8DBA}" dt="2023-04-10T06:22:35.948" v="12283" actId="1076"/>
          <ac:spMkLst>
            <pc:docMk/>
            <pc:sldMk cId="284587019" sldId="1305"/>
            <ac:spMk id="7" creationId="{CE2F6189-3FFA-B448-A420-DF57032BE853}"/>
          </ac:spMkLst>
        </pc:spChg>
        <pc:spChg chg="mod">
          <ac:chgData name="권 희진" userId="9b051ea7-b388-402d-a36a-4aa50e99f981" providerId="ADAL" clId="{9A8B8850-7133-46FC-9C4A-C1A5164B8DBA}" dt="2023-04-10T08:26:17.152" v="12961" actId="20577"/>
          <ac:spMkLst>
            <pc:docMk/>
            <pc:sldMk cId="284587019" sldId="1305"/>
            <ac:spMk id="9" creationId="{28328388-8AEC-E74F-C696-F57D7421226F}"/>
          </ac:spMkLst>
        </pc:spChg>
        <pc:spChg chg="add mod">
          <ac:chgData name="권 희진" userId="9b051ea7-b388-402d-a36a-4aa50e99f981" providerId="ADAL" clId="{9A8B8850-7133-46FC-9C4A-C1A5164B8DBA}" dt="2023-04-10T06:22:45.200" v="12285" actId="164"/>
          <ac:spMkLst>
            <pc:docMk/>
            <pc:sldMk cId="284587019" sldId="1305"/>
            <ac:spMk id="11" creationId="{951EA8EA-82C4-D262-9409-6EBCA3C9FB12}"/>
          </ac:spMkLst>
        </pc:spChg>
        <pc:spChg chg="add mod">
          <ac:chgData name="권 희진" userId="9b051ea7-b388-402d-a36a-4aa50e99f981" providerId="ADAL" clId="{9A8B8850-7133-46FC-9C4A-C1A5164B8DBA}" dt="2023-04-10T07:31:42.836" v="12479" actId="20577"/>
          <ac:spMkLst>
            <pc:docMk/>
            <pc:sldMk cId="284587019" sldId="1305"/>
            <ac:spMk id="18" creationId="{139CB2A6-8D74-0F21-145B-AD5E74F23B27}"/>
          </ac:spMkLst>
        </pc:spChg>
        <pc:grpChg chg="add mod">
          <ac:chgData name="권 희진" userId="9b051ea7-b388-402d-a36a-4aa50e99f981" providerId="ADAL" clId="{9A8B8850-7133-46FC-9C4A-C1A5164B8DBA}" dt="2023-04-10T06:22:55.720" v="12286" actId="1076"/>
          <ac:grpSpMkLst>
            <pc:docMk/>
            <pc:sldMk cId="284587019" sldId="1305"/>
            <ac:grpSpMk id="13" creationId="{CC3F5618-37D0-7D72-385F-ED04BDFBFFC0}"/>
          </ac:grpSpMkLst>
        </pc:grpChg>
        <pc:picChg chg="add del mod">
          <ac:chgData name="권 희진" userId="9b051ea7-b388-402d-a36a-4aa50e99f981" providerId="ADAL" clId="{9A8B8850-7133-46FC-9C4A-C1A5164B8DBA}" dt="2023-04-10T07:25:06.018" v="12289" actId="478"/>
          <ac:picMkLst>
            <pc:docMk/>
            <pc:sldMk cId="284587019" sldId="1305"/>
            <ac:picMk id="17" creationId="{29E9A7A5-D073-5649-527F-E1CB09DF03F9}"/>
          </ac:picMkLst>
        </pc:picChg>
        <pc:picChg chg="add del mod">
          <ac:chgData name="권 희진" userId="9b051ea7-b388-402d-a36a-4aa50e99f981" providerId="ADAL" clId="{9A8B8850-7133-46FC-9C4A-C1A5164B8DBA}" dt="2023-04-11T01:01:37.691" v="13566" actId="478"/>
          <ac:picMkLst>
            <pc:docMk/>
            <pc:sldMk cId="284587019" sldId="1305"/>
            <ac:picMk id="17" creationId="{92716112-B318-B294-6E26-F8CAC0D13613}"/>
          </ac:picMkLst>
        </pc:picChg>
        <pc:picChg chg="add del mod">
          <ac:chgData name="권 희진" userId="9b051ea7-b388-402d-a36a-4aa50e99f981" providerId="ADAL" clId="{9A8B8850-7133-46FC-9C4A-C1A5164B8DBA}" dt="2023-04-10T07:31:51.015" v="12480" actId="478"/>
          <ac:picMkLst>
            <pc:docMk/>
            <pc:sldMk cId="284587019" sldId="1305"/>
            <ac:picMk id="21" creationId="{44735B81-983C-90A2-55A0-F7A6115DC35F}"/>
          </ac:picMkLst>
        </pc:picChg>
      </pc:sldChg>
      <pc:sldChg chg="del">
        <pc:chgData name="권 희진" userId="9b051ea7-b388-402d-a36a-4aa50e99f981" providerId="ADAL" clId="{9A8B8850-7133-46FC-9C4A-C1A5164B8DBA}" dt="2023-03-07T00:42:51.153" v="2" actId="47"/>
        <pc:sldMkLst>
          <pc:docMk/>
          <pc:sldMk cId="1498052965" sldId="1305"/>
        </pc:sldMkLst>
      </pc:sldChg>
      <pc:sldChg chg="del">
        <pc:chgData name="권 희진" userId="9b051ea7-b388-402d-a36a-4aa50e99f981" providerId="ADAL" clId="{9A8B8850-7133-46FC-9C4A-C1A5164B8DBA}" dt="2023-03-07T00:42:51.526" v="3" actId="47"/>
        <pc:sldMkLst>
          <pc:docMk/>
          <pc:sldMk cId="902142209" sldId="1306"/>
        </pc:sldMkLst>
      </pc:sldChg>
      <pc:sldChg chg="addSp delSp modSp add mod">
        <pc:chgData name="권 희진" userId="9b051ea7-b388-402d-a36a-4aa50e99f981" providerId="ADAL" clId="{9A8B8850-7133-46FC-9C4A-C1A5164B8DBA}" dt="2023-04-17T05:53:27.965" v="14024" actId="478"/>
        <pc:sldMkLst>
          <pc:docMk/>
          <pc:sldMk cId="1832754849" sldId="1306"/>
        </pc:sldMkLst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2" creationId="{5FC6D21E-C67C-CC98-3FB6-EA09AE0166BD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4" creationId="{26FE2B84-F1EB-051E-07F3-8D6C3AB55775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7" creationId="{CE2F6189-3FFA-B448-A420-DF57032BE853}"/>
          </ac:spMkLst>
        </pc:spChg>
        <pc:spChg chg="mod">
          <ac:chgData name="권 희진" userId="9b051ea7-b388-402d-a36a-4aa50e99f981" providerId="ADAL" clId="{9A8B8850-7133-46FC-9C4A-C1A5164B8DBA}" dt="2023-04-10T08:26:31.214" v="13025" actId="20577"/>
          <ac:spMkLst>
            <pc:docMk/>
            <pc:sldMk cId="1832754849" sldId="1306"/>
            <ac:spMk id="9" creationId="{28328388-8AEC-E74F-C696-F57D7421226F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10" creationId="{F64056D6-DF90-D3DD-539E-34FD2E7BD361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12" creationId="{3E286B1A-1390-1AD5-6E77-E4C949CBCFF2}"/>
          </ac:spMkLst>
        </pc:spChg>
        <pc:spChg chg="add mod">
          <ac:chgData name="권 희진" userId="9b051ea7-b388-402d-a36a-4aa50e99f981" providerId="ADAL" clId="{9A8B8850-7133-46FC-9C4A-C1A5164B8DBA}" dt="2023-04-10T07:31:56.954" v="12481"/>
          <ac:spMkLst>
            <pc:docMk/>
            <pc:sldMk cId="1832754849" sldId="1306"/>
            <ac:spMk id="16" creationId="{75210AE1-E082-5520-7AA2-B14B6996DFAD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17" creationId="{130BD8EA-A445-3445-A89E-84EA63CC43FE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18" creationId="{7A19BC1F-AB61-0415-CF62-9CBE71EA4714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19" creationId="{5EF343B9-CBEA-8ECA-0995-6CCC85164AAE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21" creationId="{47056835-8CD6-8838-FD8F-522D716FDA9A}"/>
          </ac:spMkLst>
        </pc:spChg>
        <pc:spChg chg="add mod">
          <ac:chgData name="권 희진" userId="9b051ea7-b388-402d-a36a-4aa50e99f981" providerId="ADAL" clId="{9A8B8850-7133-46FC-9C4A-C1A5164B8DBA}" dt="2023-04-10T07:33:46.077" v="12544"/>
          <ac:spMkLst>
            <pc:docMk/>
            <pc:sldMk cId="1832754849" sldId="1306"/>
            <ac:spMk id="22" creationId="{0A34BE10-9EED-D838-8CB6-9049B37C5331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23" creationId="{3A19FF6C-A7CB-60B7-186A-5150296C5A03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24" creationId="{70980FFA-F113-63E2-E5F7-A7B3CB7B4182}"/>
          </ac:spMkLst>
        </pc:spChg>
        <pc:spChg chg="del">
          <ac:chgData name="권 희진" userId="9b051ea7-b388-402d-a36a-4aa50e99f981" providerId="ADAL" clId="{9A8B8850-7133-46FC-9C4A-C1A5164B8DBA}" dt="2023-04-10T07:32:11.186" v="12482" actId="478"/>
          <ac:spMkLst>
            <pc:docMk/>
            <pc:sldMk cId="1832754849" sldId="1306"/>
            <ac:spMk id="25" creationId="{207E0FDF-AD11-B825-ED71-5D15A45163AD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29" creationId="{FB8F19B1-DB85-BDC3-A160-D33FE2F4A522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35" creationId="{BF5ED814-2259-F707-D8AC-78DE9F37D366}"/>
          </ac:spMkLst>
        </pc:spChg>
        <pc:spChg chg="add mod">
          <ac:chgData name="권 희진" userId="9b051ea7-b388-402d-a36a-4aa50e99f981" providerId="ADAL" clId="{9A8B8850-7133-46FC-9C4A-C1A5164B8DBA}" dt="2023-04-10T07:36:40.213" v="12596"/>
          <ac:spMkLst>
            <pc:docMk/>
            <pc:sldMk cId="1832754849" sldId="1306"/>
            <ac:spMk id="36" creationId="{A304B22D-C091-481A-6598-81D2F1B31452}"/>
          </ac:spMkLst>
        </pc:spChg>
        <pc:spChg chg="add mod">
          <ac:chgData name="권 희진" userId="9b051ea7-b388-402d-a36a-4aa50e99f981" providerId="ADAL" clId="{9A8B8850-7133-46FC-9C4A-C1A5164B8DBA}" dt="2023-04-10T07:36:40.213" v="12596"/>
          <ac:spMkLst>
            <pc:docMk/>
            <pc:sldMk cId="1832754849" sldId="1306"/>
            <ac:spMk id="38" creationId="{FD278A95-5F8F-F04F-6F3A-7D14A81C4837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39" creationId="{A70B7559-06E5-E239-212C-1AE7DE34E5B9}"/>
          </ac:spMkLst>
        </pc:spChg>
        <pc:spChg chg="add del mod">
          <ac:chgData name="권 희진" userId="9b051ea7-b388-402d-a36a-4aa50e99f981" providerId="ADAL" clId="{9A8B8850-7133-46FC-9C4A-C1A5164B8DBA}" dt="2023-04-10T07:37:18.472" v="12600" actId="478"/>
          <ac:spMkLst>
            <pc:docMk/>
            <pc:sldMk cId="1832754849" sldId="1306"/>
            <ac:spMk id="40" creationId="{DCC0534E-1073-069D-AD4A-16D1A9FFEFE0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42" creationId="{C46996ED-EC73-9C63-2E1D-3F6DA9AB9211}"/>
          </ac:spMkLst>
        </pc:spChg>
        <pc:spChg chg="add mod">
          <ac:chgData name="권 희진" userId="9b051ea7-b388-402d-a36a-4aa50e99f981" providerId="ADAL" clId="{9A8B8850-7133-46FC-9C4A-C1A5164B8DBA}" dt="2023-04-10T07:37:21.028" v="12602"/>
          <ac:spMkLst>
            <pc:docMk/>
            <pc:sldMk cId="1832754849" sldId="1306"/>
            <ac:spMk id="43" creationId="{2C083A9B-14F7-FB81-1062-07D6058E8321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45" creationId="{242B5B60-70A8-FABB-AB9C-7EF0EB71F832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46" creationId="{B97FD9FC-0430-6360-E7E5-30AD072919E5}"/>
          </ac:spMkLst>
        </pc:spChg>
        <pc:spChg chg="add del mod">
          <ac:chgData name="권 희진" userId="9b051ea7-b388-402d-a36a-4aa50e99f981" providerId="ADAL" clId="{9A8B8850-7133-46FC-9C4A-C1A5164B8DBA}" dt="2023-04-10T07:40:35.762" v="12652" actId="478"/>
          <ac:spMkLst>
            <pc:docMk/>
            <pc:sldMk cId="1832754849" sldId="1306"/>
            <ac:spMk id="47" creationId="{823BDBAE-DB29-A8FE-0F05-E1BF886994CB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50" creationId="{12FD461C-8B6F-C338-AA12-95032D9BEBE9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51" creationId="{09171C99-A81F-D994-A04C-4A236DA85B37}"/>
          </ac:spMkLst>
        </pc:spChg>
        <pc:spChg chg="add mod">
          <ac:chgData name="권 희진" userId="9b051ea7-b388-402d-a36a-4aa50e99f981" providerId="ADAL" clId="{9A8B8850-7133-46FC-9C4A-C1A5164B8DBA}" dt="2023-04-10T07:41:55.061" v="12674"/>
          <ac:spMkLst>
            <pc:docMk/>
            <pc:sldMk cId="1832754849" sldId="1306"/>
            <ac:spMk id="53" creationId="{A8BB1764-6C1D-4227-677C-2E0BB20706A9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54" creationId="{00046BF3-F133-263F-2DF4-C0124F23352A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56" creationId="{5D442989-6BB4-94B8-68E1-5A30492D93DD}"/>
          </ac:spMkLst>
        </pc:spChg>
        <pc:spChg chg="add mod">
          <ac:chgData name="권 희진" userId="9b051ea7-b388-402d-a36a-4aa50e99f981" providerId="ADAL" clId="{9A8B8850-7133-46FC-9C4A-C1A5164B8DBA}" dt="2023-04-11T00:58:38.658" v="13481" actId="1076"/>
          <ac:spMkLst>
            <pc:docMk/>
            <pc:sldMk cId="1832754849" sldId="1306"/>
            <ac:spMk id="57" creationId="{E5E2A26E-76EF-3832-8E6B-7C91798A4755}"/>
          </ac:spMkLst>
        </pc:spChg>
        <pc:spChg chg="add mod">
          <ac:chgData name="권 희진" userId="9b051ea7-b388-402d-a36a-4aa50e99f981" providerId="ADAL" clId="{9A8B8850-7133-46FC-9C4A-C1A5164B8DBA}" dt="2023-04-10T07:57:49.221" v="12810" actId="20577"/>
          <ac:spMkLst>
            <pc:docMk/>
            <pc:sldMk cId="1832754849" sldId="1306"/>
            <ac:spMk id="58" creationId="{89F3FC8F-7E5F-31A3-511F-87C8311D8600}"/>
          </ac:spMkLst>
        </pc:spChg>
        <pc:spChg chg="add mod">
          <ac:chgData name="권 희진" userId="9b051ea7-b388-402d-a36a-4aa50e99f981" providerId="ADAL" clId="{9A8B8850-7133-46FC-9C4A-C1A5164B8DBA}" dt="2023-04-10T08:16:45.542" v="12855" actId="14100"/>
          <ac:spMkLst>
            <pc:docMk/>
            <pc:sldMk cId="1832754849" sldId="1306"/>
            <ac:spMk id="59" creationId="{FFFCC6F2-2902-B8D7-70B1-E0E52076D594}"/>
          </ac:spMkLst>
        </pc:spChg>
        <pc:grpChg chg="del">
          <ac:chgData name="권 희진" userId="9b051ea7-b388-402d-a36a-4aa50e99f981" providerId="ADAL" clId="{9A8B8850-7133-46FC-9C4A-C1A5164B8DBA}" dt="2023-04-10T07:32:11.186" v="12482" actId="478"/>
          <ac:grpSpMkLst>
            <pc:docMk/>
            <pc:sldMk cId="1832754849" sldId="1306"/>
            <ac:grpSpMk id="13" creationId="{CC3F5618-37D0-7D72-385F-ED04BDFBFFC0}"/>
          </ac:grpSpMkLst>
        </pc:grpChg>
        <pc:graphicFrameChg chg="add mod modGraphic">
          <ac:chgData name="권 희진" userId="9b051ea7-b388-402d-a36a-4aa50e99f981" providerId="ADAL" clId="{9A8B8850-7133-46FC-9C4A-C1A5164B8DBA}" dt="2023-04-11T01:11:22.234" v="13769" actId="14100"/>
          <ac:graphicFrameMkLst>
            <pc:docMk/>
            <pc:sldMk cId="1832754849" sldId="1306"/>
            <ac:graphicFrameMk id="2" creationId="{78965CDB-3353-CC45-451B-8E3F31917BB8}"/>
          </ac:graphicFrameMkLst>
        </pc:graphicFrameChg>
        <pc:graphicFrameChg chg="del">
          <ac:chgData name="권 희진" userId="9b051ea7-b388-402d-a36a-4aa50e99f981" providerId="ADAL" clId="{9A8B8850-7133-46FC-9C4A-C1A5164B8DBA}" dt="2023-04-10T07:32:11.186" v="12482" actId="478"/>
          <ac:graphicFrameMkLst>
            <pc:docMk/>
            <pc:sldMk cId="1832754849" sldId="1306"/>
            <ac:graphicFrameMk id="6" creationId="{BF18EC8D-003B-EEDC-4E01-255052E24C2B}"/>
          </ac:graphicFrameMkLst>
        </pc:graphicFrameChg>
        <pc:graphicFrameChg chg="del">
          <ac:chgData name="권 희진" userId="9b051ea7-b388-402d-a36a-4aa50e99f981" providerId="ADAL" clId="{9A8B8850-7133-46FC-9C4A-C1A5164B8DBA}" dt="2023-04-10T07:32:11.186" v="12482" actId="478"/>
          <ac:graphicFrameMkLst>
            <pc:docMk/>
            <pc:sldMk cId="1832754849" sldId="1306"/>
            <ac:graphicFrameMk id="8" creationId="{9858A8CF-7AF7-F2D1-6671-A767F1629C3E}"/>
          </ac:graphicFrameMkLst>
        </pc:graphicFrameChg>
        <pc:graphicFrameChg chg="add del modGraphic">
          <ac:chgData name="권 희진" userId="9b051ea7-b388-402d-a36a-4aa50e99f981" providerId="ADAL" clId="{9A8B8850-7133-46FC-9C4A-C1A5164B8DBA}" dt="2023-04-11T01:04:35.551" v="13577" actId="478"/>
          <ac:graphicFrameMkLst>
            <pc:docMk/>
            <pc:sldMk cId="1832754849" sldId="1306"/>
            <ac:graphicFrameMk id="10" creationId="{A8BE9619-7C26-7F8C-7674-11D47D01ED64}"/>
          </ac:graphicFrameMkLst>
        </pc:graphicFrameChg>
        <pc:picChg chg="add del mod">
          <ac:chgData name="권 희진" userId="9b051ea7-b388-402d-a36a-4aa50e99f981" providerId="ADAL" clId="{9A8B8850-7133-46FC-9C4A-C1A5164B8DBA}" dt="2023-04-11T01:01:30.103" v="13563"/>
          <ac:picMkLst>
            <pc:docMk/>
            <pc:sldMk cId="1832754849" sldId="1306"/>
            <ac:picMk id="4" creationId="{253FEDBF-230C-A778-9DAD-9DFD421A12DF}"/>
          </ac:picMkLst>
        </pc:picChg>
        <pc:picChg chg="add mod">
          <ac:chgData name="권 희진" userId="9b051ea7-b388-402d-a36a-4aa50e99f981" providerId="ADAL" clId="{9A8B8850-7133-46FC-9C4A-C1A5164B8DBA}" dt="2023-04-11T01:11:31.593" v="13772" actId="1035"/>
          <ac:picMkLst>
            <pc:docMk/>
            <pc:sldMk cId="1832754849" sldId="1306"/>
            <ac:picMk id="5" creationId="{9FFFFF78-1617-CA8E-AA02-62029431433F}"/>
          </ac:picMkLst>
        </pc:picChg>
        <pc:picChg chg="add del mod">
          <ac:chgData name="권 희진" userId="9b051ea7-b388-402d-a36a-4aa50e99f981" providerId="ADAL" clId="{9A8B8850-7133-46FC-9C4A-C1A5164B8DBA}" dt="2023-04-11T01:02:28.543" v="13569" actId="478"/>
          <ac:picMkLst>
            <pc:docMk/>
            <pc:sldMk cId="1832754849" sldId="1306"/>
            <ac:picMk id="6" creationId="{78BA0CD6-03F2-2A28-E89C-0B4D474845B9}"/>
          </ac:picMkLst>
        </pc:picChg>
        <pc:picChg chg="add del mod">
          <ac:chgData name="권 희진" userId="9b051ea7-b388-402d-a36a-4aa50e99f981" providerId="ADAL" clId="{9A8B8850-7133-46FC-9C4A-C1A5164B8DBA}" dt="2023-04-17T05:53:27.965" v="14024" actId="478"/>
          <ac:picMkLst>
            <pc:docMk/>
            <pc:sldMk cId="1832754849" sldId="1306"/>
            <ac:picMk id="8" creationId="{FB0678BA-DA7E-3357-A051-99F4D03EDCDE}"/>
          </ac:picMkLst>
        </pc:picChg>
        <pc:picChg chg="add mod">
          <ac:chgData name="권 희진" userId="9b051ea7-b388-402d-a36a-4aa50e99f981" providerId="ADAL" clId="{9A8B8850-7133-46FC-9C4A-C1A5164B8DBA}" dt="2023-04-11T01:11:36.716" v="13787" actId="1036"/>
          <ac:picMkLst>
            <pc:docMk/>
            <pc:sldMk cId="1832754849" sldId="1306"/>
            <ac:picMk id="11" creationId="{3A50F11A-190B-78D1-1807-6F8ACD6488D2}"/>
          </ac:picMkLst>
        </pc:picChg>
        <pc:picChg chg="add mod">
          <ac:chgData name="권 희진" userId="9b051ea7-b388-402d-a36a-4aa50e99f981" providerId="ADAL" clId="{9A8B8850-7133-46FC-9C4A-C1A5164B8DBA}" dt="2023-04-11T00:58:38.658" v="13481" actId="1076"/>
          <ac:picMkLst>
            <pc:docMk/>
            <pc:sldMk cId="1832754849" sldId="1306"/>
            <ac:picMk id="31" creationId="{D07D0D78-D383-4E9B-4B64-0979C0C1C1B9}"/>
          </ac:picMkLst>
        </pc:picChg>
        <pc:picChg chg="add mod ord">
          <ac:chgData name="권 희진" userId="9b051ea7-b388-402d-a36a-4aa50e99f981" providerId="ADAL" clId="{9A8B8850-7133-46FC-9C4A-C1A5164B8DBA}" dt="2023-04-11T00:58:38.658" v="13481" actId="1076"/>
          <ac:picMkLst>
            <pc:docMk/>
            <pc:sldMk cId="1832754849" sldId="1306"/>
            <ac:picMk id="34" creationId="{4B7C3343-D801-9E3C-0560-B8A20B2A0E67}"/>
          </ac:picMkLst>
        </pc:picChg>
        <pc:picChg chg="add mod">
          <ac:chgData name="권 희진" userId="9b051ea7-b388-402d-a36a-4aa50e99f981" providerId="ADAL" clId="{9A8B8850-7133-46FC-9C4A-C1A5164B8DBA}" dt="2023-04-10T07:36:40.213" v="12596"/>
          <ac:picMkLst>
            <pc:docMk/>
            <pc:sldMk cId="1832754849" sldId="1306"/>
            <ac:picMk id="37" creationId="{20A84D7C-645D-2999-EC32-220D78B08793}"/>
          </ac:picMkLst>
        </pc:picChg>
        <pc:picChg chg="add del mod">
          <ac:chgData name="권 희진" userId="9b051ea7-b388-402d-a36a-4aa50e99f981" providerId="ADAL" clId="{9A8B8850-7133-46FC-9C4A-C1A5164B8DBA}" dt="2023-04-10T07:37:33.683" v="12617" actId="478"/>
          <ac:picMkLst>
            <pc:docMk/>
            <pc:sldMk cId="1832754849" sldId="1306"/>
            <ac:picMk id="41" creationId="{B44E1427-8061-C612-5426-4A930CB3788E}"/>
          </ac:picMkLst>
        </pc:picChg>
        <pc:picChg chg="add mod">
          <ac:chgData name="권 희진" userId="9b051ea7-b388-402d-a36a-4aa50e99f981" providerId="ADAL" clId="{9A8B8850-7133-46FC-9C4A-C1A5164B8DBA}" dt="2023-04-10T07:37:21.028" v="12602"/>
          <ac:picMkLst>
            <pc:docMk/>
            <pc:sldMk cId="1832754849" sldId="1306"/>
            <ac:picMk id="44" creationId="{32F8CD91-D5BF-BC64-A040-2E4D1EBD71F1}"/>
          </ac:picMkLst>
        </pc:picChg>
        <pc:picChg chg="add mod ord modCrop">
          <ac:chgData name="권 희진" userId="9b051ea7-b388-402d-a36a-4aa50e99f981" providerId="ADAL" clId="{9A8B8850-7133-46FC-9C4A-C1A5164B8DBA}" dt="2023-04-11T00:58:38.658" v="13481" actId="1076"/>
          <ac:picMkLst>
            <pc:docMk/>
            <pc:sldMk cId="1832754849" sldId="1306"/>
            <ac:picMk id="49" creationId="{5B7F9988-4D6B-5534-6F60-C4359285BFFE}"/>
          </ac:picMkLst>
        </pc:picChg>
        <pc:picChg chg="add mod modCrop">
          <ac:chgData name="권 희진" userId="9b051ea7-b388-402d-a36a-4aa50e99f981" providerId="ADAL" clId="{9A8B8850-7133-46FC-9C4A-C1A5164B8DBA}" dt="2023-04-11T00:58:38.658" v="13481" actId="1076"/>
          <ac:picMkLst>
            <pc:docMk/>
            <pc:sldMk cId="1832754849" sldId="1306"/>
            <ac:picMk id="52" creationId="{7D24DE96-5E06-4289-1F7F-863673509781}"/>
          </ac:picMkLst>
        </pc:picChg>
        <pc:picChg chg="add mod modCrop">
          <ac:chgData name="권 희진" userId="9b051ea7-b388-402d-a36a-4aa50e99f981" providerId="ADAL" clId="{9A8B8850-7133-46FC-9C4A-C1A5164B8DBA}" dt="2023-04-11T00:58:38.658" v="13481" actId="1076"/>
          <ac:picMkLst>
            <pc:docMk/>
            <pc:sldMk cId="1832754849" sldId="1306"/>
            <ac:picMk id="55" creationId="{D044AF22-3369-4FB7-3DE3-0BC32DE53FF6}"/>
          </ac:picMkLst>
        </pc:pic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14" creationId="{6970D7D2-A010-C6ED-27E8-BC80B2770C1A}"/>
          </ac:cxnSpMkLst>
        </pc:cxn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15" creationId="{0775C5AA-79DE-4B4C-1022-8677720CED9E}"/>
          </ac:cxnSpMkLst>
        </pc:cxn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20" creationId="{77787369-3CD1-5346-6D75-954FBA9B5D46}"/>
          </ac:cxnSpMkLst>
        </pc:cxn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26" creationId="{B16B5371-B00C-CC51-A8C8-17C611913C51}"/>
          </ac:cxnSpMkLst>
        </pc:cxn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27" creationId="{CA795C37-0185-7737-B359-6AF9D01FE656}"/>
          </ac:cxnSpMkLst>
        </pc:cxnChg>
        <pc:cxnChg chg="del">
          <ac:chgData name="권 희진" userId="9b051ea7-b388-402d-a36a-4aa50e99f981" providerId="ADAL" clId="{9A8B8850-7133-46FC-9C4A-C1A5164B8DBA}" dt="2023-04-10T07:32:11.186" v="12482" actId="478"/>
          <ac:cxnSpMkLst>
            <pc:docMk/>
            <pc:sldMk cId="1832754849" sldId="1306"/>
            <ac:cxnSpMk id="28" creationId="{E23740C3-3DE8-0F7F-B995-050E02C36F1B}"/>
          </ac:cxnSpMkLst>
        </pc:cxnChg>
      </pc:sldChg>
      <pc:sldChg chg="add del">
        <pc:chgData name="권 희진" userId="9b051ea7-b388-402d-a36a-4aa50e99f981" providerId="ADAL" clId="{9A8B8850-7133-46FC-9C4A-C1A5164B8DBA}" dt="2023-04-10T07:30:28.427" v="12292" actId="47"/>
        <pc:sldMkLst>
          <pc:docMk/>
          <pc:sldMk cId="327810596" sldId="1307"/>
        </pc:sldMkLst>
      </pc:sldChg>
      <pc:sldChg chg="del">
        <pc:chgData name="권 희진" userId="9b051ea7-b388-402d-a36a-4aa50e99f981" providerId="ADAL" clId="{9A8B8850-7133-46FC-9C4A-C1A5164B8DBA}" dt="2023-03-07T00:42:52.550" v="5" actId="47"/>
        <pc:sldMkLst>
          <pc:docMk/>
          <pc:sldMk cId="1555473534" sldId="1307"/>
        </pc:sldMkLst>
      </pc:sldChg>
      <pc:sldChg chg="addSp delSp modSp add mod">
        <pc:chgData name="권 희진" userId="9b051ea7-b388-402d-a36a-4aa50e99f981" providerId="ADAL" clId="{9A8B8850-7133-46FC-9C4A-C1A5164B8DBA}" dt="2023-04-11T01:11:47.282" v="13789"/>
        <pc:sldMkLst>
          <pc:docMk/>
          <pc:sldMk cId="1842243710" sldId="1307"/>
        </pc:sldMkLst>
        <pc:spChg chg="add 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2" creationId="{94EB1612-1736-4F3D-8EF5-2FB6B3348999}"/>
          </ac:spMkLst>
        </pc:spChg>
        <pc:spChg chg="add 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5" creationId="{50FDCB44-6912-1396-AFD4-6A2367C5873B}"/>
          </ac:spMkLst>
        </pc:spChg>
        <pc:spChg chg="add 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6" creationId="{26B75E77-FCA7-5046-735D-71EB6DEEFE2F}"/>
          </ac:spMkLst>
        </pc:spChg>
        <pc:spChg chg="mod">
          <ac:chgData name="권 희진" userId="9b051ea7-b388-402d-a36a-4aa50e99f981" providerId="ADAL" clId="{9A8B8850-7133-46FC-9C4A-C1A5164B8DBA}" dt="2023-04-10T08:26:40.567" v="13074" actId="20577"/>
          <ac:spMkLst>
            <pc:docMk/>
            <pc:sldMk cId="1842243710" sldId="1307"/>
            <ac:spMk id="9" creationId="{28328388-8AEC-E74F-C696-F57D7421226F}"/>
          </ac:spMkLst>
        </pc:spChg>
        <pc:spChg chg="add del mod">
          <ac:chgData name="권 희진" userId="9b051ea7-b388-402d-a36a-4aa50e99f981" providerId="ADAL" clId="{9A8B8850-7133-46FC-9C4A-C1A5164B8DBA}" dt="2023-04-10T08:32:29.773" v="13183" actId="478"/>
          <ac:spMkLst>
            <pc:docMk/>
            <pc:sldMk cId="1842243710" sldId="1307"/>
            <ac:spMk id="12" creationId="{65D6E96C-915A-ADD7-FC13-667A5B223B35}"/>
          </ac:spMkLst>
        </pc:spChg>
        <pc:spChg chg="add del mod">
          <ac:chgData name="권 희진" userId="9b051ea7-b388-402d-a36a-4aa50e99f981" providerId="ADAL" clId="{9A8B8850-7133-46FC-9C4A-C1A5164B8DBA}" dt="2023-04-10T08:32:29.773" v="13183" actId="478"/>
          <ac:spMkLst>
            <pc:docMk/>
            <pc:sldMk cId="1842243710" sldId="1307"/>
            <ac:spMk id="13" creationId="{BA92A1A5-A005-2B5A-1166-EA6EA744FF55}"/>
          </ac:spMkLst>
        </pc:spChg>
        <pc:spChg chg="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17" creationId="{130BD8EA-A445-3445-A89E-84EA63CC43FE}"/>
          </ac:spMkLst>
        </pc:spChg>
        <pc:spChg chg="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18" creationId="{7A19BC1F-AB61-0415-CF62-9CBE71EA4714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19" creationId="{5EF343B9-CBEA-8ECA-0995-6CCC85164AAE}"/>
          </ac:spMkLst>
        </pc:spChg>
        <pc:spChg chg="add 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20" creationId="{96DD6843-8F76-EDEC-B9FE-0D6199BC6690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21" creationId="{47056835-8CD6-8838-FD8F-522D716FDA9A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23" creationId="{3A19FF6C-A7CB-60B7-186A-5150296C5A03}"/>
          </ac:spMkLst>
        </pc:spChg>
        <pc:spChg chg="add mod">
          <ac:chgData name="권 희진" userId="9b051ea7-b388-402d-a36a-4aa50e99f981" providerId="ADAL" clId="{9A8B8850-7133-46FC-9C4A-C1A5164B8DBA}" dt="2023-04-11T01:11:46.813" v="13788" actId="1076"/>
          <ac:spMkLst>
            <pc:docMk/>
            <pc:sldMk cId="1842243710" sldId="1307"/>
            <ac:spMk id="28" creationId="{B263A04A-58C3-D83A-6FAC-C76C8E599B2A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29" creationId="{FB8F19B1-DB85-BDC3-A160-D33FE2F4A522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35" creationId="{BF5ED814-2259-F707-D8AC-78DE9F37D366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39" creationId="{A70B7559-06E5-E239-212C-1AE7DE34E5B9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42" creationId="{C46996ED-EC73-9C63-2E1D-3F6DA9AB9211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45" creationId="{242B5B60-70A8-FABB-AB9C-7EF0EB71F832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46" creationId="{B97FD9FC-0430-6360-E7E5-30AD072919E5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50" creationId="{12FD461C-8B6F-C338-AA12-95032D9BEBE9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51" creationId="{09171C99-A81F-D994-A04C-4A236DA85B37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54" creationId="{00046BF3-F133-263F-2DF4-C0124F23352A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56" creationId="{5D442989-6BB4-94B8-68E1-5A30492D93DD}"/>
          </ac:spMkLst>
        </pc:spChg>
        <pc:spChg chg="del">
          <ac:chgData name="권 희진" userId="9b051ea7-b388-402d-a36a-4aa50e99f981" providerId="ADAL" clId="{9A8B8850-7133-46FC-9C4A-C1A5164B8DBA}" dt="2023-04-10T08:18:54.808" v="12936" actId="478"/>
          <ac:spMkLst>
            <pc:docMk/>
            <pc:sldMk cId="1842243710" sldId="1307"/>
            <ac:spMk id="57" creationId="{E5E2A26E-76EF-3832-8E6B-7C91798A4755}"/>
          </ac:spMkLst>
        </pc:spChg>
        <pc:spChg chg="mod">
          <ac:chgData name="권 희진" userId="9b051ea7-b388-402d-a36a-4aa50e99f981" providerId="ADAL" clId="{9A8B8850-7133-46FC-9C4A-C1A5164B8DBA}" dt="2023-04-10T08:27:48.354" v="13076" actId="1076"/>
          <ac:spMkLst>
            <pc:docMk/>
            <pc:sldMk cId="1842243710" sldId="1307"/>
            <ac:spMk id="58" creationId="{89F3FC8F-7E5F-31A3-511F-87C8311D8600}"/>
          </ac:spMkLst>
        </pc:spChg>
        <pc:spChg chg="mod">
          <ac:chgData name="권 희진" userId="9b051ea7-b388-402d-a36a-4aa50e99f981" providerId="ADAL" clId="{9A8B8850-7133-46FC-9C4A-C1A5164B8DBA}" dt="2023-04-10T08:59:47.807" v="13304" actId="20577"/>
          <ac:spMkLst>
            <pc:docMk/>
            <pc:sldMk cId="1842243710" sldId="1307"/>
            <ac:spMk id="59" creationId="{FFFCC6F2-2902-B8D7-70B1-E0E52076D594}"/>
          </ac:spMkLst>
        </pc:spChg>
        <pc:graphicFrameChg chg="add mod">
          <ac:chgData name="권 희진" userId="9b051ea7-b388-402d-a36a-4aa50e99f981" providerId="ADAL" clId="{9A8B8850-7133-46FC-9C4A-C1A5164B8DBA}" dt="2023-04-11T01:11:47.282" v="13789"/>
          <ac:graphicFrameMkLst>
            <pc:docMk/>
            <pc:sldMk cId="1842243710" sldId="1307"/>
            <ac:graphicFrameMk id="7" creationId="{13DC7AC0-15C9-2414-5E64-F03DA153625F}"/>
          </ac:graphicFrameMkLst>
        </pc:graphicFrame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4" creationId="{A04F15AA-6D83-2156-E5EE-9EC06287C19F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8" creationId="{B958315F-4F40-D2C7-BC52-BC796FCFC838}"/>
          </ac:picMkLst>
        </pc:picChg>
        <pc:picChg chg="add mod">
          <ac:chgData name="권 희진" userId="9b051ea7-b388-402d-a36a-4aa50e99f981" providerId="ADAL" clId="{9A8B8850-7133-46FC-9C4A-C1A5164B8DBA}" dt="2023-04-11T01:11:47.282" v="13789"/>
          <ac:picMkLst>
            <pc:docMk/>
            <pc:sldMk cId="1842243710" sldId="1307"/>
            <ac:picMk id="10" creationId="{39A59B34-319E-4F38-3295-A2D4B85FF882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11" creationId="{F938F2BA-49CF-B110-C860-E200916656A2}"/>
          </ac:picMkLst>
        </pc:picChg>
        <pc:picChg chg="add mod">
          <ac:chgData name="권 희진" userId="9b051ea7-b388-402d-a36a-4aa50e99f981" providerId="ADAL" clId="{9A8B8850-7133-46FC-9C4A-C1A5164B8DBA}" dt="2023-04-11T01:11:47.282" v="13789"/>
          <ac:picMkLst>
            <pc:docMk/>
            <pc:sldMk cId="1842243710" sldId="1307"/>
            <ac:picMk id="12" creationId="{A9676F62-BB9D-4AAB-9299-C2CB105176D1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25" creationId="{5A53A492-A5E5-E2AE-9D09-8B58CF6AA97C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27" creationId="{9E2C68B5-52A1-7874-49D9-174FFB2B6793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30" creationId="{82CC88FB-4740-BA19-F7B9-949D35710825}"/>
          </ac:picMkLst>
        </pc:picChg>
        <pc:picChg chg="del">
          <ac:chgData name="권 희진" userId="9b051ea7-b388-402d-a36a-4aa50e99f981" providerId="ADAL" clId="{9A8B8850-7133-46FC-9C4A-C1A5164B8DBA}" dt="2023-04-10T08:18:54.808" v="12936" actId="478"/>
          <ac:picMkLst>
            <pc:docMk/>
            <pc:sldMk cId="1842243710" sldId="1307"/>
            <ac:picMk id="31" creationId="{D07D0D78-D383-4E9B-4B64-0979C0C1C1B9}"/>
          </ac:picMkLst>
        </pc:picChg>
        <pc:picChg chg="add mod">
          <ac:chgData name="권 희진" userId="9b051ea7-b388-402d-a36a-4aa50e99f981" providerId="ADAL" clId="{9A8B8850-7133-46FC-9C4A-C1A5164B8DBA}" dt="2023-04-11T01:11:46.813" v="13788" actId="1076"/>
          <ac:picMkLst>
            <pc:docMk/>
            <pc:sldMk cId="1842243710" sldId="1307"/>
            <ac:picMk id="32" creationId="{1A70D711-2CAF-8F9A-D564-EECEB4A752D0}"/>
          </ac:picMkLst>
        </pc:picChg>
        <pc:picChg chg="del">
          <ac:chgData name="권 희진" userId="9b051ea7-b388-402d-a36a-4aa50e99f981" providerId="ADAL" clId="{9A8B8850-7133-46FC-9C4A-C1A5164B8DBA}" dt="2023-04-10T08:18:54.808" v="12936" actId="478"/>
          <ac:picMkLst>
            <pc:docMk/>
            <pc:sldMk cId="1842243710" sldId="1307"/>
            <ac:picMk id="34" creationId="{4B7C3343-D801-9E3C-0560-B8A20B2A0E67}"/>
          </ac:picMkLst>
        </pc:picChg>
        <pc:picChg chg="del">
          <ac:chgData name="권 희진" userId="9b051ea7-b388-402d-a36a-4aa50e99f981" providerId="ADAL" clId="{9A8B8850-7133-46FC-9C4A-C1A5164B8DBA}" dt="2023-04-10T08:18:54.808" v="12936" actId="478"/>
          <ac:picMkLst>
            <pc:docMk/>
            <pc:sldMk cId="1842243710" sldId="1307"/>
            <ac:picMk id="49" creationId="{5B7F9988-4D6B-5534-6F60-C4359285BFFE}"/>
          </ac:picMkLst>
        </pc:picChg>
        <pc:picChg chg="del">
          <ac:chgData name="권 희진" userId="9b051ea7-b388-402d-a36a-4aa50e99f981" providerId="ADAL" clId="{9A8B8850-7133-46FC-9C4A-C1A5164B8DBA}" dt="2023-04-10T08:18:54.808" v="12936" actId="478"/>
          <ac:picMkLst>
            <pc:docMk/>
            <pc:sldMk cId="1842243710" sldId="1307"/>
            <ac:picMk id="52" creationId="{7D24DE96-5E06-4289-1F7F-863673509781}"/>
          </ac:picMkLst>
        </pc:picChg>
        <pc:picChg chg="del">
          <ac:chgData name="권 희진" userId="9b051ea7-b388-402d-a36a-4aa50e99f981" providerId="ADAL" clId="{9A8B8850-7133-46FC-9C4A-C1A5164B8DBA}" dt="2023-04-10T08:18:54.808" v="12936" actId="478"/>
          <ac:picMkLst>
            <pc:docMk/>
            <pc:sldMk cId="1842243710" sldId="1307"/>
            <ac:picMk id="55" creationId="{D044AF22-3369-4FB7-3DE3-0BC32DE53FF6}"/>
          </ac:picMkLst>
        </pc:picChg>
        <pc:cxnChg chg="add del mod">
          <ac:chgData name="권 희진" userId="9b051ea7-b388-402d-a36a-4aa50e99f981" providerId="ADAL" clId="{9A8B8850-7133-46FC-9C4A-C1A5164B8DBA}" dt="2023-04-10T08:32:29.773" v="13183" actId="478"/>
          <ac:cxnSpMkLst>
            <pc:docMk/>
            <pc:sldMk cId="1842243710" sldId="1307"/>
            <ac:cxnSpMk id="14" creationId="{B0E7F849-AC61-7AB9-9D45-404D039A5C37}"/>
          </ac:cxnSpMkLst>
        </pc:cxnChg>
        <pc:cxnChg chg="add mod">
          <ac:chgData name="권 희진" userId="9b051ea7-b388-402d-a36a-4aa50e99f981" providerId="ADAL" clId="{9A8B8850-7133-46FC-9C4A-C1A5164B8DBA}" dt="2023-04-11T01:11:46.813" v="13788" actId="1076"/>
          <ac:cxnSpMkLst>
            <pc:docMk/>
            <pc:sldMk cId="1842243710" sldId="1307"/>
            <ac:cxnSpMk id="22" creationId="{0EF32953-5427-2AF5-1178-E6295247ECD9}"/>
          </ac:cxnSpMkLst>
        </pc:cxnChg>
      </pc:sldChg>
      <pc:sldChg chg="del">
        <pc:chgData name="권 희진" userId="9b051ea7-b388-402d-a36a-4aa50e99f981" providerId="ADAL" clId="{9A8B8850-7133-46FC-9C4A-C1A5164B8DBA}" dt="2023-03-07T00:42:53.241" v="6" actId="47"/>
        <pc:sldMkLst>
          <pc:docMk/>
          <pc:sldMk cId="1107395786" sldId="1308"/>
        </pc:sldMkLst>
      </pc:sldChg>
      <pc:sldChg chg="addSp delSp modSp add mod">
        <pc:chgData name="권 희진" userId="9b051ea7-b388-402d-a36a-4aa50e99f981" providerId="ADAL" clId="{9A8B8850-7133-46FC-9C4A-C1A5164B8DBA}" dt="2023-04-18T07:12:53.885" v="14420" actId="207"/>
        <pc:sldMkLst>
          <pc:docMk/>
          <pc:sldMk cId="1963376833" sldId="1308"/>
        </pc:sldMkLst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2" creationId="{94EB1612-1736-4F3D-8EF5-2FB6B3348999}"/>
          </ac:spMkLst>
        </pc:spChg>
        <pc:spChg chg="add del mod">
          <ac:chgData name="권 희진" userId="9b051ea7-b388-402d-a36a-4aa50e99f981" providerId="ADAL" clId="{9A8B8850-7133-46FC-9C4A-C1A5164B8DBA}" dt="2023-04-11T00:33:18.681" v="13434" actId="478"/>
          <ac:spMkLst>
            <pc:docMk/>
            <pc:sldMk cId="1963376833" sldId="1308"/>
            <ac:spMk id="4" creationId="{CA30F997-CF9C-26CA-07A4-305ADA4682F4}"/>
          </ac:spMkLst>
        </pc:spChg>
        <pc:spChg chg="add mod">
          <ac:chgData name="권 희진" userId="9b051ea7-b388-402d-a36a-4aa50e99f981" providerId="ADAL" clId="{9A8B8850-7133-46FC-9C4A-C1A5164B8DBA}" dt="2023-04-17T08:02:31.976" v="14189" actId="1076"/>
          <ac:spMkLst>
            <pc:docMk/>
            <pc:sldMk cId="1963376833" sldId="1308"/>
            <ac:spMk id="5" creationId="{483DF534-14E4-8A14-D4EA-A00D79F536CF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5" creationId="{50FDCB44-6912-1396-AFD4-6A2367C5873B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6" creationId="{26B75E77-FCA7-5046-735D-71EB6DEEFE2F}"/>
          </ac:spMkLst>
        </pc:spChg>
        <pc:spChg chg="add mod">
          <ac:chgData name="권 희진" userId="9b051ea7-b388-402d-a36a-4aa50e99f981" providerId="ADAL" clId="{9A8B8850-7133-46FC-9C4A-C1A5164B8DBA}" dt="2023-04-17T08:01:37.163" v="14185" actId="1035"/>
          <ac:spMkLst>
            <pc:docMk/>
            <pc:sldMk cId="1963376833" sldId="1308"/>
            <ac:spMk id="6" creationId="{545A0189-A318-9978-7CD4-2529E33E7CA8}"/>
          </ac:spMkLst>
        </pc:spChg>
        <pc:spChg chg="add del mod">
          <ac:chgData name="권 희진" userId="9b051ea7-b388-402d-a36a-4aa50e99f981" providerId="ADAL" clId="{9A8B8850-7133-46FC-9C4A-C1A5164B8DBA}" dt="2023-04-11T01:15:50.454" v="13885" actId="478"/>
          <ac:spMkLst>
            <pc:docMk/>
            <pc:sldMk cId="1963376833" sldId="1308"/>
            <ac:spMk id="6" creationId="{753EE6D3-7D95-CCF4-32B7-4E9A95A2D1BF}"/>
          </ac:spMkLst>
        </pc:spChg>
        <pc:spChg chg="add mod">
          <ac:chgData name="권 희진" userId="9b051ea7-b388-402d-a36a-4aa50e99f981" providerId="ADAL" clId="{9A8B8850-7133-46FC-9C4A-C1A5164B8DBA}" dt="2023-04-11T01:14:40.556" v="13866" actId="1076"/>
          <ac:spMkLst>
            <pc:docMk/>
            <pc:sldMk cId="1963376833" sldId="1308"/>
            <ac:spMk id="7" creationId="{F3934013-55E9-18ED-9244-962CCCF8AAE9}"/>
          </ac:spMkLst>
        </pc:spChg>
        <pc:spChg chg="add mod">
          <ac:chgData name="권 희진" userId="9b051ea7-b388-402d-a36a-4aa50e99f981" providerId="ADAL" clId="{9A8B8850-7133-46FC-9C4A-C1A5164B8DBA}" dt="2023-04-17T08:02:19.289" v="14187" actId="1076"/>
          <ac:spMkLst>
            <pc:docMk/>
            <pc:sldMk cId="1963376833" sldId="1308"/>
            <ac:spMk id="8" creationId="{E0C7F7F2-9F5C-192D-16E7-172DAABC4F80}"/>
          </ac:spMkLst>
        </pc:spChg>
        <pc:spChg chg="add mod">
          <ac:chgData name="권 희진" userId="9b051ea7-b388-402d-a36a-4aa50e99f981" providerId="ADAL" clId="{9A8B8850-7133-46FC-9C4A-C1A5164B8DBA}" dt="2023-04-18T07:12:33.784" v="14411" actId="207"/>
          <ac:spMkLst>
            <pc:docMk/>
            <pc:sldMk cId="1963376833" sldId="1308"/>
            <ac:spMk id="10" creationId="{0B958488-FB2C-54C5-0F1A-5CA40427D29F}"/>
          </ac:spMkLst>
        </pc:spChg>
        <pc:spChg chg="add mod">
          <ac:chgData name="권 희진" userId="9b051ea7-b388-402d-a36a-4aa50e99f981" providerId="ADAL" clId="{9A8B8850-7133-46FC-9C4A-C1A5164B8DBA}" dt="2023-04-11T00:32:32.760" v="13424" actId="164"/>
          <ac:spMkLst>
            <pc:docMk/>
            <pc:sldMk cId="1963376833" sldId="1308"/>
            <ac:spMk id="11" creationId="{9150DFFA-4BA4-D6CF-2EA4-DACA7AADF285}"/>
          </ac:spMkLst>
        </pc:spChg>
        <pc:spChg chg="add mod">
          <ac:chgData name="권 희진" userId="9b051ea7-b388-402d-a36a-4aa50e99f981" providerId="ADAL" clId="{9A8B8850-7133-46FC-9C4A-C1A5164B8DBA}" dt="2023-04-11T01:14:55.438" v="13871" actId="1076"/>
          <ac:spMkLst>
            <pc:docMk/>
            <pc:sldMk cId="1963376833" sldId="1308"/>
            <ac:spMk id="13" creationId="{305B0701-9DC5-DBB2-99B3-15B478DA9805}"/>
          </ac:spMkLst>
        </pc:spChg>
        <pc:spChg chg="add mod ord">
          <ac:chgData name="권 희진" userId="9b051ea7-b388-402d-a36a-4aa50e99f981" providerId="ADAL" clId="{9A8B8850-7133-46FC-9C4A-C1A5164B8DBA}" dt="2023-04-11T01:16:15.033" v="13899" actId="1076"/>
          <ac:spMkLst>
            <pc:docMk/>
            <pc:sldMk cId="1963376833" sldId="1308"/>
            <ac:spMk id="14" creationId="{551BCF7E-E232-1C74-0657-711E41E5072F}"/>
          </ac:spMkLst>
        </pc:spChg>
        <pc:spChg chg="add mod">
          <ac:chgData name="권 희진" userId="9b051ea7-b388-402d-a36a-4aa50e99f981" providerId="ADAL" clId="{9A8B8850-7133-46FC-9C4A-C1A5164B8DBA}" dt="2023-04-11T01:15:26.690" v="13881" actId="14100"/>
          <ac:spMkLst>
            <pc:docMk/>
            <pc:sldMk cId="1963376833" sldId="1308"/>
            <ac:spMk id="15" creationId="{F9A0D12B-9D32-52BF-9157-F7B689C3504E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17" creationId="{130BD8EA-A445-3445-A89E-84EA63CC43FE}"/>
          </ac:spMkLst>
        </pc:spChg>
        <pc:spChg chg="add mod">
          <ac:chgData name="권 희진" userId="9b051ea7-b388-402d-a36a-4aa50e99f981" providerId="ADAL" clId="{9A8B8850-7133-46FC-9C4A-C1A5164B8DBA}" dt="2023-04-11T00:32:34.773" v="13425" actId="164"/>
          <ac:spMkLst>
            <pc:docMk/>
            <pc:sldMk cId="1963376833" sldId="1308"/>
            <ac:spMk id="17" creationId="{46204C1B-2B52-7198-0780-BC144CB688C0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18" creationId="{7A19BC1F-AB61-0415-CF62-9CBE71EA4714}"/>
          </ac:spMkLst>
        </pc:spChg>
        <pc:spChg chg="add del mod">
          <ac:chgData name="권 희진" userId="9b051ea7-b388-402d-a36a-4aa50e99f981" providerId="ADAL" clId="{9A8B8850-7133-46FC-9C4A-C1A5164B8DBA}" dt="2023-04-11T00:30:20.780" v="13382" actId="478"/>
          <ac:spMkLst>
            <pc:docMk/>
            <pc:sldMk cId="1963376833" sldId="1308"/>
            <ac:spMk id="20" creationId="{036F545E-2478-2116-DFD7-3D064D2CC1A2}"/>
          </ac:spMkLst>
        </pc:spChg>
        <pc:spChg chg="add mod">
          <ac:chgData name="권 희진" userId="9b051ea7-b388-402d-a36a-4aa50e99f981" providerId="ADAL" clId="{9A8B8850-7133-46FC-9C4A-C1A5164B8DBA}" dt="2023-04-17T08:02:19.289" v="14187" actId="1076"/>
          <ac:spMkLst>
            <pc:docMk/>
            <pc:sldMk cId="1963376833" sldId="1308"/>
            <ac:spMk id="20" creationId="{1169D387-3DA2-4B0B-5D1A-10477B6E0DAC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20" creationId="{96DD6843-8F76-EDEC-B9FE-0D6199BC6690}"/>
          </ac:spMkLst>
        </pc:spChg>
        <pc:spChg chg="add del mod">
          <ac:chgData name="권 희진" userId="9b051ea7-b388-402d-a36a-4aa50e99f981" providerId="ADAL" clId="{9A8B8850-7133-46FC-9C4A-C1A5164B8DBA}" dt="2023-04-11T00:31:05.873" v="13396" actId="478"/>
          <ac:spMkLst>
            <pc:docMk/>
            <pc:sldMk cId="1963376833" sldId="1308"/>
            <ac:spMk id="22" creationId="{DC2ABB21-16C8-81FF-DF6D-151E912F868E}"/>
          </ac:spMkLst>
        </pc:spChg>
        <pc:spChg chg="add del mod">
          <ac:chgData name="권 희진" userId="9b051ea7-b388-402d-a36a-4aa50e99f981" providerId="ADAL" clId="{9A8B8850-7133-46FC-9C4A-C1A5164B8DBA}" dt="2023-04-11T00:31:05.873" v="13396" actId="478"/>
          <ac:spMkLst>
            <pc:docMk/>
            <pc:sldMk cId="1963376833" sldId="1308"/>
            <ac:spMk id="23" creationId="{EFA94829-A077-4AFF-789E-64388A50613A}"/>
          </ac:spMkLst>
        </pc:spChg>
        <pc:spChg chg="del">
          <ac:chgData name="권 희진" userId="9b051ea7-b388-402d-a36a-4aa50e99f981" providerId="ADAL" clId="{9A8B8850-7133-46FC-9C4A-C1A5164B8DBA}" dt="2023-04-10T08:51:47.620" v="13253" actId="478"/>
          <ac:spMkLst>
            <pc:docMk/>
            <pc:sldMk cId="1963376833" sldId="1308"/>
            <ac:spMk id="28" creationId="{B263A04A-58C3-D83A-6FAC-C76C8E599B2A}"/>
          </ac:spMkLst>
        </pc:spChg>
        <pc:spChg chg="add mod">
          <ac:chgData name="권 희진" userId="9b051ea7-b388-402d-a36a-4aa50e99f981" providerId="ADAL" clId="{9A8B8850-7133-46FC-9C4A-C1A5164B8DBA}" dt="2023-04-18T07:12:53.885" v="14420" actId="207"/>
          <ac:spMkLst>
            <pc:docMk/>
            <pc:sldMk cId="1963376833" sldId="1308"/>
            <ac:spMk id="29" creationId="{C87E21D0-274D-CBEB-2E90-157A817A8D7A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30" creationId="{7E46642E-68E2-A7B6-F2EE-56350C42CE96}"/>
          </ac:spMkLst>
        </pc:spChg>
        <pc:spChg chg="mod">
          <ac:chgData name="권 희진" userId="9b051ea7-b388-402d-a36a-4aa50e99f981" providerId="ADAL" clId="{9A8B8850-7133-46FC-9C4A-C1A5164B8DBA}" dt="2023-04-11T00:34:13.908" v="13461"/>
          <ac:spMkLst>
            <pc:docMk/>
            <pc:sldMk cId="1963376833" sldId="1308"/>
            <ac:spMk id="31" creationId="{8D308F67-5384-E463-B546-D3FDE5FFE83E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34" creationId="{54F73173-1FEF-43FF-BD0D-3AB3AC0265CD}"/>
          </ac:spMkLst>
        </pc:spChg>
        <pc:spChg chg="mod">
          <ac:chgData name="권 희진" userId="9b051ea7-b388-402d-a36a-4aa50e99f981" providerId="ADAL" clId="{9A8B8850-7133-46FC-9C4A-C1A5164B8DBA}" dt="2023-04-11T00:34:13.908" v="13461"/>
          <ac:spMkLst>
            <pc:docMk/>
            <pc:sldMk cId="1963376833" sldId="1308"/>
            <ac:spMk id="35" creationId="{72DAFC84-CCA5-3DFC-2B77-E40F9B10EBD8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37" creationId="{71EF5050-4A70-9F73-80FE-DBEA60D9F63E}"/>
          </ac:spMkLst>
        </pc:spChg>
        <pc:spChg chg="mod">
          <ac:chgData name="권 희진" userId="9b051ea7-b388-402d-a36a-4aa50e99f981" providerId="ADAL" clId="{9A8B8850-7133-46FC-9C4A-C1A5164B8DBA}" dt="2023-04-11T00:34:13.908" v="13461"/>
          <ac:spMkLst>
            <pc:docMk/>
            <pc:sldMk cId="1963376833" sldId="1308"/>
            <ac:spMk id="38" creationId="{9F0D8A01-0DD2-1BDA-EAF1-7FA71460BA04}"/>
          </ac:spMkLst>
        </pc:spChg>
        <pc:spChg chg="add mod">
          <ac:chgData name="권 희진" userId="9b051ea7-b388-402d-a36a-4aa50e99f981" providerId="ADAL" clId="{9A8B8850-7133-46FC-9C4A-C1A5164B8DBA}" dt="2023-04-17T08:02:19.289" v="14187" actId="1076"/>
          <ac:spMkLst>
            <pc:docMk/>
            <pc:sldMk cId="1963376833" sldId="1308"/>
            <ac:spMk id="39" creationId="{C78A42FD-7FAC-578F-492F-D8DBE2B661FE}"/>
          </ac:spMkLst>
        </pc:spChg>
        <pc:spChg chg="add mod">
          <ac:chgData name="권 희진" userId="9b051ea7-b388-402d-a36a-4aa50e99f981" providerId="ADAL" clId="{9A8B8850-7133-46FC-9C4A-C1A5164B8DBA}" dt="2023-04-11T01:16:04.640" v="13896" actId="14100"/>
          <ac:spMkLst>
            <pc:docMk/>
            <pc:sldMk cId="1963376833" sldId="1308"/>
            <ac:spMk id="40" creationId="{9A72D0AD-1153-C911-0D5A-8DCEE6AA764D}"/>
          </ac:spMkLst>
        </pc:spChg>
        <pc:spChg chg="add mod">
          <ac:chgData name="권 희진" userId="9b051ea7-b388-402d-a36a-4aa50e99f981" providerId="ADAL" clId="{9A8B8850-7133-46FC-9C4A-C1A5164B8DBA}" dt="2023-04-17T08:02:19.289" v="14187" actId="1076"/>
          <ac:spMkLst>
            <pc:docMk/>
            <pc:sldMk cId="1963376833" sldId="1308"/>
            <ac:spMk id="41" creationId="{39F8455A-B4EC-42B5-D516-BEF87763126E}"/>
          </ac:spMkLst>
        </pc:spChg>
        <pc:spChg chg="add mod">
          <ac:chgData name="권 희진" userId="9b051ea7-b388-402d-a36a-4aa50e99f981" providerId="ADAL" clId="{9A8B8850-7133-46FC-9C4A-C1A5164B8DBA}" dt="2023-04-18T07:12:24.968" v="14410" actId="20577"/>
          <ac:spMkLst>
            <pc:docMk/>
            <pc:sldMk cId="1963376833" sldId="1308"/>
            <ac:spMk id="45" creationId="{AA8CDF57-8471-8492-39D1-FD004F0DF8B0}"/>
          </ac:spMkLst>
        </pc:spChg>
        <pc:spChg chg="mod">
          <ac:chgData name="권 희진" userId="9b051ea7-b388-402d-a36a-4aa50e99f981" providerId="ADAL" clId="{9A8B8850-7133-46FC-9C4A-C1A5164B8DBA}" dt="2023-04-18T07:12:40.344" v="14412" actId="207"/>
          <ac:spMkLst>
            <pc:docMk/>
            <pc:sldMk cId="1963376833" sldId="1308"/>
            <ac:spMk id="48" creationId="{40495282-CF6A-6D2F-324C-9A23022B82E7}"/>
          </ac:spMkLst>
        </pc:spChg>
        <pc:spChg chg="mod">
          <ac:chgData name="권 희진" userId="9b051ea7-b388-402d-a36a-4aa50e99f981" providerId="ADAL" clId="{9A8B8850-7133-46FC-9C4A-C1A5164B8DBA}" dt="2023-04-11T01:15:41.575" v="13883"/>
          <ac:spMkLst>
            <pc:docMk/>
            <pc:sldMk cId="1963376833" sldId="1308"/>
            <ac:spMk id="51" creationId="{789B67E9-950E-4DAA-025D-AC2BE829A4D6}"/>
          </ac:spMkLst>
        </pc:spChg>
        <pc:spChg chg="mod">
          <ac:chgData name="권 희진" userId="9b051ea7-b388-402d-a36a-4aa50e99f981" providerId="ADAL" clId="{9A8B8850-7133-46FC-9C4A-C1A5164B8DBA}" dt="2023-04-11T01:15:41.575" v="13883"/>
          <ac:spMkLst>
            <pc:docMk/>
            <pc:sldMk cId="1963376833" sldId="1308"/>
            <ac:spMk id="54" creationId="{8D247503-99E7-F9BD-1F0E-BDEC48E0587A}"/>
          </ac:spMkLst>
        </pc:spChg>
        <pc:spChg chg="add mod">
          <ac:chgData name="권 희진" userId="9b051ea7-b388-402d-a36a-4aa50e99f981" providerId="ADAL" clId="{9A8B8850-7133-46FC-9C4A-C1A5164B8DBA}" dt="2023-04-17T08:02:19.289" v="14187" actId="1076"/>
          <ac:spMkLst>
            <pc:docMk/>
            <pc:sldMk cId="1963376833" sldId="1308"/>
            <ac:spMk id="56" creationId="{53CCD082-0176-0F03-9AC9-A9C602493D62}"/>
          </ac:spMkLst>
        </pc:spChg>
        <pc:spChg chg="mod">
          <ac:chgData name="권 희진" userId="9b051ea7-b388-402d-a36a-4aa50e99f981" providerId="ADAL" clId="{9A8B8850-7133-46FC-9C4A-C1A5164B8DBA}" dt="2023-04-11T01:13:35.623" v="13864" actId="20577"/>
          <ac:spMkLst>
            <pc:docMk/>
            <pc:sldMk cId="1963376833" sldId="1308"/>
            <ac:spMk id="58" creationId="{89F3FC8F-7E5F-31A3-511F-87C8311D8600}"/>
          </ac:spMkLst>
        </pc:spChg>
        <pc:spChg chg="del">
          <ac:chgData name="권 희진" userId="9b051ea7-b388-402d-a36a-4aa50e99f981" providerId="ADAL" clId="{9A8B8850-7133-46FC-9C4A-C1A5164B8DBA}" dt="2023-04-10T08:59:41.612" v="13289" actId="478"/>
          <ac:spMkLst>
            <pc:docMk/>
            <pc:sldMk cId="1963376833" sldId="1308"/>
            <ac:spMk id="59" creationId="{FFFCC6F2-2902-B8D7-70B1-E0E52076D594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60" creationId="{78E12BA7-15B8-BA60-14CD-807FD22ABE7F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63" creationId="{2B7C2E2D-35DD-DCF7-51E0-D00098E88DBF}"/>
          </ac:spMkLst>
        </pc:spChg>
        <pc:spChg chg="mod">
          <ac:chgData name="권 희진" userId="9b051ea7-b388-402d-a36a-4aa50e99f981" providerId="ADAL" clId="{9A8B8850-7133-46FC-9C4A-C1A5164B8DBA}" dt="2023-04-17T08:02:12.750" v="14186"/>
          <ac:spMkLst>
            <pc:docMk/>
            <pc:sldMk cId="1963376833" sldId="1308"/>
            <ac:spMk id="66" creationId="{933401DA-82E9-8E69-BE36-3554B9267A6D}"/>
          </ac:spMkLst>
        </pc:s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25" creationId="{E57C1B82-3861-7FB5-F5DE-12C34C097F4A}"/>
          </ac:grpSpMkLst>
        </pc:grpChg>
        <pc:grpChg chg="add mod">
          <ac:chgData name="권 희진" userId="9b051ea7-b388-402d-a36a-4aa50e99f981" providerId="ADAL" clId="{9A8B8850-7133-46FC-9C4A-C1A5164B8DBA}" dt="2023-04-11T00:32:27.349" v="13422" actId="164"/>
          <ac:grpSpMkLst>
            <pc:docMk/>
            <pc:sldMk cId="1963376833" sldId="1308"/>
            <ac:grpSpMk id="25" creationId="{F239B7CF-59E1-D2C2-24A3-4A61547F517A}"/>
          </ac:grpSpMkLst>
        </pc:grpChg>
        <pc:grpChg chg="add mod">
          <ac:chgData name="권 희진" userId="9b051ea7-b388-402d-a36a-4aa50e99f981" providerId="ADAL" clId="{9A8B8850-7133-46FC-9C4A-C1A5164B8DBA}" dt="2023-04-11T01:15:15.426" v="13876" actId="1076"/>
          <ac:grpSpMkLst>
            <pc:docMk/>
            <pc:sldMk cId="1963376833" sldId="1308"/>
            <ac:grpSpMk id="26" creationId="{5460CBD7-EA8F-D6A8-9F92-FFBBE59E425E}"/>
          </ac:grpSpMkLst>
        </pc:grpChg>
        <pc:grpChg chg="add mod">
          <ac:chgData name="권 희진" userId="9b051ea7-b388-402d-a36a-4aa50e99f981" providerId="ADAL" clId="{9A8B8850-7133-46FC-9C4A-C1A5164B8DBA}" dt="2023-04-11T01:15:17.587" v="13877" actId="1076"/>
          <ac:grpSpMkLst>
            <pc:docMk/>
            <pc:sldMk cId="1963376833" sldId="1308"/>
            <ac:grpSpMk id="27" creationId="{9E6A1706-CBD9-FC85-CC3B-00AA3E36B195}"/>
          </ac:grpSpMkLst>
        </pc:grpChg>
        <pc:grpChg chg="add mod">
          <ac:chgData name="권 희진" userId="9b051ea7-b388-402d-a36a-4aa50e99f981" providerId="ADAL" clId="{9A8B8850-7133-46FC-9C4A-C1A5164B8DBA}" dt="2023-04-11T01:15:20.353" v="13878" actId="1076"/>
          <ac:grpSpMkLst>
            <pc:docMk/>
            <pc:sldMk cId="1963376833" sldId="1308"/>
            <ac:grpSpMk id="28" creationId="{B7B3BAD0-AB87-6E52-FA62-207F15FBD162}"/>
          </ac:grpSpMkLst>
        </pc:grpChg>
        <pc:grpChg chg="add del mod">
          <ac:chgData name="권 희진" userId="9b051ea7-b388-402d-a36a-4aa50e99f981" providerId="ADAL" clId="{9A8B8850-7133-46FC-9C4A-C1A5164B8DBA}" dt="2023-04-11T01:15:50.454" v="13885" actId="478"/>
          <ac:grpSpMkLst>
            <pc:docMk/>
            <pc:sldMk cId="1963376833" sldId="1308"/>
            <ac:grpSpMk id="30" creationId="{525DDD09-C6B1-DD50-32A4-815E7C318D4D}"/>
          </ac:grpSpMkLst>
        </pc:gr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32" creationId="{C35C69EE-3DBB-8809-CE22-4DE6A75AF4C3}"/>
          </ac:grpSpMkLst>
        </pc:grpChg>
        <pc:grpChg chg="add del mod">
          <ac:chgData name="권 희진" userId="9b051ea7-b388-402d-a36a-4aa50e99f981" providerId="ADAL" clId="{9A8B8850-7133-46FC-9C4A-C1A5164B8DBA}" dt="2023-04-11T01:15:50.454" v="13885" actId="478"/>
          <ac:grpSpMkLst>
            <pc:docMk/>
            <pc:sldMk cId="1963376833" sldId="1308"/>
            <ac:grpSpMk id="34" creationId="{0C6C0B29-DC71-CDD8-0235-CCADBA0B3023}"/>
          </ac:grpSpMkLst>
        </pc:gr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36" creationId="{89801A72-DF8B-7C91-F698-CAFB3EE34DCA}"/>
          </ac:grpSpMkLst>
        </pc:grpChg>
        <pc:grpChg chg="add del mod">
          <ac:chgData name="권 희진" userId="9b051ea7-b388-402d-a36a-4aa50e99f981" providerId="ADAL" clId="{9A8B8850-7133-46FC-9C4A-C1A5164B8DBA}" dt="2023-04-11T01:15:50.454" v="13885" actId="478"/>
          <ac:grpSpMkLst>
            <pc:docMk/>
            <pc:sldMk cId="1963376833" sldId="1308"/>
            <ac:grpSpMk id="37" creationId="{0624244D-51CB-C2AD-D8FF-B5967E9475DA}"/>
          </ac:grpSpMkLst>
        </pc:grpChg>
        <pc:grpChg chg="add mod">
          <ac:chgData name="권 희진" userId="9b051ea7-b388-402d-a36a-4aa50e99f981" providerId="ADAL" clId="{9A8B8850-7133-46FC-9C4A-C1A5164B8DBA}" dt="2023-04-11T01:15:48.510" v="13884" actId="1076"/>
          <ac:grpSpMkLst>
            <pc:docMk/>
            <pc:sldMk cId="1963376833" sldId="1308"/>
            <ac:grpSpMk id="47" creationId="{5F49E68B-6E4C-F5D7-8D0B-5A341BBD693E}"/>
          </ac:grpSpMkLst>
        </pc:grpChg>
        <pc:grpChg chg="add mod">
          <ac:chgData name="권 희진" userId="9b051ea7-b388-402d-a36a-4aa50e99f981" providerId="ADAL" clId="{9A8B8850-7133-46FC-9C4A-C1A5164B8DBA}" dt="2023-04-11T01:15:48.510" v="13884" actId="1076"/>
          <ac:grpSpMkLst>
            <pc:docMk/>
            <pc:sldMk cId="1963376833" sldId="1308"/>
            <ac:grpSpMk id="50" creationId="{D947243D-112F-1305-42F7-FCA7CF5C8CE8}"/>
          </ac:grpSpMkLst>
        </pc:grpChg>
        <pc:grpChg chg="add mod">
          <ac:chgData name="권 희진" userId="9b051ea7-b388-402d-a36a-4aa50e99f981" providerId="ADAL" clId="{9A8B8850-7133-46FC-9C4A-C1A5164B8DBA}" dt="2023-04-11T01:15:48.510" v="13884" actId="1076"/>
          <ac:grpSpMkLst>
            <pc:docMk/>
            <pc:sldMk cId="1963376833" sldId="1308"/>
            <ac:grpSpMk id="53" creationId="{64C8B0C9-10EB-C9DF-91F5-2A587152C4B7}"/>
          </ac:grpSpMkLst>
        </pc:gr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59" creationId="{1939A3E2-F2F4-FC5A-9365-B2608E4694F8}"/>
          </ac:grpSpMkLst>
        </pc:gr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62" creationId="{6475C8B5-5AC2-59F7-72A3-FE25F5BB989E}"/>
          </ac:grpSpMkLst>
        </pc:grpChg>
        <pc:grpChg chg="add mod">
          <ac:chgData name="권 희진" userId="9b051ea7-b388-402d-a36a-4aa50e99f981" providerId="ADAL" clId="{9A8B8850-7133-46FC-9C4A-C1A5164B8DBA}" dt="2023-04-17T08:02:19.289" v="14187" actId="1076"/>
          <ac:grpSpMkLst>
            <pc:docMk/>
            <pc:sldMk cId="1963376833" sldId="1308"/>
            <ac:grpSpMk id="65" creationId="{193C29A7-9B3B-8338-5A32-F820F54FB9F4}"/>
          </ac:grpSpMkLst>
        </pc:grpChg>
        <pc:graphicFrameChg chg="add del mod">
          <ac:chgData name="권 희진" userId="9b051ea7-b388-402d-a36a-4aa50e99f981" providerId="ADAL" clId="{9A8B8850-7133-46FC-9C4A-C1A5164B8DBA}" dt="2023-04-11T01:13:40.234" v="13865" actId="478"/>
          <ac:graphicFrameMkLst>
            <pc:docMk/>
            <pc:sldMk cId="1963376833" sldId="1308"/>
            <ac:graphicFrameMk id="41" creationId="{11FEAC9D-DCBC-A7BF-11BC-82B7C63E6ADE}"/>
          </ac:graphicFrameMkLst>
        </pc:graphicFrameChg>
        <pc:graphicFrameChg chg="add mod modGraphic">
          <ac:chgData name="권 희진" userId="9b051ea7-b388-402d-a36a-4aa50e99f981" providerId="ADAL" clId="{9A8B8850-7133-46FC-9C4A-C1A5164B8DBA}" dt="2023-04-11T01:13:15.610" v="13845" actId="207"/>
          <ac:graphicFrameMkLst>
            <pc:docMk/>
            <pc:sldMk cId="1963376833" sldId="1308"/>
            <ac:graphicFrameMk id="42" creationId="{BF96FF7E-CB07-B23F-7B2F-06F6AFDFABD9}"/>
          </ac:graphicFrameMkLst>
        </pc:graphicFrameChg>
        <pc:picChg chg="add mod">
          <ac:chgData name="권 희진" userId="9b051ea7-b388-402d-a36a-4aa50e99f981" providerId="ADAL" clId="{9A8B8850-7133-46FC-9C4A-C1A5164B8DBA}" dt="2023-04-11T01:14:57.576" v="13872" actId="1076"/>
          <ac:picMkLst>
            <pc:docMk/>
            <pc:sldMk cId="1963376833" sldId="1308"/>
            <ac:picMk id="2" creationId="{504A2818-D581-11F1-9CE9-E0CFEF03FE25}"/>
          </ac:picMkLst>
        </pc:picChg>
        <pc:picChg chg="add del mod">
          <ac:chgData name="권 희진" userId="9b051ea7-b388-402d-a36a-4aa50e99f981" providerId="ADAL" clId="{9A8B8850-7133-46FC-9C4A-C1A5164B8DBA}" dt="2023-04-17T08:03:05.493" v="14191" actId="478"/>
          <ac:picMkLst>
            <pc:docMk/>
            <pc:sldMk cId="1963376833" sldId="1308"/>
            <ac:picMk id="4" creationId="{6E678DEC-8989-D268-4DA8-1FC18DBCC563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4" creationId="{A04F15AA-6D83-2156-E5EE-9EC06287C19F}"/>
          </ac:picMkLst>
        </pc:picChg>
        <pc:picChg chg="add del mod">
          <ac:chgData name="권 희진" userId="9b051ea7-b388-402d-a36a-4aa50e99f981" providerId="ADAL" clId="{9A8B8850-7133-46FC-9C4A-C1A5164B8DBA}" dt="2023-04-11T01:15:50.454" v="13885" actId="478"/>
          <ac:picMkLst>
            <pc:docMk/>
            <pc:sldMk cId="1963376833" sldId="1308"/>
            <ac:picMk id="8" creationId="{92D1D1C8-AC43-DB2A-72D3-9961F101FDAC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8" creationId="{B958315F-4F40-D2C7-BC52-BC796FCFC838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11" creationId="{F938F2BA-49CF-B110-C860-E200916656A2}"/>
          </ac:picMkLst>
        </pc:picChg>
        <pc:picChg chg="add mod">
          <ac:chgData name="권 희진" userId="9b051ea7-b388-402d-a36a-4aa50e99f981" providerId="ADAL" clId="{9A8B8850-7133-46FC-9C4A-C1A5164B8DBA}" dt="2023-04-11T01:14:40.556" v="13866" actId="1076"/>
          <ac:picMkLst>
            <pc:docMk/>
            <pc:sldMk cId="1963376833" sldId="1308"/>
            <ac:picMk id="12" creationId="{4571B0B0-3907-E7FB-8E47-1D4A698215BA}"/>
          </ac:picMkLst>
        </pc:picChg>
        <pc:picChg chg="add mod">
          <ac:chgData name="권 희진" userId="9b051ea7-b388-402d-a36a-4aa50e99f981" providerId="ADAL" clId="{9A8B8850-7133-46FC-9C4A-C1A5164B8DBA}" dt="2023-04-11T00:32:30.376" v="13423" actId="164"/>
          <ac:picMkLst>
            <pc:docMk/>
            <pc:sldMk cId="1963376833" sldId="1308"/>
            <ac:picMk id="18" creationId="{27BF1577-5E36-297F-79F4-ADF4AFE31E6F}"/>
          </ac:picMkLst>
        </pc:picChg>
        <pc:picChg chg="add mod">
          <ac:chgData name="권 희진" userId="9b051ea7-b388-402d-a36a-4aa50e99f981" providerId="ADAL" clId="{9A8B8850-7133-46FC-9C4A-C1A5164B8DBA}" dt="2023-04-11T01:15:30.722" v="13882" actId="1076"/>
          <ac:picMkLst>
            <pc:docMk/>
            <pc:sldMk cId="1963376833" sldId="1308"/>
            <ac:picMk id="19" creationId="{F6B883E4-B2FE-CC1E-4D94-1F2BFBADF156}"/>
          </ac:picMkLst>
        </pc:picChg>
        <pc:picChg chg="add mod">
          <ac:chgData name="권 희진" userId="9b051ea7-b388-402d-a36a-4aa50e99f981" providerId="ADAL" clId="{9A8B8850-7133-46FC-9C4A-C1A5164B8DBA}" dt="2023-04-11T00:32:32.760" v="13424" actId="164"/>
          <ac:picMkLst>
            <pc:docMk/>
            <pc:sldMk cId="1963376833" sldId="1308"/>
            <ac:picMk id="21" creationId="{E614E8C7-F6A3-43C1-5263-69FF1ED1365C}"/>
          </ac:picMkLst>
        </pc:picChg>
        <pc:picChg chg="add mod">
          <ac:chgData name="권 희진" userId="9b051ea7-b388-402d-a36a-4aa50e99f981" providerId="ADAL" clId="{9A8B8850-7133-46FC-9C4A-C1A5164B8DBA}" dt="2023-04-17T08:02:19.289" v="14187" actId="1076"/>
          <ac:picMkLst>
            <pc:docMk/>
            <pc:sldMk cId="1963376833" sldId="1308"/>
            <ac:picMk id="22" creationId="{DF72BF5D-10EA-C496-56E1-C40E03B70A73}"/>
          </ac:picMkLst>
        </pc:picChg>
        <pc:picChg chg="add mod">
          <ac:chgData name="권 희진" userId="9b051ea7-b388-402d-a36a-4aa50e99f981" providerId="ADAL" clId="{9A8B8850-7133-46FC-9C4A-C1A5164B8DBA}" dt="2023-04-17T08:02:19.289" v="14187" actId="1076"/>
          <ac:picMkLst>
            <pc:docMk/>
            <pc:sldMk cId="1963376833" sldId="1308"/>
            <ac:picMk id="23" creationId="{26A266B3-300A-0977-4B86-9946CF40BBC2}"/>
          </ac:picMkLst>
        </pc:picChg>
        <pc:picChg chg="add mod">
          <ac:chgData name="권 희진" userId="9b051ea7-b388-402d-a36a-4aa50e99f981" providerId="ADAL" clId="{9A8B8850-7133-46FC-9C4A-C1A5164B8DBA}" dt="2023-04-11T00:32:34.773" v="13425" actId="164"/>
          <ac:picMkLst>
            <pc:docMk/>
            <pc:sldMk cId="1963376833" sldId="1308"/>
            <ac:picMk id="24" creationId="{99E970E4-5E47-3071-B84C-B3EAD5C0AAA7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25" creationId="{5A53A492-A5E5-E2AE-9D09-8B58CF6AA97C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27" creationId="{9E2C68B5-52A1-7874-49D9-174FFB2B6793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30" creationId="{82CC88FB-4740-BA19-F7B9-949D35710825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31" creationId="{6F2A8739-6FC7-75FB-34F4-CC886B7A9B77}"/>
          </ac:picMkLst>
        </pc:picChg>
        <pc:picChg chg="del">
          <ac:chgData name="권 희진" userId="9b051ea7-b388-402d-a36a-4aa50e99f981" providerId="ADAL" clId="{9A8B8850-7133-46FC-9C4A-C1A5164B8DBA}" dt="2023-04-10T08:51:47.620" v="13253" actId="478"/>
          <ac:picMkLst>
            <pc:docMk/>
            <pc:sldMk cId="1963376833" sldId="1308"/>
            <ac:picMk id="32" creationId="{1A70D711-2CAF-8F9A-D564-EECEB4A752D0}"/>
          </ac:picMkLst>
        </pc:picChg>
        <pc:picChg chg="mod">
          <ac:chgData name="권 희진" userId="9b051ea7-b388-402d-a36a-4aa50e99f981" providerId="ADAL" clId="{9A8B8850-7133-46FC-9C4A-C1A5164B8DBA}" dt="2023-04-11T00:34:13.908" v="13461"/>
          <ac:picMkLst>
            <pc:docMk/>
            <pc:sldMk cId="1963376833" sldId="1308"/>
            <ac:picMk id="32" creationId="{441804E7-752A-344B-898E-B56C03A68E13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35" creationId="{6887EF90-F3BB-B7EC-1EC3-A881732D6A9A}"/>
          </ac:picMkLst>
        </pc:picChg>
        <pc:picChg chg="mod">
          <ac:chgData name="권 희진" userId="9b051ea7-b388-402d-a36a-4aa50e99f981" providerId="ADAL" clId="{9A8B8850-7133-46FC-9C4A-C1A5164B8DBA}" dt="2023-04-11T00:34:13.908" v="13461"/>
          <ac:picMkLst>
            <pc:docMk/>
            <pc:sldMk cId="1963376833" sldId="1308"/>
            <ac:picMk id="36" creationId="{7D510A28-589B-8069-1E60-8C0B1545BCF3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38" creationId="{5F75C62A-F936-0348-D00D-6C824E7E919B}"/>
          </ac:picMkLst>
        </pc:picChg>
        <pc:picChg chg="mod">
          <ac:chgData name="권 희진" userId="9b051ea7-b388-402d-a36a-4aa50e99f981" providerId="ADAL" clId="{9A8B8850-7133-46FC-9C4A-C1A5164B8DBA}" dt="2023-04-11T00:34:13.908" v="13461"/>
          <ac:picMkLst>
            <pc:docMk/>
            <pc:sldMk cId="1963376833" sldId="1308"/>
            <ac:picMk id="39" creationId="{A9461D80-0623-994D-7A18-153A63BA0D5F}"/>
          </ac:picMkLst>
        </pc:picChg>
        <pc:picChg chg="add mod">
          <ac:chgData name="권 희진" userId="9b051ea7-b388-402d-a36a-4aa50e99f981" providerId="ADAL" clId="{9A8B8850-7133-46FC-9C4A-C1A5164B8DBA}" dt="2023-04-11T01:11:57.966" v="13791"/>
          <ac:picMkLst>
            <pc:docMk/>
            <pc:sldMk cId="1963376833" sldId="1308"/>
            <ac:picMk id="43" creationId="{BFC8E0D9-EE09-CD39-87A9-462F4A79C965}"/>
          </ac:picMkLst>
        </pc:picChg>
        <pc:picChg chg="add mod">
          <ac:chgData name="권 희진" userId="9b051ea7-b388-402d-a36a-4aa50e99f981" providerId="ADAL" clId="{9A8B8850-7133-46FC-9C4A-C1A5164B8DBA}" dt="2023-04-11T01:12:47.448" v="13797" actId="688"/>
          <ac:picMkLst>
            <pc:docMk/>
            <pc:sldMk cId="1963376833" sldId="1308"/>
            <ac:picMk id="44" creationId="{24449124-CE65-1E90-79D9-8E9EAF46C4DC}"/>
          </ac:picMkLst>
        </pc:picChg>
        <pc:picChg chg="add mod">
          <ac:chgData name="권 희진" userId="9b051ea7-b388-402d-a36a-4aa50e99f981" providerId="ADAL" clId="{9A8B8850-7133-46FC-9C4A-C1A5164B8DBA}" dt="2023-04-11T01:15:48.510" v="13884" actId="1076"/>
          <ac:picMkLst>
            <pc:docMk/>
            <pc:sldMk cId="1963376833" sldId="1308"/>
            <ac:picMk id="46" creationId="{EA90727D-4AEE-26D8-3B09-ED716FC2E109}"/>
          </ac:picMkLst>
        </pc:picChg>
        <pc:picChg chg="mod">
          <ac:chgData name="권 희진" userId="9b051ea7-b388-402d-a36a-4aa50e99f981" providerId="ADAL" clId="{9A8B8850-7133-46FC-9C4A-C1A5164B8DBA}" dt="2023-04-11T01:15:41.575" v="13883"/>
          <ac:picMkLst>
            <pc:docMk/>
            <pc:sldMk cId="1963376833" sldId="1308"/>
            <ac:picMk id="49" creationId="{48D0A9BC-6D6F-433C-8FD9-BF1A4BAE8942}"/>
          </ac:picMkLst>
        </pc:picChg>
        <pc:picChg chg="mod">
          <ac:chgData name="권 희진" userId="9b051ea7-b388-402d-a36a-4aa50e99f981" providerId="ADAL" clId="{9A8B8850-7133-46FC-9C4A-C1A5164B8DBA}" dt="2023-04-11T01:15:41.575" v="13883"/>
          <ac:picMkLst>
            <pc:docMk/>
            <pc:sldMk cId="1963376833" sldId="1308"/>
            <ac:picMk id="52" creationId="{29EC67ED-6119-3ECB-8D94-87F3A52C1912}"/>
          </ac:picMkLst>
        </pc:picChg>
        <pc:picChg chg="mod">
          <ac:chgData name="권 희진" userId="9b051ea7-b388-402d-a36a-4aa50e99f981" providerId="ADAL" clId="{9A8B8850-7133-46FC-9C4A-C1A5164B8DBA}" dt="2023-04-11T01:15:41.575" v="13883"/>
          <ac:picMkLst>
            <pc:docMk/>
            <pc:sldMk cId="1963376833" sldId="1308"/>
            <ac:picMk id="55" creationId="{1630C0E1-06BE-61BD-69A1-91FC12BD68B5}"/>
          </ac:picMkLst>
        </pc:picChg>
        <pc:picChg chg="add mod">
          <ac:chgData name="권 희진" userId="9b051ea7-b388-402d-a36a-4aa50e99f981" providerId="ADAL" clId="{9A8B8850-7133-46FC-9C4A-C1A5164B8DBA}" dt="2023-04-17T08:02:19.289" v="14187" actId="1076"/>
          <ac:picMkLst>
            <pc:docMk/>
            <pc:sldMk cId="1963376833" sldId="1308"/>
            <ac:picMk id="57" creationId="{7120A3BD-7C10-9A70-83E0-238651028BCD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61" creationId="{A81EA82D-053D-F65C-FCBB-FF894789AAD4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64" creationId="{710A4A6D-4126-CBC5-46F8-793590FBE152}"/>
          </ac:picMkLst>
        </pc:picChg>
        <pc:picChg chg="mod">
          <ac:chgData name="권 희진" userId="9b051ea7-b388-402d-a36a-4aa50e99f981" providerId="ADAL" clId="{9A8B8850-7133-46FC-9C4A-C1A5164B8DBA}" dt="2023-04-17T08:02:12.750" v="14186"/>
          <ac:picMkLst>
            <pc:docMk/>
            <pc:sldMk cId="1963376833" sldId="1308"/>
            <ac:picMk id="67" creationId="{9C69ACE5-F7C4-455B-82A3-A943EE10C629}"/>
          </ac:picMkLst>
        </pc:picChg>
        <pc:picChg chg="add mod">
          <ac:chgData name="권 희진" userId="9b051ea7-b388-402d-a36a-4aa50e99f981" providerId="ADAL" clId="{9A8B8850-7133-46FC-9C4A-C1A5164B8DBA}" dt="2023-04-17T08:03:18.592" v="14197" actId="1076"/>
          <ac:picMkLst>
            <pc:docMk/>
            <pc:sldMk cId="1963376833" sldId="1308"/>
            <ac:picMk id="69" creationId="{27BF13E8-D51D-1DCB-9F37-48C3F87FE1A7}"/>
          </ac:picMkLst>
        </pc:picChg>
        <pc:cxnChg chg="del">
          <ac:chgData name="권 희진" userId="9b051ea7-b388-402d-a36a-4aa50e99f981" providerId="ADAL" clId="{9A8B8850-7133-46FC-9C4A-C1A5164B8DBA}" dt="2023-04-10T08:51:47.620" v="13253" actId="478"/>
          <ac:cxnSpMkLst>
            <pc:docMk/>
            <pc:sldMk cId="1963376833" sldId="1308"/>
            <ac:cxnSpMk id="22" creationId="{0EF32953-5427-2AF5-1178-E6295247ECD9}"/>
          </ac:cxnSpMkLst>
        </pc:cxnChg>
      </pc:sldChg>
      <pc:sldChg chg="del">
        <pc:chgData name="권 희진" userId="9b051ea7-b388-402d-a36a-4aa50e99f981" providerId="ADAL" clId="{9A8B8850-7133-46FC-9C4A-C1A5164B8DBA}" dt="2023-03-07T00:42:53.582" v="7" actId="47"/>
        <pc:sldMkLst>
          <pc:docMk/>
          <pc:sldMk cId="752759586" sldId="1309"/>
        </pc:sldMkLst>
      </pc:sldChg>
      <pc:sldChg chg="addSp delSp modSp add mod">
        <pc:chgData name="권 희진" userId="9b051ea7-b388-402d-a36a-4aa50e99f981" providerId="ADAL" clId="{9A8B8850-7133-46FC-9C4A-C1A5164B8DBA}" dt="2023-04-18T04:37:33.877" v="14231" actId="1076"/>
        <pc:sldMkLst>
          <pc:docMk/>
          <pc:sldMk cId="3126831002" sldId="1309"/>
        </pc:sldMkLst>
        <pc:spChg chg="add mod">
          <ac:chgData name="권 희진" userId="9b051ea7-b388-402d-a36a-4aa50e99f981" providerId="ADAL" clId="{9A8B8850-7133-46FC-9C4A-C1A5164B8DBA}" dt="2023-04-11T02:07:09.561" v="14017" actId="14100"/>
          <ac:spMkLst>
            <pc:docMk/>
            <pc:sldMk cId="3126831002" sldId="1309"/>
            <ac:spMk id="4" creationId="{13459391-ED8D-D6E2-CB1A-88A74EA3FC2A}"/>
          </ac:spMkLst>
        </pc:spChg>
        <pc:spChg chg="del">
          <ac:chgData name="권 희진" userId="9b051ea7-b388-402d-a36a-4aa50e99f981" providerId="ADAL" clId="{9A8B8850-7133-46FC-9C4A-C1A5164B8DBA}" dt="2023-04-11T02:05:06.088" v="13995" actId="478"/>
          <ac:spMkLst>
            <pc:docMk/>
            <pc:sldMk cId="3126831002" sldId="1309"/>
            <ac:spMk id="5" creationId="{483DF534-14E4-8A14-D4EA-A00D79F536CF}"/>
          </ac:spMkLst>
        </pc:spChg>
        <pc:spChg chg="add mod">
          <ac:chgData name="권 희진" userId="9b051ea7-b388-402d-a36a-4aa50e99f981" providerId="ADAL" clId="{9A8B8850-7133-46FC-9C4A-C1A5164B8DBA}" dt="2023-04-11T02:07:20.784" v="14023" actId="20577"/>
          <ac:spMkLst>
            <pc:docMk/>
            <pc:sldMk cId="3126831002" sldId="1309"/>
            <ac:spMk id="6" creationId="{A4927176-DEA6-510B-18D3-011C3A8436A0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7" creationId="{F3934013-55E9-18ED-9244-962CCCF8AAE9}"/>
          </ac:spMkLst>
        </pc:spChg>
        <pc:spChg chg="add del mod">
          <ac:chgData name="권 희진" userId="9b051ea7-b388-402d-a36a-4aa50e99f981" providerId="ADAL" clId="{9A8B8850-7133-46FC-9C4A-C1A5164B8DBA}" dt="2023-04-11T02:05:09.389" v="13996" actId="478"/>
          <ac:spMkLst>
            <pc:docMk/>
            <pc:sldMk cId="3126831002" sldId="1309"/>
            <ac:spMk id="8" creationId="{608DA013-7F13-2925-5D5C-CE20AF2D938B}"/>
          </ac:spMkLst>
        </pc:spChg>
        <pc:spChg chg="mod">
          <ac:chgData name="권 희진" userId="9b051ea7-b388-402d-a36a-4aa50e99f981" providerId="ADAL" clId="{9A8B8850-7133-46FC-9C4A-C1A5164B8DBA}" dt="2023-04-11T02:04:26.014" v="13991" actId="20577"/>
          <ac:spMkLst>
            <pc:docMk/>
            <pc:sldMk cId="3126831002" sldId="1309"/>
            <ac:spMk id="9" creationId="{28328388-8AEC-E74F-C696-F57D7421226F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13" creationId="{305B0701-9DC5-DBB2-99B3-15B478DA9805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14" creationId="{551BCF7E-E232-1C74-0657-711E41E5072F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15" creationId="{F9A0D12B-9D32-52BF-9157-F7B689C3504E}"/>
          </ac:spMkLst>
        </pc:spChg>
        <pc:spChg chg="add del mod">
          <ac:chgData name="권 희진" userId="9b051ea7-b388-402d-a36a-4aa50e99f981" providerId="ADAL" clId="{9A8B8850-7133-46FC-9C4A-C1A5164B8DBA}" dt="2023-04-11T02:05:09.389" v="13996" actId="478"/>
          <ac:spMkLst>
            <pc:docMk/>
            <pc:sldMk cId="3126831002" sldId="1309"/>
            <ac:spMk id="20" creationId="{1FFCF444-FB42-B997-D2E2-D6EF44285F55}"/>
          </ac:spMkLst>
        </pc:spChg>
        <pc:spChg chg="add del mod">
          <ac:chgData name="권 희진" userId="9b051ea7-b388-402d-a36a-4aa50e99f981" providerId="ADAL" clId="{9A8B8850-7133-46FC-9C4A-C1A5164B8DBA}" dt="2023-04-11T02:05:09.389" v="13996" actId="478"/>
          <ac:spMkLst>
            <pc:docMk/>
            <pc:sldMk cId="3126831002" sldId="1309"/>
            <ac:spMk id="22" creationId="{373CC2E4-D495-D524-5244-15F4BA6B6E20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29" creationId="{C87E21D0-274D-CBEB-2E90-157A817A8D7A}"/>
          </ac:spMkLst>
        </pc:spChg>
        <pc:spChg chg="add mod">
          <ac:chgData name="권 희진" userId="9b051ea7-b388-402d-a36a-4aa50e99f981" providerId="ADAL" clId="{9A8B8850-7133-46FC-9C4A-C1A5164B8DBA}" dt="2023-04-18T04:37:33.877" v="14231" actId="1076"/>
          <ac:spMkLst>
            <pc:docMk/>
            <pc:sldMk cId="3126831002" sldId="1309"/>
            <ac:spMk id="31" creationId="{7F4BF8A3-5363-89CC-77AD-FFBF8C18BA13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40" creationId="{9A72D0AD-1153-C911-0D5A-8DCEE6AA764D}"/>
          </ac:spMkLst>
        </pc:spChg>
        <pc:spChg chg="del">
          <ac:chgData name="권 희진" userId="9b051ea7-b388-402d-a36a-4aa50e99f981" providerId="ADAL" clId="{9A8B8850-7133-46FC-9C4A-C1A5164B8DBA}" dt="2023-04-11T01:20:12.765" v="13902" actId="478"/>
          <ac:spMkLst>
            <pc:docMk/>
            <pc:sldMk cId="3126831002" sldId="1309"/>
            <ac:spMk id="45" creationId="{AA8CDF57-8471-8492-39D1-FD004F0DF8B0}"/>
          </ac:spMkLst>
        </pc:spChg>
        <pc:spChg chg="mod">
          <ac:chgData name="권 희진" userId="9b051ea7-b388-402d-a36a-4aa50e99f981" providerId="ADAL" clId="{9A8B8850-7133-46FC-9C4A-C1A5164B8DBA}" dt="2023-04-11T01:20:32.695" v="13951" actId="20577"/>
          <ac:spMkLst>
            <pc:docMk/>
            <pc:sldMk cId="3126831002" sldId="1309"/>
            <ac:spMk id="58" creationId="{89F3FC8F-7E5F-31A3-511F-87C8311D8600}"/>
          </ac:spMkLst>
        </pc:s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26" creationId="{5460CBD7-EA8F-D6A8-9F92-FFBBE59E425E}"/>
          </ac:grpSpMkLst>
        </pc:gr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27" creationId="{9E6A1706-CBD9-FC85-CC3B-00AA3E36B195}"/>
          </ac:grpSpMkLst>
        </pc:gr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28" creationId="{B7B3BAD0-AB87-6E52-FA62-207F15FBD162}"/>
          </ac:grpSpMkLst>
        </pc:gr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47" creationId="{5F49E68B-6E4C-F5D7-8D0B-5A341BBD693E}"/>
          </ac:grpSpMkLst>
        </pc:gr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50" creationId="{D947243D-112F-1305-42F7-FCA7CF5C8CE8}"/>
          </ac:grpSpMkLst>
        </pc:grpChg>
        <pc:grpChg chg="del">
          <ac:chgData name="권 희진" userId="9b051ea7-b388-402d-a36a-4aa50e99f981" providerId="ADAL" clId="{9A8B8850-7133-46FC-9C4A-C1A5164B8DBA}" dt="2023-04-11T01:20:12.765" v="13902" actId="478"/>
          <ac:grpSpMkLst>
            <pc:docMk/>
            <pc:sldMk cId="3126831002" sldId="1309"/>
            <ac:grpSpMk id="53" creationId="{64C8B0C9-10EB-C9DF-91F5-2A587152C4B7}"/>
          </ac:grpSpMkLst>
        </pc:grpChg>
        <pc:graphicFrameChg chg="add mod modGraphic">
          <ac:chgData name="권 희진" userId="9b051ea7-b388-402d-a36a-4aa50e99f981" providerId="ADAL" clId="{9A8B8850-7133-46FC-9C4A-C1A5164B8DBA}" dt="2023-04-17T07:39:21.270" v="14127" actId="20577"/>
          <ac:graphicFrameMkLst>
            <pc:docMk/>
            <pc:sldMk cId="3126831002" sldId="1309"/>
            <ac:graphicFrameMk id="2" creationId="{8839EC61-0FA9-92C5-3B8C-7175EA4DCECC}"/>
          </ac:graphicFrameMkLst>
        </pc:graphicFrameChg>
        <pc:graphicFrameChg chg="modGraphic">
          <ac:chgData name="권 희진" userId="9b051ea7-b388-402d-a36a-4aa50e99f981" providerId="ADAL" clId="{9A8B8850-7133-46FC-9C4A-C1A5164B8DBA}" dt="2023-04-11T01:22:25.971" v="13958" actId="2165"/>
          <ac:graphicFrameMkLst>
            <pc:docMk/>
            <pc:sldMk cId="3126831002" sldId="1309"/>
            <ac:graphicFrameMk id="42" creationId="{BF96FF7E-CB07-B23F-7B2F-06F6AFDFABD9}"/>
          </ac:graphicFrameMkLst>
        </pc:graphicFrameChg>
        <pc:picChg chg="del">
          <ac:chgData name="권 희진" userId="9b051ea7-b388-402d-a36a-4aa50e99f981" providerId="ADAL" clId="{9A8B8850-7133-46FC-9C4A-C1A5164B8DBA}" dt="2023-04-11T01:20:12.765" v="13902" actId="478"/>
          <ac:picMkLst>
            <pc:docMk/>
            <pc:sldMk cId="3126831002" sldId="1309"/>
            <ac:picMk id="2" creationId="{504A2818-D581-11F1-9CE9-E0CFEF03FE25}"/>
          </ac:picMkLst>
        </pc:picChg>
        <pc:picChg chg="add mod">
          <ac:chgData name="권 희진" userId="9b051ea7-b388-402d-a36a-4aa50e99f981" providerId="ADAL" clId="{9A8B8850-7133-46FC-9C4A-C1A5164B8DBA}" dt="2023-04-17T07:40:10.612" v="14129" actId="1076"/>
          <ac:picMkLst>
            <pc:docMk/>
            <pc:sldMk cId="3126831002" sldId="1309"/>
            <ac:picMk id="5" creationId="{ADAE202E-4B68-DC70-4C84-9775FED41581}"/>
          </ac:picMkLst>
        </pc:picChg>
        <pc:picChg chg="add mod">
          <ac:chgData name="권 희진" userId="9b051ea7-b388-402d-a36a-4aa50e99f981" providerId="ADAL" clId="{9A8B8850-7133-46FC-9C4A-C1A5164B8DBA}" dt="2023-04-17T07:40:10.612" v="14129" actId="1076"/>
          <ac:picMkLst>
            <pc:docMk/>
            <pc:sldMk cId="3126831002" sldId="1309"/>
            <ac:picMk id="7" creationId="{32D98A3D-5D37-1015-83FE-E09E8C79C38E}"/>
          </ac:picMkLst>
        </pc:picChg>
        <pc:picChg chg="add mod">
          <ac:chgData name="권 희진" userId="9b051ea7-b388-402d-a36a-4aa50e99f981" providerId="ADAL" clId="{9A8B8850-7133-46FC-9C4A-C1A5164B8DBA}" dt="2023-04-17T07:41:23.328" v="14154" actId="1035"/>
          <ac:picMkLst>
            <pc:docMk/>
            <pc:sldMk cId="3126831002" sldId="1309"/>
            <ac:picMk id="8" creationId="{9EDC5A3C-FF54-AB7B-7D91-87FD342668E7}"/>
          </ac:picMkLst>
        </pc:picChg>
        <pc:picChg chg="add mod">
          <ac:chgData name="권 희진" userId="9b051ea7-b388-402d-a36a-4aa50e99f981" providerId="ADAL" clId="{9A8B8850-7133-46FC-9C4A-C1A5164B8DBA}" dt="2023-04-17T07:41:23.328" v="14154" actId="1035"/>
          <ac:picMkLst>
            <pc:docMk/>
            <pc:sldMk cId="3126831002" sldId="1309"/>
            <ac:picMk id="10" creationId="{F9540609-894E-EED1-3CE0-79F3BC09035B}"/>
          </ac:picMkLst>
        </pc:picChg>
        <pc:picChg chg="add mod">
          <ac:chgData name="권 희진" userId="9b051ea7-b388-402d-a36a-4aa50e99f981" providerId="ADAL" clId="{9A8B8850-7133-46FC-9C4A-C1A5164B8DBA}" dt="2023-04-17T07:41:23.328" v="14154" actId="1035"/>
          <ac:picMkLst>
            <pc:docMk/>
            <pc:sldMk cId="3126831002" sldId="1309"/>
            <ac:picMk id="11" creationId="{5299082E-F481-AF88-9C66-105E12A1FD72}"/>
          </ac:picMkLst>
        </pc:picChg>
        <pc:picChg chg="del">
          <ac:chgData name="권 희진" userId="9b051ea7-b388-402d-a36a-4aa50e99f981" providerId="ADAL" clId="{9A8B8850-7133-46FC-9C4A-C1A5164B8DBA}" dt="2023-04-11T01:20:12.765" v="13902" actId="478"/>
          <ac:picMkLst>
            <pc:docMk/>
            <pc:sldMk cId="3126831002" sldId="1309"/>
            <ac:picMk id="12" creationId="{4571B0B0-3907-E7FB-8E47-1D4A698215BA}"/>
          </ac:picMkLst>
        </pc:picChg>
        <pc:picChg chg="add mod">
          <ac:chgData name="권 희진" userId="9b051ea7-b388-402d-a36a-4aa50e99f981" providerId="ADAL" clId="{9A8B8850-7133-46FC-9C4A-C1A5164B8DBA}" dt="2023-04-17T07:41:23.328" v="14154" actId="1035"/>
          <ac:picMkLst>
            <pc:docMk/>
            <pc:sldMk cId="3126831002" sldId="1309"/>
            <ac:picMk id="12" creationId="{D5901105-51AF-2A46-294B-D440417BA41E}"/>
          </ac:picMkLst>
        </pc:picChg>
        <pc:picChg chg="add mod">
          <ac:chgData name="권 희진" userId="9b051ea7-b388-402d-a36a-4aa50e99f981" providerId="ADAL" clId="{9A8B8850-7133-46FC-9C4A-C1A5164B8DBA}" dt="2023-04-17T07:40:29.285" v="14151" actId="1035"/>
          <ac:picMkLst>
            <pc:docMk/>
            <pc:sldMk cId="3126831002" sldId="1309"/>
            <ac:picMk id="13" creationId="{A1A30CF5-ECF3-04BC-2840-D13BFC8506C9}"/>
          </ac:picMkLst>
        </pc:picChg>
        <pc:picChg chg="add mod">
          <ac:chgData name="권 희진" userId="9b051ea7-b388-402d-a36a-4aa50e99f981" providerId="ADAL" clId="{9A8B8850-7133-46FC-9C4A-C1A5164B8DBA}" dt="2023-04-17T07:40:29.285" v="14151" actId="1035"/>
          <ac:picMkLst>
            <pc:docMk/>
            <pc:sldMk cId="3126831002" sldId="1309"/>
            <ac:picMk id="14" creationId="{8A80F8FA-D9CC-3418-02F9-B680C5717CE2}"/>
          </ac:picMkLst>
        </pc:picChg>
        <pc:picChg chg="add mod">
          <ac:chgData name="권 희진" userId="9b051ea7-b388-402d-a36a-4aa50e99f981" providerId="ADAL" clId="{9A8B8850-7133-46FC-9C4A-C1A5164B8DBA}" dt="2023-04-17T07:40:29.285" v="14151" actId="1035"/>
          <ac:picMkLst>
            <pc:docMk/>
            <pc:sldMk cId="3126831002" sldId="1309"/>
            <ac:picMk id="15" creationId="{67647062-06D1-E8BD-1BFB-D109BFF4BBDF}"/>
          </ac:picMkLst>
        </pc:picChg>
        <pc:picChg chg="add mod">
          <ac:chgData name="권 희진" userId="9b051ea7-b388-402d-a36a-4aa50e99f981" providerId="ADAL" clId="{9A8B8850-7133-46FC-9C4A-C1A5164B8DBA}" dt="2023-04-17T07:40:29.285" v="14151" actId="1035"/>
          <ac:picMkLst>
            <pc:docMk/>
            <pc:sldMk cId="3126831002" sldId="1309"/>
            <ac:picMk id="17" creationId="{453C0F37-D63E-1178-9BF4-3436796AB30D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18" creationId="{F3825B40-0EE3-1677-D732-3DE6686420E1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19" creationId="{CDA7BA90-8412-AFD7-6DA5-6A75F6B36BF7}"/>
          </ac:picMkLst>
        </pc:picChg>
        <pc:picChg chg="del">
          <ac:chgData name="권 희진" userId="9b051ea7-b388-402d-a36a-4aa50e99f981" providerId="ADAL" clId="{9A8B8850-7133-46FC-9C4A-C1A5164B8DBA}" dt="2023-04-11T01:20:12.765" v="13902" actId="478"/>
          <ac:picMkLst>
            <pc:docMk/>
            <pc:sldMk cId="3126831002" sldId="1309"/>
            <ac:picMk id="19" creationId="{F6B883E4-B2FE-CC1E-4D94-1F2BFBADF156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0" creationId="{C0B213ED-FB4C-FB5E-0213-6DB5C9A25BB1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1" creationId="{00FF23B8-D5BE-4720-859D-183DA369A6FF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2" creationId="{B5452195-2D2C-D644-3F77-9544CEAFA383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4" creationId="{924BF127-A562-EC1A-A077-CC05A9EA69B5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5" creationId="{ADE6BBCA-7683-928E-4D96-68B6EFF189B7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6" creationId="{CAFC2DC7-BFF2-190B-F288-395C5E4A83D0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7" creationId="{0A4C73C6-177D-12A1-C08D-2E218BB87998}"/>
          </ac:picMkLst>
        </pc:picChg>
        <pc:picChg chg="add mod">
          <ac:chgData name="권 희진" userId="9b051ea7-b388-402d-a36a-4aa50e99f981" providerId="ADAL" clId="{9A8B8850-7133-46FC-9C4A-C1A5164B8DBA}" dt="2023-04-17T07:40:25.176" v="14146" actId="1035"/>
          <ac:picMkLst>
            <pc:docMk/>
            <pc:sldMk cId="3126831002" sldId="1309"/>
            <ac:picMk id="28" creationId="{42987080-FB2B-BCB4-370B-20E92648403A}"/>
          </ac:picMkLst>
        </pc:picChg>
        <pc:picChg chg="add mod">
          <ac:chgData name="권 희진" userId="9b051ea7-b388-402d-a36a-4aa50e99f981" providerId="ADAL" clId="{9A8B8850-7133-46FC-9C4A-C1A5164B8DBA}" dt="2023-04-18T04:37:33.877" v="14231" actId="1076"/>
          <ac:picMkLst>
            <pc:docMk/>
            <pc:sldMk cId="3126831002" sldId="1309"/>
            <ac:picMk id="30" creationId="{113424A3-780E-ABFB-118C-B77AA60D47C1}"/>
          </ac:picMkLst>
        </pc:picChg>
        <pc:picChg chg="mod">
          <ac:chgData name="권 희진" userId="9b051ea7-b388-402d-a36a-4aa50e99f981" providerId="ADAL" clId="{9A8B8850-7133-46FC-9C4A-C1A5164B8DBA}" dt="2023-04-11T01:22:33.785" v="13960" actId="688"/>
          <ac:picMkLst>
            <pc:docMk/>
            <pc:sldMk cId="3126831002" sldId="1309"/>
            <ac:picMk id="44" creationId="{24449124-CE65-1E90-79D9-8E9EAF46C4DC}"/>
          </ac:picMkLst>
        </pc:picChg>
        <pc:picChg chg="del">
          <ac:chgData name="권 희진" userId="9b051ea7-b388-402d-a36a-4aa50e99f981" providerId="ADAL" clId="{9A8B8850-7133-46FC-9C4A-C1A5164B8DBA}" dt="2023-04-11T01:20:12.765" v="13902" actId="478"/>
          <ac:picMkLst>
            <pc:docMk/>
            <pc:sldMk cId="3126831002" sldId="1309"/>
            <ac:picMk id="46" creationId="{EA90727D-4AEE-26D8-3B09-ED716FC2E109}"/>
          </ac:picMkLst>
        </pc:picChg>
        <pc:cxnChg chg="add mod">
          <ac:chgData name="권 희진" userId="9b051ea7-b388-402d-a36a-4aa50e99f981" providerId="ADAL" clId="{9A8B8850-7133-46FC-9C4A-C1A5164B8DBA}" dt="2023-04-11T02:05:04.380" v="13994" actId="14100"/>
          <ac:cxnSpMkLst>
            <pc:docMk/>
            <pc:sldMk cId="3126831002" sldId="1309"/>
            <ac:cxnSpMk id="23" creationId="{3A20929D-C59B-479E-E98B-B2207E612AFF}"/>
          </ac:cxnSpMkLst>
        </pc:cxnChg>
      </pc:sldChg>
      <pc:sldChg chg="del">
        <pc:chgData name="권 희진" userId="9b051ea7-b388-402d-a36a-4aa50e99f981" providerId="ADAL" clId="{9A8B8850-7133-46FC-9C4A-C1A5164B8DBA}" dt="2023-03-07T00:44:13.461" v="22" actId="47"/>
        <pc:sldMkLst>
          <pc:docMk/>
          <pc:sldMk cId="2898739768" sldId="1310"/>
        </pc:sldMkLst>
      </pc:sldChg>
      <pc:sldChg chg="addSp delSp modSp add mod">
        <pc:chgData name="권 희진" userId="9b051ea7-b388-402d-a36a-4aa50e99f981" providerId="ADAL" clId="{9A8B8850-7133-46FC-9C4A-C1A5164B8DBA}" dt="2023-04-18T07:12:06.880" v="14401" actId="207"/>
        <pc:sldMkLst>
          <pc:docMk/>
          <pc:sldMk cId="3676284036" sldId="1310"/>
        </pc:sldMkLst>
        <pc:spChg chg="add mod">
          <ac:chgData name="권 희진" userId="9b051ea7-b388-402d-a36a-4aa50e99f981" providerId="ADAL" clId="{9A8B8850-7133-46FC-9C4A-C1A5164B8DBA}" dt="2023-04-18T04:38:07.290" v="14240" actId="14100"/>
          <ac:spMkLst>
            <pc:docMk/>
            <pc:sldMk cId="3676284036" sldId="1310"/>
            <ac:spMk id="29" creationId="{691C6F5A-798F-6CA1-7731-3761A18888EB}"/>
          </ac:spMkLst>
        </pc:spChg>
        <pc:spChg chg="add mod">
          <ac:chgData name="권 희진" userId="9b051ea7-b388-402d-a36a-4aa50e99f981" providerId="ADAL" clId="{9A8B8850-7133-46FC-9C4A-C1A5164B8DBA}" dt="2023-04-18T04:52:38.298" v="14249" actId="14100"/>
          <ac:spMkLst>
            <pc:docMk/>
            <pc:sldMk cId="3676284036" sldId="1310"/>
            <ac:spMk id="34" creationId="{94280448-4EF4-3E1D-4735-DFF557B5A18E}"/>
          </ac:spMkLst>
        </pc:spChg>
        <pc:spChg chg="add mod">
          <ac:chgData name="권 희진" userId="9b051ea7-b388-402d-a36a-4aa50e99f981" providerId="ADAL" clId="{9A8B8850-7133-46FC-9C4A-C1A5164B8DBA}" dt="2023-04-18T04:52:53.073" v="14268" actId="113"/>
          <ac:spMkLst>
            <pc:docMk/>
            <pc:sldMk cId="3676284036" sldId="1310"/>
            <ac:spMk id="35" creationId="{F729639D-C793-A350-2682-FFAD1FAFDCE3}"/>
          </ac:spMkLst>
        </pc:spChg>
        <pc:spChg chg="add mod">
          <ac:chgData name="권 희진" userId="9b051ea7-b388-402d-a36a-4aa50e99f981" providerId="ADAL" clId="{9A8B8850-7133-46FC-9C4A-C1A5164B8DBA}" dt="2023-04-18T04:53:57.152" v="14276" actId="14100"/>
          <ac:spMkLst>
            <pc:docMk/>
            <pc:sldMk cId="3676284036" sldId="1310"/>
            <ac:spMk id="38" creationId="{FF58A117-5D91-292E-AC6C-B115D846BC7F}"/>
          </ac:spMkLst>
        </pc:spChg>
        <pc:spChg chg="add mod">
          <ac:chgData name="권 희진" userId="9b051ea7-b388-402d-a36a-4aa50e99f981" providerId="ADAL" clId="{9A8B8850-7133-46FC-9C4A-C1A5164B8DBA}" dt="2023-04-18T04:54:43.411" v="14284" actId="14100"/>
          <ac:spMkLst>
            <pc:docMk/>
            <pc:sldMk cId="3676284036" sldId="1310"/>
            <ac:spMk id="41" creationId="{4D13E04D-882B-AD21-D443-7366BBBEA135}"/>
          </ac:spMkLst>
        </pc:spChg>
        <pc:spChg chg="add mod">
          <ac:chgData name="권 희진" userId="9b051ea7-b388-402d-a36a-4aa50e99f981" providerId="ADAL" clId="{9A8B8850-7133-46FC-9C4A-C1A5164B8DBA}" dt="2023-04-18T04:54:46.974" v="14286" actId="1076"/>
          <ac:spMkLst>
            <pc:docMk/>
            <pc:sldMk cId="3676284036" sldId="1310"/>
            <ac:spMk id="45" creationId="{DC8B1B2D-910D-1CB0-24DC-3EEE04258A6D}"/>
          </ac:spMkLst>
        </pc:spChg>
        <pc:spChg chg="add mod">
          <ac:chgData name="권 희진" userId="9b051ea7-b388-402d-a36a-4aa50e99f981" providerId="ADAL" clId="{9A8B8850-7133-46FC-9C4A-C1A5164B8DBA}" dt="2023-04-18T04:54:51.013" v="14288" actId="1076"/>
          <ac:spMkLst>
            <pc:docMk/>
            <pc:sldMk cId="3676284036" sldId="1310"/>
            <ac:spMk id="46" creationId="{1361CF5F-34FE-D71C-33FC-32E0741783A2}"/>
          </ac:spMkLst>
        </pc:spChg>
        <pc:spChg chg="add mod">
          <ac:chgData name="권 희진" userId="9b051ea7-b388-402d-a36a-4aa50e99f981" providerId="ADAL" clId="{9A8B8850-7133-46FC-9C4A-C1A5164B8DBA}" dt="2023-04-18T04:54:51.013" v="14288" actId="1076"/>
          <ac:spMkLst>
            <pc:docMk/>
            <pc:sldMk cId="3676284036" sldId="1310"/>
            <ac:spMk id="47" creationId="{DF7EFEA9-7272-0936-B29F-D2B5CA620687}"/>
          </ac:spMkLst>
        </pc:spChg>
        <pc:spChg chg="add mod">
          <ac:chgData name="권 희진" userId="9b051ea7-b388-402d-a36a-4aa50e99f981" providerId="ADAL" clId="{9A8B8850-7133-46FC-9C4A-C1A5164B8DBA}" dt="2023-04-18T04:54:51.532" v="14289"/>
          <ac:spMkLst>
            <pc:docMk/>
            <pc:sldMk cId="3676284036" sldId="1310"/>
            <ac:spMk id="48" creationId="{FE66F819-9CBF-B2D7-08BA-370FF74EFB22}"/>
          </ac:spMkLst>
        </pc:spChg>
        <pc:spChg chg="add mod">
          <ac:chgData name="권 희진" userId="9b051ea7-b388-402d-a36a-4aa50e99f981" providerId="ADAL" clId="{9A8B8850-7133-46FC-9C4A-C1A5164B8DBA}" dt="2023-04-18T04:54:51.532" v="14289"/>
          <ac:spMkLst>
            <pc:docMk/>
            <pc:sldMk cId="3676284036" sldId="1310"/>
            <ac:spMk id="49" creationId="{B8B7B40C-F7B4-D1D2-7193-C196A9D4D389}"/>
          </ac:spMkLst>
        </pc:spChg>
        <pc:spChg chg="add mod">
          <ac:chgData name="권 희진" userId="9b051ea7-b388-402d-a36a-4aa50e99f981" providerId="ADAL" clId="{9A8B8850-7133-46FC-9C4A-C1A5164B8DBA}" dt="2023-04-18T04:54:52.690" v="14290"/>
          <ac:spMkLst>
            <pc:docMk/>
            <pc:sldMk cId="3676284036" sldId="1310"/>
            <ac:spMk id="50" creationId="{A6BBA254-48EB-26F4-B9D0-D5923FB89724}"/>
          </ac:spMkLst>
        </pc:spChg>
        <pc:spChg chg="add mod">
          <ac:chgData name="권 희진" userId="9b051ea7-b388-402d-a36a-4aa50e99f981" providerId="ADAL" clId="{9A8B8850-7133-46FC-9C4A-C1A5164B8DBA}" dt="2023-04-18T04:54:52.690" v="14290"/>
          <ac:spMkLst>
            <pc:docMk/>
            <pc:sldMk cId="3676284036" sldId="1310"/>
            <ac:spMk id="51" creationId="{29F9BE32-9883-8E94-B053-17C973EF2335}"/>
          </ac:spMkLst>
        </pc:spChg>
        <pc:spChg chg="add mod">
          <ac:chgData name="권 희진" userId="9b051ea7-b388-402d-a36a-4aa50e99f981" providerId="ADAL" clId="{9A8B8850-7133-46FC-9C4A-C1A5164B8DBA}" dt="2023-04-18T04:54:53.085" v="14291"/>
          <ac:spMkLst>
            <pc:docMk/>
            <pc:sldMk cId="3676284036" sldId="1310"/>
            <ac:spMk id="52" creationId="{E64F2A4E-0483-B774-A9F9-C8732739EE57}"/>
          </ac:spMkLst>
        </pc:spChg>
        <pc:spChg chg="add mod">
          <ac:chgData name="권 희진" userId="9b051ea7-b388-402d-a36a-4aa50e99f981" providerId="ADAL" clId="{9A8B8850-7133-46FC-9C4A-C1A5164B8DBA}" dt="2023-04-18T04:54:53.085" v="14291"/>
          <ac:spMkLst>
            <pc:docMk/>
            <pc:sldMk cId="3676284036" sldId="1310"/>
            <ac:spMk id="53" creationId="{C615A6F9-4489-B681-C62C-3FC5BD633EA9}"/>
          </ac:spMkLst>
        </pc:spChg>
        <pc:spChg chg="add mod">
          <ac:chgData name="권 희진" userId="9b051ea7-b388-402d-a36a-4aa50e99f981" providerId="ADAL" clId="{9A8B8850-7133-46FC-9C4A-C1A5164B8DBA}" dt="2023-04-18T04:55:17.118" v="14302" actId="20577"/>
          <ac:spMkLst>
            <pc:docMk/>
            <pc:sldMk cId="3676284036" sldId="1310"/>
            <ac:spMk id="54" creationId="{251FD60D-599D-1385-CCD8-DE1BFEDDAA30}"/>
          </ac:spMkLst>
        </pc:spChg>
        <pc:spChg chg="add mod">
          <ac:chgData name="권 희진" userId="9b051ea7-b388-402d-a36a-4aa50e99f981" providerId="ADAL" clId="{9A8B8850-7133-46FC-9C4A-C1A5164B8DBA}" dt="2023-04-18T04:55:21.969" v="14304" actId="1076"/>
          <ac:spMkLst>
            <pc:docMk/>
            <pc:sldMk cId="3676284036" sldId="1310"/>
            <ac:spMk id="55" creationId="{607F221F-F0DA-0C8A-F934-8CD8334CEDA3}"/>
          </ac:spMkLst>
        </pc:spChg>
        <pc:spChg chg="add mod">
          <ac:chgData name="권 희진" userId="9b051ea7-b388-402d-a36a-4aa50e99f981" providerId="ADAL" clId="{9A8B8850-7133-46FC-9C4A-C1A5164B8DBA}" dt="2023-04-18T04:55:42.519" v="14322" actId="1036"/>
          <ac:spMkLst>
            <pc:docMk/>
            <pc:sldMk cId="3676284036" sldId="1310"/>
            <ac:spMk id="56" creationId="{B37D3361-939D-8349-8BA4-14BF1EBB6F9F}"/>
          </ac:spMkLst>
        </pc:spChg>
        <pc:spChg chg="add mod">
          <ac:chgData name="권 희진" userId="9b051ea7-b388-402d-a36a-4aa50e99f981" providerId="ADAL" clId="{9A8B8850-7133-46FC-9C4A-C1A5164B8DBA}" dt="2023-04-18T04:55:46.699" v="14324" actId="1076"/>
          <ac:spMkLst>
            <pc:docMk/>
            <pc:sldMk cId="3676284036" sldId="1310"/>
            <ac:spMk id="57" creationId="{CAA74E2B-A38B-4942-9274-8B0F0733D47A}"/>
          </ac:spMkLst>
        </pc:spChg>
        <pc:spChg chg="add mod">
          <ac:chgData name="권 희진" userId="9b051ea7-b388-402d-a36a-4aa50e99f981" providerId="ADAL" clId="{9A8B8850-7133-46FC-9C4A-C1A5164B8DBA}" dt="2023-04-18T04:55:52.718" v="14326" actId="1076"/>
          <ac:spMkLst>
            <pc:docMk/>
            <pc:sldMk cId="3676284036" sldId="1310"/>
            <ac:spMk id="59" creationId="{F4991D02-0E46-9D73-CED0-81AB4E9C758C}"/>
          </ac:spMkLst>
        </pc:spChg>
        <pc:spChg chg="add mod">
          <ac:chgData name="권 희진" userId="9b051ea7-b388-402d-a36a-4aa50e99f981" providerId="ADAL" clId="{9A8B8850-7133-46FC-9C4A-C1A5164B8DBA}" dt="2023-04-18T04:55:52.718" v="14326" actId="1076"/>
          <ac:spMkLst>
            <pc:docMk/>
            <pc:sldMk cId="3676284036" sldId="1310"/>
            <ac:spMk id="60" creationId="{1E29D144-98AB-6866-9362-F1F162F47502}"/>
          </ac:spMkLst>
        </pc:spChg>
        <pc:spChg chg="add mod">
          <ac:chgData name="권 희진" userId="9b051ea7-b388-402d-a36a-4aa50e99f981" providerId="ADAL" clId="{9A8B8850-7133-46FC-9C4A-C1A5164B8DBA}" dt="2023-04-18T04:56:06.192" v="14328" actId="1076"/>
          <ac:spMkLst>
            <pc:docMk/>
            <pc:sldMk cId="3676284036" sldId="1310"/>
            <ac:spMk id="61" creationId="{B15CBC57-9C89-2EC8-A873-A6FC454B73BD}"/>
          </ac:spMkLst>
        </pc:spChg>
        <pc:spChg chg="add mod">
          <ac:chgData name="권 희진" userId="9b051ea7-b388-402d-a36a-4aa50e99f981" providerId="ADAL" clId="{9A8B8850-7133-46FC-9C4A-C1A5164B8DBA}" dt="2023-04-18T04:56:06.192" v="14328" actId="1076"/>
          <ac:spMkLst>
            <pc:docMk/>
            <pc:sldMk cId="3676284036" sldId="1310"/>
            <ac:spMk id="62" creationId="{F8E8BFE2-D225-0558-2E14-6EF20A547AA1}"/>
          </ac:spMkLst>
        </pc:spChg>
        <pc:spChg chg="add mod">
          <ac:chgData name="권 희진" userId="9b051ea7-b388-402d-a36a-4aa50e99f981" providerId="ADAL" clId="{9A8B8850-7133-46FC-9C4A-C1A5164B8DBA}" dt="2023-04-18T04:56:21.770" v="14329" actId="1036"/>
          <ac:spMkLst>
            <pc:docMk/>
            <pc:sldMk cId="3676284036" sldId="1310"/>
            <ac:spMk id="63" creationId="{13217621-DF61-DE62-13F5-506A96C64BF4}"/>
          </ac:spMkLst>
        </pc:spChg>
        <pc:spChg chg="add mod">
          <ac:chgData name="권 희진" userId="9b051ea7-b388-402d-a36a-4aa50e99f981" providerId="ADAL" clId="{9A8B8850-7133-46FC-9C4A-C1A5164B8DBA}" dt="2023-04-18T04:56:06.192" v="14328" actId="1076"/>
          <ac:spMkLst>
            <pc:docMk/>
            <pc:sldMk cId="3676284036" sldId="1310"/>
            <ac:spMk id="64" creationId="{827BC31E-3264-DA8F-26F5-0EC94F10CE1B}"/>
          </ac:spMkLst>
        </pc:spChg>
        <pc:spChg chg="add mod">
          <ac:chgData name="권 희진" userId="9b051ea7-b388-402d-a36a-4aa50e99f981" providerId="ADAL" clId="{9A8B8850-7133-46FC-9C4A-C1A5164B8DBA}" dt="2023-04-18T04:56:31.286" v="14331" actId="1076"/>
          <ac:spMkLst>
            <pc:docMk/>
            <pc:sldMk cId="3676284036" sldId="1310"/>
            <ac:spMk id="65" creationId="{A63E2C55-BB27-5072-7CD8-6430C53EF468}"/>
          </ac:spMkLst>
        </pc:spChg>
        <pc:spChg chg="add mod">
          <ac:chgData name="권 희진" userId="9b051ea7-b388-402d-a36a-4aa50e99f981" providerId="ADAL" clId="{9A8B8850-7133-46FC-9C4A-C1A5164B8DBA}" dt="2023-04-18T04:56:31.286" v="14331" actId="1076"/>
          <ac:spMkLst>
            <pc:docMk/>
            <pc:sldMk cId="3676284036" sldId="1310"/>
            <ac:spMk id="66" creationId="{86BA98BD-5342-2634-6234-F17A4378F059}"/>
          </ac:spMkLst>
        </pc:spChg>
        <pc:spChg chg="add mod">
          <ac:chgData name="권 희진" userId="9b051ea7-b388-402d-a36a-4aa50e99f981" providerId="ADAL" clId="{9A8B8850-7133-46FC-9C4A-C1A5164B8DBA}" dt="2023-04-18T04:56:42.421" v="14344" actId="20577"/>
          <ac:spMkLst>
            <pc:docMk/>
            <pc:sldMk cId="3676284036" sldId="1310"/>
            <ac:spMk id="67" creationId="{5EA72494-FEDD-1E57-243D-010FECBDC7EC}"/>
          </ac:spMkLst>
        </pc:spChg>
        <pc:spChg chg="add mod">
          <ac:chgData name="권 희진" userId="9b051ea7-b388-402d-a36a-4aa50e99f981" providerId="ADAL" clId="{9A8B8850-7133-46FC-9C4A-C1A5164B8DBA}" dt="2023-04-18T04:56:48.811" v="14346" actId="1076"/>
          <ac:spMkLst>
            <pc:docMk/>
            <pc:sldMk cId="3676284036" sldId="1310"/>
            <ac:spMk id="68" creationId="{429E1C49-89A4-FACD-5534-D3A14AAC389B}"/>
          </ac:spMkLst>
        </pc:spChg>
        <pc:spChg chg="add mod">
          <ac:chgData name="권 희진" userId="9b051ea7-b388-402d-a36a-4aa50e99f981" providerId="ADAL" clId="{9A8B8850-7133-46FC-9C4A-C1A5164B8DBA}" dt="2023-04-18T04:56:52.284" v="14358" actId="20577"/>
          <ac:spMkLst>
            <pc:docMk/>
            <pc:sldMk cId="3676284036" sldId="1310"/>
            <ac:spMk id="69" creationId="{69022396-6C8E-B508-C002-528F83B28577}"/>
          </ac:spMkLst>
        </pc:spChg>
        <pc:spChg chg="add mod">
          <ac:chgData name="권 희진" userId="9b051ea7-b388-402d-a36a-4aa50e99f981" providerId="ADAL" clId="{9A8B8850-7133-46FC-9C4A-C1A5164B8DBA}" dt="2023-04-18T04:56:56.949" v="14360" actId="1076"/>
          <ac:spMkLst>
            <pc:docMk/>
            <pc:sldMk cId="3676284036" sldId="1310"/>
            <ac:spMk id="70" creationId="{B36638F0-45BD-8921-1CD1-9C3D0C5B941A}"/>
          </ac:spMkLst>
        </pc:spChg>
        <pc:spChg chg="add mod">
          <ac:chgData name="권 희진" userId="9b051ea7-b388-402d-a36a-4aa50e99f981" providerId="ADAL" clId="{9A8B8850-7133-46FC-9C4A-C1A5164B8DBA}" dt="2023-04-18T04:57:00.063" v="14371" actId="20577"/>
          <ac:spMkLst>
            <pc:docMk/>
            <pc:sldMk cId="3676284036" sldId="1310"/>
            <ac:spMk id="71" creationId="{EED9E25E-F5AE-4D0B-23BF-D9FEF7317DF7}"/>
          </ac:spMkLst>
        </pc:spChg>
        <pc:spChg chg="add mod">
          <ac:chgData name="권 희진" userId="9b051ea7-b388-402d-a36a-4aa50e99f981" providerId="ADAL" clId="{9A8B8850-7133-46FC-9C4A-C1A5164B8DBA}" dt="2023-04-18T04:57:38.379" v="14400" actId="1038"/>
          <ac:spMkLst>
            <pc:docMk/>
            <pc:sldMk cId="3676284036" sldId="1310"/>
            <ac:spMk id="72" creationId="{2E198085-040F-9D24-9CCF-4FD0453839C5}"/>
          </ac:spMkLst>
        </pc:spChg>
        <pc:spChg chg="add mod">
          <ac:chgData name="권 희진" userId="9b051ea7-b388-402d-a36a-4aa50e99f981" providerId="ADAL" clId="{9A8B8850-7133-46FC-9C4A-C1A5164B8DBA}" dt="2023-04-18T07:12:06.880" v="14401" actId="207"/>
          <ac:spMkLst>
            <pc:docMk/>
            <pc:sldMk cId="3676284036" sldId="1310"/>
            <ac:spMk id="73" creationId="{1FA5EC79-23FC-5A38-09E7-3E49EA962B4F}"/>
          </ac:spMkLst>
        </pc:spChg>
        <pc:picChg chg="add del mod">
          <ac:chgData name="권 희진" userId="9b051ea7-b388-402d-a36a-4aa50e99f981" providerId="ADAL" clId="{9A8B8850-7133-46FC-9C4A-C1A5164B8DBA}" dt="2023-04-18T04:52:15.984" v="14242"/>
          <ac:picMkLst>
            <pc:docMk/>
            <pc:sldMk cId="3676284036" sldId="1310"/>
            <ac:picMk id="32" creationId="{0414A060-9428-B717-6804-BDCECC264813}"/>
          </ac:picMkLst>
        </pc:picChg>
        <pc:picChg chg="add mod">
          <ac:chgData name="권 희진" userId="9b051ea7-b388-402d-a36a-4aa50e99f981" providerId="ADAL" clId="{9A8B8850-7133-46FC-9C4A-C1A5164B8DBA}" dt="2023-04-18T04:54:32.426" v="14281" actId="1076"/>
          <ac:picMkLst>
            <pc:docMk/>
            <pc:sldMk cId="3676284036" sldId="1310"/>
            <ac:picMk id="40" creationId="{5DF37D44-AF82-E549-FE27-45689BAE1858}"/>
          </ac:picMkLst>
        </pc:picChg>
        <pc:cxnChg chg="add mod">
          <ac:chgData name="권 희진" userId="9b051ea7-b388-402d-a36a-4aa50e99f981" providerId="ADAL" clId="{9A8B8850-7133-46FC-9C4A-C1A5164B8DBA}" dt="2023-04-18T04:53:10.127" v="14272" actId="1076"/>
          <ac:cxnSpMkLst>
            <pc:docMk/>
            <pc:sldMk cId="3676284036" sldId="1310"/>
            <ac:cxnSpMk id="36" creationId="{47CBF750-334F-2EA0-13FB-6543B28EB0BB}"/>
          </ac:cxnSpMkLst>
        </pc:cxnChg>
      </pc:sldChg>
      <pc:sldChg chg="add del">
        <pc:chgData name="권 희진" userId="9b051ea7-b388-402d-a36a-4aa50e99f981" providerId="ADAL" clId="{9A8B8850-7133-46FC-9C4A-C1A5164B8DBA}" dt="2023-04-18T04:36:02.868" v="14199" actId="47"/>
        <pc:sldMkLst>
          <pc:docMk/>
          <pc:sldMk cId="3764270199" sldId="1310"/>
        </pc:sldMkLst>
      </pc:sldChg>
      <pc:sldChg chg="del">
        <pc:chgData name="권 희진" userId="9b051ea7-b388-402d-a36a-4aa50e99f981" providerId="ADAL" clId="{9A8B8850-7133-46FC-9C4A-C1A5164B8DBA}" dt="2023-03-07T00:45:10.025" v="97" actId="47"/>
        <pc:sldMkLst>
          <pc:docMk/>
          <pc:sldMk cId="3680569276" sldId="1311"/>
        </pc:sldMkLst>
      </pc:sldChg>
      <pc:sldChg chg="del">
        <pc:chgData name="권 희진" userId="9b051ea7-b388-402d-a36a-4aa50e99f981" providerId="ADAL" clId="{9A8B8850-7133-46FC-9C4A-C1A5164B8DBA}" dt="2023-03-07T00:42:51.996" v="4" actId="47"/>
        <pc:sldMkLst>
          <pc:docMk/>
          <pc:sldMk cId="4063165075" sldId="131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92903194" sldId="131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7025767" sldId="131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29072958" sldId="131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68809801" sldId="13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30310537" sldId="13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14507100" sldId="13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93892511" sldId="13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2719069" sldId="13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84354021" sldId="13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1087522" sldId="13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62132156" sldId="13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53448039" sldId="13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08744438" sldId="13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97924057" sldId="13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60098013" sldId="13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12528804" sldId="13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46004659" sldId="13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56628072" sldId="13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20321391" sldId="13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57589160" sldId="133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139178811" sldId="1333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1135337377" sldId="1334"/>
        </pc:sldMkLst>
      </pc:sldChg>
      <pc:sldChg chg="del">
        <pc:chgData name="권 희진" userId="9b051ea7-b388-402d-a36a-4aa50e99f981" providerId="ADAL" clId="{9A8B8850-7133-46FC-9C4A-C1A5164B8DBA}" dt="2023-03-07T00:44:13.007" v="21" actId="47"/>
        <pc:sldMkLst>
          <pc:docMk/>
          <pc:sldMk cId="795191481" sldId="1335"/>
        </pc:sldMkLst>
      </pc:sldChg>
      <pc:sldMasterChg chg="modSp mod addSldLayout delSldLayout modSldLayout sldLayoutOrd">
        <pc:chgData name="권 희진" userId="9b051ea7-b388-402d-a36a-4aa50e99f981" providerId="ADAL" clId="{9A8B8850-7133-46FC-9C4A-C1A5164B8DBA}" dt="2023-04-10T06:20:03.035" v="12225" actId="478"/>
        <pc:sldMasterMkLst>
          <pc:docMk/>
          <pc:sldMasterMk cId="2861341329" sldId="2147483680"/>
        </pc:sldMasterMkLst>
        <pc:spChg chg="mod">
          <ac:chgData name="권 희진" userId="9b051ea7-b388-402d-a36a-4aa50e99f981" providerId="ADAL" clId="{9A8B8850-7133-46FC-9C4A-C1A5164B8DBA}" dt="2023-03-07T05:34:03.362" v="767" actId="1076"/>
          <ac:spMkLst>
            <pc:docMk/>
            <pc:sldMasterMk cId="2861341329" sldId="2147483680"/>
            <ac:spMk id="3" creationId="{00000000-0000-0000-0000-000000000000}"/>
          </ac:spMkLst>
        </pc:spChg>
        <pc:sldLayoutChg chg="addSp delSp modSp mod">
          <pc:chgData name="권 희진" userId="9b051ea7-b388-402d-a36a-4aa50e99f981" providerId="ADAL" clId="{9A8B8850-7133-46FC-9C4A-C1A5164B8DBA}" dt="2023-03-07T00:47:35.105" v="234" actId="1076"/>
          <pc:sldLayoutMkLst>
            <pc:docMk/>
            <pc:sldMasterMk cId="2861341329" sldId="2147483680"/>
            <pc:sldLayoutMk cId="1593890502" sldId="2147483682"/>
          </pc:sldLayoutMkLst>
          <pc:picChg chg="add mod">
            <ac:chgData name="권 희진" userId="9b051ea7-b388-402d-a36a-4aa50e99f981" providerId="ADAL" clId="{9A8B8850-7133-46FC-9C4A-C1A5164B8DBA}" dt="2023-03-07T00:47:35.105" v="234" actId="1076"/>
            <ac:picMkLst>
              <pc:docMk/>
              <pc:sldMasterMk cId="2861341329" sldId="2147483680"/>
              <pc:sldLayoutMk cId="1593890502" sldId="2147483682"/>
              <ac:picMk id="2" creationId="{F3CA7028-1C59-B111-C31B-8311A74ACF47}"/>
            </ac:picMkLst>
          </pc:picChg>
          <pc:picChg chg="del">
            <ac:chgData name="권 희진" userId="9b051ea7-b388-402d-a36a-4aa50e99f981" providerId="ADAL" clId="{9A8B8850-7133-46FC-9C4A-C1A5164B8DBA}" dt="2023-03-07T00:45:50.385" v="152" actId="478"/>
            <ac:picMkLst>
              <pc:docMk/>
              <pc:sldMasterMk cId="2861341329" sldId="2147483680"/>
              <pc:sldLayoutMk cId="1593890502" sldId="2147483682"/>
              <ac:picMk id="5" creationId="{D7C06D23-1AC4-8884-7BD8-42CA4488073F}"/>
            </ac:picMkLst>
          </pc:picChg>
          <pc:picChg chg="del">
            <ac:chgData name="권 희진" userId="9b051ea7-b388-402d-a36a-4aa50e99f981" providerId="ADAL" clId="{9A8B8850-7133-46FC-9C4A-C1A5164B8DBA}" dt="2023-03-07T00:47:30.687" v="232" actId="478"/>
            <ac:picMkLst>
              <pc:docMk/>
              <pc:sldMasterMk cId="2861341329" sldId="2147483680"/>
              <pc:sldLayoutMk cId="1593890502" sldId="2147483682"/>
              <ac:picMk id="6" creationId="{A031A7B3-7CD9-4534-AA79-42D35AAEFB95}"/>
            </ac:picMkLst>
          </pc:picChg>
        </pc:sldLayoutChg>
        <pc:sldLayoutChg chg="addSp delSp modSp mod">
          <pc:chgData name="권 희진" userId="9b051ea7-b388-402d-a36a-4aa50e99f981" providerId="ADAL" clId="{9A8B8850-7133-46FC-9C4A-C1A5164B8DBA}" dt="2023-03-07T00:47:42.621" v="238"/>
          <pc:sldLayoutMkLst>
            <pc:docMk/>
            <pc:sldMasterMk cId="2861341329" sldId="2147483680"/>
            <pc:sldLayoutMk cId="491306217" sldId="2147483683"/>
          </pc:sldLayoutMkLst>
          <pc:picChg chg="add del mod">
            <ac:chgData name="권 희진" userId="9b051ea7-b388-402d-a36a-4aa50e99f981" providerId="ADAL" clId="{9A8B8850-7133-46FC-9C4A-C1A5164B8DBA}" dt="2023-03-07T00:47:39.930" v="237" actId="478"/>
            <ac:picMkLst>
              <pc:docMk/>
              <pc:sldMasterMk cId="2861341329" sldId="2147483680"/>
              <pc:sldLayoutMk cId="491306217" sldId="2147483683"/>
              <ac:picMk id="2" creationId="{6B7DE32E-F6A3-C4EA-691A-F58B72D90761}"/>
            </ac:picMkLst>
          </pc:picChg>
          <pc:picChg chg="add mod">
            <ac:chgData name="권 희진" userId="9b051ea7-b388-402d-a36a-4aa50e99f981" providerId="ADAL" clId="{9A8B8850-7133-46FC-9C4A-C1A5164B8DBA}" dt="2023-03-07T00:47:42.621" v="238"/>
            <ac:picMkLst>
              <pc:docMk/>
              <pc:sldMasterMk cId="2861341329" sldId="2147483680"/>
              <pc:sldLayoutMk cId="491306217" sldId="2147483683"/>
              <ac:picMk id="4" creationId="{7EB6B6F6-0291-E625-8F79-FFC176E9E022}"/>
            </ac:picMkLst>
          </pc:picChg>
          <pc:picChg chg="del">
            <ac:chgData name="권 희진" userId="9b051ea7-b388-402d-a36a-4aa50e99f981" providerId="ADAL" clId="{9A8B8850-7133-46FC-9C4A-C1A5164B8DBA}" dt="2023-03-07T00:47:37.571" v="235" actId="478"/>
            <ac:picMkLst>
              <pc:docMk/>
              <pc:sldMasterMk cId="2861341329" sldId="2147483680"/>
              <pc:sldLayoutMk cId="491306217" sldId="2147483683"/>
              <ac:picMk id="6" creationId="{827588D2-FB90-BA19-652C-3A2C7648877D}"/>
            </ac:picMkLst>
          </pc:picChg>
          <pc:picChg chg="del">
            <ac:chgData name="권 희진" userId="9b051ea7-b388-402d-a36a-4aa50e99f981" providerId="ADAL" clId="{9A8B8850-7133-46FC-9C4A-C1A5164B8DBA}" dt="2023-03-07T00:45:58.855" v="153" actId="478"/>
            <ac:picMkLst>
              <pc:docMk/>
              <pc:sldMasterMk cId="2861341329" sldId="2147483680"/>
              <pc:sldLayoutMk cId="491306217" sldId="2147483683"/>
              <ac:picMk id="7" creationId="{8E4D7175-E489-89B3-0256-D8A7E2D8FAB1}"/>
            </ac:picMkLst>
          </pc:picChg>
        </pc:sldLayoutChg>
        <pc:sldLayoutChg chg="addSp delSp modSp mod">
          <pc:chgData name="권 희진" userId="9b051ea7-b388-402d-a36a-4aa50e99f981" providerId="ADAL" clId="{9A8B8850-7133-46FC-9C4A-C1A5164B8DBA}" dt="2023-04-10T06:19:19.886" v="12194" actId="478"/>
          <pc:sldLayoutMkLst>
            <pc:docMk/>
            <pc:sldMasterMk cId="2861341329" sldId="2147483680"/>
            <pc:sldLayoutMk cId="455453469" sldId="2147483684"/>
          </pc:sldLayoutMkLst>
          <pc:spChg chg="add del mod">
            <ac:chgData name="권 희진" userId="9b051ea7-b388-402d-a36a-4aa50e99f981" providerId="ADAL" clId="{9A8B8850-7133-46FC-9C4A-C1A5164B8DBA}" dt="2023-03-31T06:21:44.270" v="9194" actId="478"/>
            <ac:spMkLst>
              <pc:docMk/>
              <pc:sldMasterMk cId="2861341329" sldId="2147483680"/>
              <pc:sldLayoutMk cId="455453469" sldId="2147483684"/>
              <ac:spMk id="3" creationId="{BCEF1F3B-6134-3250-4DAB-8497F2F8A60C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4" creationId="{7B507B8A-2A09-06D5-23A9-448AB9D2995A}"/>
            </ac:spMkLst>
          </pc:spChg>
          <pc:spChg chg="add del mod">
            <ac:chgData name="권 희진" userId="9b051ea7-b388-402d-a36a-4aa50e99f981" providerId="ADAL" clId="{9A8B8850-7133-46FC-9C4A-C1A5164B8DBA}" dt="2023-04-04T09:03:22.815" v="11536" actId="478"/>
            <ac:spMkLst>
              <pc:docMk/>
              <pc:sldMasterMk cId="2861341329" sldId="2147483680"/>
              <pc:sldLayoutMk cId="455453469" sldId="2147483684"/>
              <ac:spMk id="4" creationId="{CCDC88DD-317B-01CA-DE68-6A94D9255156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5" creationId="{1039A959-3B54-E33C-D984-7BB32628CD01}"/>
            </ac:spMkLst>
          </pc:spChg>
          <pc:spChg chg="add del mod">
            <ac:chgData name="권 희진" userId="9b051ea7-b388-402d-a36a-4aa50e99f981" providerId="ADAL" clId="{9A8B8850-7133-46FC-9C4A-C1A5164B8DBA}" dt="2023-04-04T09:42:23.641" v="11951" actId="478"/>
            <ac:spMkLst>
              <pc:docMk/>
              <pc:sldMasterMk cId="2861341329" sldId="2147483680"/>
              <pc:sldLayoutMk cId="455453469" sldId="2147483684"/>
              <ac:spMk id="6" creationId="{B21BD46A-31E6-A528-0AC2-E6FE3D4ADBD6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6" creationId="{C89A0F6B-442B-C8C9-8984-059046302DB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7" creationId="{72DB3E3F-4265-C92C-0D64-0829F312071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0" creationId="{E6075989-35F4-8AE5-52CE-39ECA26D4F72}"/>
            </ac:spMkLst>
          </pc:spChg>
          <pc:spChg chg="del">
            <ac:chgData name="권 희진" userId="9b051ea7-b388-402d-a36a-4aa50e99f981" providerId="ADAL" clId="{9A8B8850-7133-46FC-9C4A-C1A5164B8DBA}" dt="2023-03-07T00:51:27.047" v="317" actId="478"/>
            <ac:spMkLst>
              <pc:docMk/>
              <pc:sldMasterMk cId="2861341329" sldId="2147483680"/>
              <pc:sldLayoutMk cId="455453469" sldId="2147483684"/>
              <ac:spMk id="12" creationId="{478A7A32-D532-914B-8D16-41217CBEFB87}"/>
            </ac:spMkLst>
          </pc:spChg>
          <pc:spChg chg="mod">
            <ac:chgData name="권 희진" userId="9b051ea7-b388-402d-a36a-4aa50e99f981" providerId="ADAL" clId="{9A8B8850-7133-46FC-9C4A-C1A5164B8DBA}" dt="2023-03-07T00:51:30.624" v="318" actId="14100"/>
            <ac:spMkLst>
              <pc:docMk/>
              <pc:sldMasterMk cId="2861341329" sldId="2147483680"/>
              <pc:sldLayoutMk cId="455453469" sldId="2147483684"/>
              <ac:spMk id="13" creationId="{8D8669C6-5298-4347-B625-6A45FEF903D5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4" creationId="{3B59E91B-F551-3121-425E-3B9AE3E1A66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5" creationId="{515B8054-5010-91F6-517E-6FDEE26BADF7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6" creationId="{01A5BF23-144E-6395-6127-ACEBDDB4BAD6}"/>
            </ac:spMkLst>
          </pc:spChg>
          <pc:spChg chg="mod">
            <ac:chgData name="권 희진" userId="9b051ea7-b388-402d-a36a-4aa50e99f981" providerId="ADAL" clId="{9A8B8850-7133-46FC-9C4A-C1A5164B8DBA}" dt="2023-03-07T00:51:55.292" v="331" actId="1038"/>
            <ac:spMkLst>
              <pc:docMk/>
              <pc:sldMasterMk cId="2861341329" sldId="2147483680"/>
              <pc:sldLayoutMk cId="455453469" sldId="2147483684"/>
              <ac:spMk id="17" creationId="{8683578B-A5CE-E241-B69F-10C6E2A35BC1}"/>
            </ac:spMkLst>
          </pc:spChg>
          <pc:spChg chg="del mod">
            <ac:chgData name="권 희진" userId="9b051ea7-b388-402d-a36a-4aa50e99f981" providerId="ADAL" clId="{9A8B8850-7133-46FC-9C4A-C1A5164B8DBA}" dt="2023-03-07T00:52:09.844" v="333" actId="478"/>
            <ac:spMkLst>
              <pc:docMk/>
              <pc:sldMasterMk cId="2861341329" sldId="2147483680"/>
              <pc:sldLayoutMk cId="455453469" sldId="2147483684"/>
              <ac:spMk id="18" creationId="{A93254F3-E4C2-F844-9496-CC5CED4CE10F}"/>
            </ac:spMkLst>
          </pc:spChg>
          <pc:spChg chg="add mod">
            <ac:chgData name="권 희진" userId="9b051ea7-b388-402d-a36a-4aa50e99f981" providerId="ADAL" clId="{9A8B8850-7133-46FC-9C4A-C1A5164B8DBA}" dt="2023-03-07T01:37:49.306" v="549" actId="14100"/>
            <ac:spMkLst>
              <pc:docMk/>
              <pc:sldMasterMk cId="2861341329" sldId="2147483680"/>
              <pc:sldLayoutMk cId="455453469" sldId="2147483684"/>
              <ac:spMk id="19" creationId="{675A3198-A365-154F-EDC8-FC44811681BC}"/>
            </ac:spMkLst>
          </pc:spChg>
          <pc:spChg chg="add del mod">
            <ac:chgData name="권 희진" userId="9b051ea7-b388-402d-a36a-4aa50e99f981" providerId="ADAL" clId="{9A8B8850-7133-46FC-9C4A-C1A5164B8DBA}" dt="2023-04-10T06:19:19.886" v="12194" actId="478"/>
            <ac:spMkLst>
              <pc:docMk/>
              <pc:sldMasterMk cId="2861341329" sldId="2147483680"/>
              <pc:sldLayoutMk cId="455453469" sldId="2147483684"/>
              <ac:spMk id="21" creationId="{16B50129-1659-08CB-6C62-300540C2E408}"/>
            </ac:spMkLst>
          </pc:spChg>
          <pc:spChg chg="add del mod">
            <ac:chgData name="권 희진" userId="9b051ea7-b388-402d-a36a-4aa50e99f981" providerId="ADAL" clId="{9A8B8850-7133-46FC-9C4A-C1A5164B8DBA}" dt="2023-03-14T04:47:34.822" v="3216" actId="478"/>
            <ac:spMkLst>
              <pc:docMk/>
              <pc:sldMasterMk cId="2861341329" sldId="2147483680"/>
              <pc:sldLayoutMk cId="455453469" sldId="2147483684"/>
              <ac:spMk id="23" creationId="{23EB436A-0EA8-AD42-7ABA-BED3AC773A8C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24" creationId="{83FD49E6-C276-BCE1-D819-E75AA6BF990D}"/>
            </ac:spMkLst>
          </pc:spChg>
          <pc:spChg chg="add del mod">
            <ac:chgData name="권 희진" userId="9b051ea7-b388-402d-a36a-4aa50e99f981" providerId="ADAL" clId="{9A8B8850-7133-46FC-9C4A-C1A5164B8DBA}" dt="2023-03-08T05:57:19.174" v="1213" actId="478"/>
            <ac:spMkLst>
              <pc:docMk/>
              <pc:sldMasterMk cId="2861341329" sldId="2147483680"/>
              <pc:sldLayoutMk cId="455453469" sldId="2147483684"/>
              <ac:spMk id="25" creationId="{82D04D7F-6536-9B13-B34C-4FD99025B0FD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26" creationId="{C09620EF-CD33-29B3-05F1-0D9ABC54D857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28" creationId="{992E6A68-8B1D-CC52-9B18-F903D10E23A6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29" creationId="{1E7FAD58-EC8A-9254-140D-1E2E0C2EC2AF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31" creationId="{B6B52F81-2706-A08E-4E0A-1415C1664673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32" creationId="{4A42B677-DB4B-059F-8EA5-8188A7AB2400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35" creationId="{3E2E330D-E77E-08F7-6963-D5B94BD89338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38" creationId="{E0DC666E-B08D-21A5-7E1D-CD8FDDE2D7FB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47" creationId="{1383B224-9635-C4C8-117C-0C51F68DC255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48" creationId="{022B16F3-532A-40E0-2747-AD7FB7352E60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51" creationId="{A64C4B4C-2A14-2A5E-2300-B14CA5EF285E}"/>
            </ac:spMkLst>
          </pc:spChg>
          <pc:spChg chg="add del">
            <ac:chgData name="권 희진" userId="9b051ea7-b388-402d-a36a-4aa50e99f981" providerId="ADAL" clId="{9A8B8850-7133-46FC-9C4A-C1A5164B8DBA}" dt="2023-03-07T05:15:15.599" v="718" actId="22"/>
            <ac:spMkLst>
              <pc:docMk/>
              <pc:sldMasterMk cId="2861341329" sldId="2147483680"/>
              <pc:sldLayoutMk cId="455453469" sldId="2147483684"/>
              <ac:spMk id="53" creationId="{A3290CDA-3999-B01F-38F8-80D73B6F084B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56" creationId="{D45DEEB6-BED8-C9F2-C38D-5E869E962F6B}"/>
            </ac:spMkLst>
          </pc:spChg>
          <pc:grpChg chg="add del mod">
            <ac:chgData name="권 희진" userId="9b051ea7-b388-402d-a36a-4aa50e99f981" providerId="ADAL" clId="{9A8B8850-7133-46FC-9C4A-C1A5164B8DBA}" dt="2023-03-07T01:37:33.222" v="540" actId="478"/>
            <ac:grpSpMkLst>
              <pc:docMk/>
              <pc:sldMasterMk cId="2861341329" sldId="2147483680"/>
              <pc:sldLayoutMk cId="455453469" sldId="2147483684"/>
              <ac:grpSpMk id="3" creationId="{1B6D5F30-2E9C-9C14-A160-4E251AE6EFAE}"/>
            </ac:grpSpMkLst>
          </pc:grpChg>
          <pc:grpChg chg="add del mod">
            <ac:chgData name="권 희진" userId="9b051ea7-b388-402d-a36a-4aa50e99f981" providerId="ADAL" clId="{9A8B8850-7133-46FC-9C4A-C1A5164B8DBA}" dt="2023-03-07T01:42:14.349" v="577" actId="478"/>
            <ac:grpSpMkLst>
              <pc:docMk/>
              <pc:sldMasterMk cId="2861341329" sldId="2147483680"/>
              <pc:sldLayoutMk cId="455453469" sldId="2147483684"/>
              <ac:grpSpMk id="27" creationId="{F9200ADB-EA82-0E50-C16B-9860BEFC9DEE}"/>
            </ac:grpSpMkLst>
          </pc:grpChg>
          <pc:grpChg chg="add mod">
            <ac:chgData name="권 희진" userId="9b051ea7-b388-402d-a36a-4aa50e99f981" providerId="ADAL" clId="{9A8B8850-7133-46FC-9C4A-C1A5164B8DBA}" dt="2023-03-07T01:42:08.122" v="576"/>
            <ac:grpSpMkLst>
              <pc:docMk/>
              <pc:sldMasterMk cId="2861341329" sldId="2147483680"/>
              <pc:sldLayoutMk cId="455453469" sldId="2147483684"/>
              <ac:grpSpMk id="30" creationId="{D62EC062-3E8D-35CF-4BC1-268A04C7DE26}"/>
            </ac:grpSpMkLst>
          </pc:grpChg>
          <pc:grpChg chg="add mod">
            <ac:chgData name="권 희진" userId="9b051ea7-b388-402d-a36a-4aa50e99f981" providerId="ADAL" clId="{9A8B8850-7133-46FC-9C4A-C1A5164B8DBA}" dt="2023-03-07T05:37:13.797" v="820" actId="1076"/>
            <ac:grpSpMkLst>
              <pc:docMk/>
              <pc:sldMasterMk cId="2861341329" sldId="2147483680"/>
              <pc:sldLayoutMk cId="455453469" sldId="2147483684"/>
              <ac:grpSpMk id="63" creationId="{244E67C9-665E-3457-C834-612273F13CCC}"/>
            </ac:grpSpMkLst>
          </pc:grpChg>
          <pc:graphicFrameChg chg="mod ord modGraphic">
            <ac:chgData name="권 희진" userId="9b051ea7-b388-402d-a36a-4aa50e99f981" providerId="ADAL" clId="{9A8B8850-7133-46FC-9C4A-C1A5164B8DBA}" dt="2023-03-07T01:40:14.137" v="561" actId="166"/>
            <ac:graphicFrameMkLst>
              <pc:docMk/>
              <pc:sldMasterMk cId="2861341329" sldId="2147483680"/>
              <pc:sldLayoutMk cId="455453469" sldId="2147483684"/>
              <ac:graphicFrameMk id="8" creationId="{A1B5F94A-73F0-3F4C-B141-FC7FD1B51D9B}"/>
            </ac:graphicFrameMkLst>
          </pc:graphicFrameChg>
          <pc:graphicFrameChg chg="mod modGraphic">
            <ac:chgData name="권 희진" userId="9b051ea7-b388-402d-a36a-4aa50e99f981" providerId="ADAL" clId="{9A8B8850-7133-46FC-9C4A-C1A5164B8DBA}" dt="2023-03-07T00:51:49.944" v="323" actId="14100"/>
            <ac:graphicFrameMkLst>
              <pc:docMk/>
              <pc:sldMasterMk cId="2861341329" sldId="2147483680"/>
              <pc:sldLayoutMk cId="455453469" sldId="2147483684"/>
              <ac:graphicFrameMk id="11" creationId="{E99B6A75-A299-A64A-9B28-27054A6ABBB8}"/>
            </ac:graphicFrameMkLst>
          </pc:graphicFrameChg>
          <pc:picChg chg="add mod">
            <ac:chgData name="권 희진" userId="9b051ea7-b388-402d-a36a-4aa50e99f981" providerId="ADAL" clId="{9A8B8850-7133-46FC-9C4A-C1A5164B8DBA}" dt="2023-03-07T00:53:55.523" v="370" actId="1036"/>
            <ac:picMkLst>
              <pc:docMk/>
              <pc:sldMasterMk cId="2861341329" sldId="2147483680"/>
              <pc:sldLayoutMk cId="455453469" sldId="2147483684"/>
              <ac:picMk id="2" creationId="{3470F297-3CC5-0E17-6B4A-DB73A3C73D0B}"/>
            </ac:picMkLst>
          </pc:picChg>
          <pc:picChg chg="add del mod">
            <ac:chgData name="권 희진" userId="9b051ea7-b388-402d-a36a-4aa50e99f981" providerId="ADAL" clId="{9A8B8850-7133-46FC-9C4A-C1A5164B8DBA}" dt="2023-04-04T09:42:23.641" v="11951" actId="478"/>
            <ac:picMkLst>
              <pc:docMk/>
              <pc:sldMasterMk cId="2861341329" sldId="2147483680"/>
              <pc:sldLayoutMk cId="455453469" sldId="2147483684"/>
              <ac:picMk id="5" creationId="{73349D57-B98F-3368-EF12-11753EAC8A03}"/>
            </ac:picMkLst>
          </pc:picChg>
          <pc:picChg chg="del">
            <ac:chgData name="권 희진" userId="9b051ea7-b388-402d-a36a-4aa50e99f981" providerId="ADAL" clId="{9A8B8850-7133-46FC-9C4A-C1A5164B8DBA}" dt="2023-03-07T00:46:02.637" v="154" actId="478"/>
            <ac:picMkLst>
              <pc:docMk/>
              <pc:sldMasterMk cId="2861341329" sldId="2147483680"/>
              <pc:sldLayoutMk cId="455453469" sldId="2147483684"/>
              <ac:picMk id="9" creationId="{D1BFA9CA-89B2-5E85-0016-D95532637445}"/>
            </ac:picMkLst>
          </pc:picChg>
          <pc:picChg chg="add mod">
            <ac:chgData name="권 희진" userId="9b051ea7-b388-402d-a36a-4aa50e99f981" providerId="ADAL" clId="{9A8B8850-7133-46FC-9C4A-C1A5164B8DBA}" dt="2023-03-07T01:37:41.140" v="547" actId="1035"/>
            <ac:picMkLst>
              <pc:docMk/>
              <pc:sldMasterMk cId="2861341329" sldId="2147483680"/>
              <pc:sldLayoutMk cId="455453469" sldId="2147483684"/>
              <ac:picMk id="20" creationId="{632082CE-B6CF-0933-49CD-0871FFE84F35}"/>
            </ac:picMkLst>
          </pc:picChg>
          <pc:picChg chg="add del mod">
            <ac:chgData name="권 희진" userId="9b051ea7-b388-402d-a36a-4aa50e99f981" providerId="ADAL" clId="{9A8B8850-7133-46FC-9C4A-C1A5164B8DBA}" dt="2023-03-07T05:36:02.944" v="781" actId="478"/>
            <ac:picMkLst>
              <pc:docMk/>
              <pc:sldMasterMk cId="2861341329" sldId="2147483680"/>
              <pc:sldLayoutMk cId="455453469" sldId="2147483684"/>
              <ac:picMk id="22" creationId="{D6801CA1-CA21-0221-431D-557CB47E2A00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34" creationId="{B4C60C67-DBBE-2FE4-6A19-3DA0F2198676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37" creationId="{60D5D0FA-86F0-6BB0-1D69-A29D8E105078}"/>
            </ac:picMkLst>
          </pc:picChg>
          <pc:picChg chg="add del mod">
            <ac:chgData name="권 희진" userId="9b051ea7-b388-402d-a36a-4aa50e99f981" providerId="ADAL" clId="{9A8B8850-7133-46FC-9C4A-C1A5164B8DBA}" dt="2023-03-07T05:06:54.027" v="653" actId="478"/>
            <ac:picMkLst>
              <pc:docMk/>
              <pc:sldMasterMk cId="2861341329" sldId="2147483680"/>
              <pc:sldLayoutMk cId="455453469" sldId="2147483684"/>
              <ac:picMk id="40" creationId="{8FD68C0C-B8BE-822E-A62A-E4710D9EB08F}"/>
            </ac:picMkLst>
          </pc:picChg>
          <pc:picChg chg="add del mod">
            <ac:chgData name="권 희진" userId="9b051ea7-b388-402d-a36a-4aa50e99f981" providerId="ADAL" clId="{9A8B8850-7133-46FC-9C4A-C1A5164B8DBA}" dt="2023-03-07T05:06:54.440" v="654" actId="478"/>
            <ac:picMkLst>
              <pc:docMk/>
              <pc:sldMasterMk cId="2861341329" sldId="2147483680"/>
              <pc:sldLayoutMk cId="455453469" sldId="2147483684"/>
              <ac:picMk id="42" creationId="{E73BA497-7C6A-C040-44DF-F9C02FB32E58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44" creationId="{318BA815-3252-AFEB-51F5-5B41EFF6BA8A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46" creationId="{ED65E4A3-9324-F98F-AEAC-0825E1D064ED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50" creationId="{61CB8E0E-87E8-62CD-3041-2D8A0E3CFAB6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55" creationId="{62EEE94A-B185-641E-E7CE-0D87EE3524C4}"/>
            </ac:picMkLst>
          </pc:picChg>
          <pc:picChg chg="add del mod">
            <ac:chgData name="권 희진" userId="9b051ea7-b388-402d-a36a-4aa50e99f981" providerId="ADAL" clId="{9A8B8850-7133-46FC-9C4A-C1A5164B8DBA}" dt="2023-03-07T05:33:46.554" v="766" actId="478"/>
            <ac:picMkLst>
              <pc:docMk/>
              <pc:sldMasterMk cId="2861341329" sldId="2147483680"/>
              <pc:sldLayoutMk cId="455453469" sldId="2147483684"/>
              <ac:picMk id="58" creationId="{A515A357-F09A-E1B5-4BCB-D7F8104E7A7C}"/>
            </ac:picMkLst>
          </pc:picChg>
          <pc:picChg chg="add mod">
            <ac:chgData name="권 희진" userId="9b051ea7-b388-402d-a36a-4aa50e99f981" providerId="ADAL" clId="{9A8B8850-7133-46FC-9C4A-C1A5164B8DBA}" dt="2023-03-07T05:36:58.261" v="819" actId="164"/>
            <ac:picMkLst>
              <pc:docMk/>
              <pc:sldMasterMk cId="2861341329" sldId="2147483680"/>
              <pc:sldLayoutMk cId="455453469" sldId="2147483684"/>
              <ac:picMk id="60" creationId="{8FD07B81-6735-0259-F88F-55575D1FD982}"/>
            </ac:picMkLst>
          </pc:picChg>
          <pc:picChg chg="add mod">
            <ac:chgData name="권 희진" userId="9b051ea7-b388-402d-a36a-4aa50e99f981" providerId="ADAL" clId="{9A8B8850-7133-46FC-9C4A-C1A5164B8DBA}" dt="2023-03-07T05:37:31.771" v="822" actId="1076"/>
            <ac:picMkLst>
              <pc:docMk/>
              <pc:sldMasterMk cId="2861341329" sldId="2147483680"/>
              <pc:sldLayoutMk cId="455453469" sldId="2147483684"/>
              <ac:picMk id="62" creationId="{0E7EB186-DFE8-301A-3598-E0B89B8E53A9}"/>
            </ac:picMkLst>
          </pc:picChg>
        </pc:sldLayoutChg>
        <pc:sldLayoutChg chg="delSp mod">
          <pc:chgData name="권 희진" userId="9b051ea7-b388-402d-a36a-4aa50e99f981" providerId="ADAL" clId="{9A8B8850-7133-46FC-9C4A-C1A5164B8DBA}" dt="2023-03-07T00:45:46.097" v="151" actId="478"/>
          <pc:sldLayoutMkLst>
            <pc:docMk/>
            <pc:sldMasterMk cId="2861341329" sldId="2147483680"/>
            <pc:sldLayoutMk cId="735694466" sldId="2147483687"/>
          </pc:sldLayoutMkLst>
          <pc:spChg chg="del">
            <ac:chgData name="권 희진" userId="9b051ea7-b388-402d-a36a-4aa50e99f981" providerId="ADAL" clId="{9A8B8850-7133-46FC-9C4A-C1A5164B8DBA}" dt="2023-03-07T00:45:46.097" v="151" actId="478"/>
            <ac:spMkLst>
              <pc:docMk/>
              <pc:sldMasterMk cId="2861341329" sldId="2147483680"/>
              <pc:sldLayoutMk cId="735694466" sldId="2147483687"/>
              <ac:spMk id="6" creationId="{EB08B56D-2DAD-8841-BEAB-0E00A211681E}"/>
            </ac:spMkLst>
          </pc:spChg>
          <pc:picChg chg="del">
            <ac:chgData name="권 희진" userId="9b051ea7-b388-402d-a36a-4aa50e99f981" providerId="ADAL" clId="{9A8B8850-7133-46FC-9C4A-C1A5164B8DBA}" dt="2023-03-07T00:45:43.510" v="150" actId="478"/>
            <ac:picMkLst>
              <pc:docMk/>
              <pc:sldMasterMk cId="2861341329" sldId="2147483680"/>
              <pc:sldLayoutMk cId="735694466" sldId="2147483687"/>
              <ac:picMk id="5" creationId="{C8C48F62-C0DA-30C5-EC58-5219431C52A3}"/>
            </ac:picMkLst>
          </pc:picChg>
        </pc:sldLayoutChg>
        <pc:sldLayoutChg chg="del">
          <pc:chgData name="권 희진" userId="9b051ea7-b388-402d-a36a-4aa50e99f981" providerId="ADAL" clId="{9A8B8850-7133-46FC-9C4A-C1A5164B8DBA}" dt="2023-03-31T08:00:48.940" v="10398" actId="47"/>
          <pc:sldLayoutMkLst>
            <pc:docMk/>
            <pc:sldMasterMk cId="2861341329" sldId="2147483680"/>
            <pc:sldLayoutMk cId="971933661" sldId="2147483688"/>
          </pc:sldLayoutMkLst>
        </pc:sldLayoutChg>
        <pc:sldLayoutChg chg="del">
          <pc:chgData name="권 희진" userId="9b051ea7-b388-402d-a36a-4aa50e99f981" providerId="ADAL" clId="{9A8B8850-7133-46FC-9C4A-C1A5164B8DBA}" dt="2023-03-07T00:47:08.419" v="230" actId="2696"/>
          <pc:sldLayoutMkLst>
            <pc:docMk/>
            <pc:sldMasterMk cId="2861341329" sldId="2147483680"/>
            <pc:sldLayoutMk cId="1465621877" sldId="2147483688"/>
          </pc:sldLayoutMkLst>
        </pc:sldLayoutChg>
        <pc:sldLayoutChg chg="addSp delSp modSp add mod ord modTransition">
          <pc:chgData name="권 희진" userId="9b051ea7-b388-402d-a36a-4aa50e99f981" providerId="ADAL" clId="{9A8B8850-7133-46FC-9C4A-C1A5164B8DBA}" dt="2023-03-08T05:52:16.840" v="1183" actId="478"/>
          <pc:sldLayoutMkLst>
            <pc:docMk/>
            <pc:sldMasterMk cId="2861341329" sldId="2147483680"/>
            <pc:sldLayoutMk cId="3231862915" sldId="2147483689"/>
          </pc:sldLayoutMkLst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4" creationId="{EAA3C91E-F942-5972-6B56-1DF4D7664D4C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7" creationId="{D2C28F89-BB5E-7359-29A1-787C788AB07D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9" creationId="{88B9A6E1-2575-118E-9450-07D3B3E8BBD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10" creationId="{8F0D362F-574A-2080-9838-5FE03717B22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12" creationId="{56BD1C07-A6C5-4E34-F39A-814CB498A86A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18" creationId="{F1F25EA2-5BE9-F9C9-9E72-6EF6BEE6F78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19" creationId="{675A3198-A365-154F-EDC8-FC44811681BC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2" creationId="{129977DD-785A-7C4D-BA2C-141C7E3F572E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3" creationId="{23EB436A-0EA8-AD42-7ABA-BED3AC773A8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4" creationId="{83FD49E6-C276-BCE1-D819-E75AA6BF990D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5" creationId="{82D04D7F-6536-9B13-B34C-4FD99025B0FD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6" creationId="{C09620EF-CD33-29B3-05F1-0D9ABC54D857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7" creationId="{64E3F08C-5125-DA0C-4CEA-AA92C6892796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8" creationId="{FA60CF39-7E5B-2CAC-92C5-ED5A35974297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9" creationId="{9943322A-1A31-C7BB-DE67-E31568E5C53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30" creationId="{A7C8EFDF-3AFA-0AFC-38AE-EB00C60BE9D1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1" creationId="{2CBBFDED-13A9-C4A0-874B-6E643EFD99E3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2" creationId="{3819617B-3A32-F27D-FB6C-50770FBF6320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35" creationId="{3E2E330D-E77E-08F7-6963-D5B94BD89338}"/>
            </ac:spMkLst>
          </pc:spChg>
          <pc:spChg chg="add del mod">
            <ac:chgData name="권 희진" userId="9b051ea7-b388-402d-a36a-4aa50e99f981" providerId="ADAL" clId="{9A8B8850-7133-46FC-9C4A-C1A5164B8DBA}" dt="2023-03-08T05:52:03.990" v="1179" actId="478"/>
            <ac:spMkLst>
              <pc:docMk/>
              <pc:sldMasterMk cId="2861341329" sldId="2147483680"/>
              <pc:sldLayoutMk cId="3231862915" sldId="2147483689"/>
              <ac:spMk id="36" creationId="{4587F571-145A-9A85-CBBD-8A897AA03AB9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38" creationId="{E0DC666E-B08D-21A5-7E1D-CD8FDDE2D7FB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9" creationId="{57493CC8-F8FF-BEAA-0340-1F7D47D6D075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0" creationId="{8FA2334D-808F-78B0-8CD1-8DCB946ADEBA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1" creationId="{062661EA-EA77-1DFB-F674-04714093F136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2" creationId="{2EBD86CE-FAEC-EC25-3792-59B197FD9C17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3" creationId="{5A451B6C-3BFB-FBF0-9458-D4C5458E12A3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5" creationId="{8B0E2F2A-C673-5217-962F-144121B741E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47" creationId="{1383B224-9635-C4C8-117C-0C51F68DC255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48" creationId="{022B16F3-532A-40E0-2747-AD7FB7352E60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51" creationId="{A64C4B4C-2A14-2A5E-2300-B14CA5EF285E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56" creationId="{D45DEEB6-BED8-C9F2-C38D-5E869E962F6B}"/>
            </ac:spMkLst>
          </pc:spChg>
          <pc:grpChg chg="add del mod">
            <ac:chgData name="권 희진" userId="9b051ea7-b388-402d-a36a-4aa50e99f981" providerId="ADAL" clId="{9A8B8850-7133-46FC-9C4A-C1A5164B8DBA}" dt="2023-03-08T05:51:17.660" v="1174" actId="478"/>
            <ac:grpSpMkLst>
              <pc:docMk/>
              <pc:sldMasterMk cId="2861341329" sldId="2147483680"/>
              <pc:sldLayoutMk cId="3231862915" sldId="2147483689"/>
              <ac:grpSpMk id="15" creationId="{261329F2-1DF1-CE60-B55A-4607C37E1DF0}"/>
            </ac:grpSpMkLst>
          </pc:grpChg>
          <pc:grpChg chg="mod">
            <ac:chgData name="권 희진" userId="9b051ea7-b388-402d-a36a-4aa50e99f981" providerId="ADAL" clId="{9A8B8850-7133-46FC-9C4A-C1A5164B8DBA}" dt="2023-03-08T05:50:04.556" v="1171"/>
            <ac:grpSpMkLst>
              <pc:docMk/>
              <pc:sldMasterMk cId="2861341329" sldId="2147483680"/>
              <pc:sldLayoutMk cId="3231862915" sldId="2147483689"/>
              <ac:grpSpMk id="16" creationId="{3C285929-C3C1-AC9B-02C6-1190B4FB7E3D}"/>
            </ac:grpSpMkLst>
          </pc:grpChg>
          <pc:grpChg chg="del">
            <ac:chgData name="권 희진" userId="9b051ea7-b388-402d-a36a-4aa50e99f981" providerId="ADAL" clId="{9A8B8850-7133-46FC-9C4A-C1A5164B8DBA}" dt="2023-03-08T05:48:53.647" v="1170" actId="478"/>
            <ac:grpSpMkLst>
              <pc:docMk/>
              <pc:sldMasterMk cId="2861341329" sldId="2147483680"/>
              <pc:sldLayoutMk cId="3231862915" sldId="2147483689"/>
              <ac:grpSpMk id="63" creationId="{244E67C9-665E-3457-C834-612273F13CCC}"/>
            </ac:grpSpMkLst>
          </pc:grpChg>
          <pc:picChg chg="add del mod">
            <ac:chgData name="권 희진" userId="9b051ea7-b388-402d-a36a-4aa50e99f981" providerId="ADAL" clId="{9A8B8850-7133-46FC-9C4A-C1A5164B8DBA}" dt="2023-03-08T05:51:17.660" v="1174" actId="478"/>
            <ac:picMkLst>
              <pc:docMk/>
              <pc:sldMasterMk cId="2861341329" sldId="2147483680"/>
              <pc:sldLayoutMk cId="3231862915" sldId="2147483689"/>
              <ac:picMk id="3" creationId="{100605A2-4CF2-A4DF-6868-E5736C7B0493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20" creationId="{632082CE-B6CF-0933-49CD-0871FFE84F35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34" creationId="{B4C60C67-DBBE-2FE4-6A19-3DA0F2198676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37" creationId="{60D5D0FA-86F0-6BB0-1D69-A29D8E105078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44" creationId="{318BA815-3252-AFEB-51F5-5B41EFF6BA8A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46" creationId="{ED65E4A3-9324-F98F-AEAC-0825E1D064ED}"/>
            </ac:picMkLst>
          </pc:picChg>
          <pc:picChg chg="add del mod">
            <ac:chgData name="권 희진" userId="9b051ea7-b388-402d-a36a-4aa50e99f981" providerId="ADAL" clId="{9A8B8850-7133-46FC-9C4A-C1A5164B8DBA}" dt="2023-03-08T05:52:16.840" v="1183" actId="478"/>
            <ac:picMkLst>
              <pc:docMk/>
              <pc:sldMasterMk cId="2861341329" sldId="2147483680"/>
              <pc:sldLayoutMk cId="3231862915" sldId="2147483689"/>
              <ac:picMk id="49" creationId="{DF21B600-19CF-5686-4D7A-0611FA47B6B3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50" creationId="{61CB8E0E-87E8-62CD-3041-2D8A0E3CFAB6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55" creationId="{62EEE94A-B185-641E-E7CE-0D87EE3524C4}"/>
            </ac:picMkLst>
          </pc:pic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5" creationId="{4570EB2E-22A0-8F75-2CA6-DEB401ACD34F}"/>
            </ac:cxnSpMkLst>
          </pc:cxn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6" creationId="{0D3B3530-4976-6C4E-3BE2-333AD1D7FE39}"/>
            </ac:cxnSpMkLst>
          </pc:cxn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14" creationId="{B444CAC8-24C6-FD61-CBB7-80DCA112104D}"/>
            </ac:cxnSpMkLst>
          </pc:cxnChg>
          <pc:cxnChg chg="add del mod">
            <ac:chgData name="권 희진" userId="9b051ea7-b388-402d-a36a-4aa50e99f981" providerId="ADAL" clId="{9A8B8850-7133-46FC-9C4A-C1A5164B8DBA}" dt="2023-03-08T05:52:16.840" v="1183" actId="478"/>
            <ac:cxnSpMkLst>
              <pc:docMk/>
              <pc:sldMasterMk cId="2861341329" sldId="2147483680"/>
              <pc:sldLayoutMk cId="3231862915" sldId="2147483689"/>
              <ac:cxnSpMk id="33" creationId="{2A72177B-4CEE-4865-7C91-4A7C28235650}"/>
            </ac:cxnSpMkLst>
          </pc:cxnChg>
        </pc:sldLayoutChg>
        <pc:sldLayoutChg chg="del">
          <pc:chgData name="권 희진" userId="9b051ea7-b388-402d-a36a-4aa50e99f981" providerId="ADAL" clId="{9A8B8850-7133-46FC-9C4A-C1A5164B8DBA}" dt="2023-03-07T00:47:07.905" v="229" actId="2696"/>
          <pc:sldLayoutMkLst>
            <pc:docMk/>
            <pc:sldMasterMk cId="2861341329" sldId="2147483680"/>
            <pc:sldLayoutMk cId="3459088945" sldId="2147483689"/>
          </pc:sldLayoutMkLst>
        </pc:sldLayoutChg>
        <pc:sldLayoutChg chg="delSp modSp del mod">
          <pc:chgData name="권 희진" userId="9b051ea7-b388-402d-a36a-4aa50e99f981" providerId="ADAL" clId="{9A8B8850-7133-46FC-9C4A-C1A5164B8DBA}" dt="2023-03-07T00:47:05.892" v="226" actId="2696"/>
          <pc:sldLayoutMkLst>
            <pc:docMk/>
            <pc:sldMasterMk cId="2861341329" sldId="2147483680"/>
            <pc:sldLayoutMk cId="1202719190" sldId="2147483690"/>
          </pc:sldLayoutMkLst>
          <pc:graphicFrameChg chg="mod modGraphic">
            <ac:chgData name="권 희진" userId="9b051ea7-b388-402d-a36a-4aa50e99f981" providerId="ADAL" clId="{9A8B8850-7133-46FC-9C4A-C1A5164B8DBA}" dt="2023-03-07T00:46:37.272" v="210" actId="20577"/>
            <ac:graphicFrameMkLst>
              <pc:docMk/>
              <pc:sldMasterMk cId="2861341329" sldId="2147483680"/>
              <pc:sldLayoutMk cId="1202719190" sldId="2147483690"/>
              <ac:graphicFrameMk id="11" creationId="{E99B6A75-A299-A64A-9B28-27054A6ABBB8}"/>
            </ac:graphicFrameMkLst>
          </pc:graphicFrameChg>
          <pc:picChg chg="del">
            <ac:chgData name="권 희진" userId="9b051ea7-b388-402d-a36a-4aa50e99f981" providerId="ADAL" clId="{9A8B8850-7133-46FC-9C4A-C1A5164B8DBA}" dt="2023-03-07T00:46:32.240" v="197" actId="478"/>
            <ac:picMkLst>
              <pc:docMk/>
              <pc:sldMasterMk cId="2861341329" sldId="2147483680"/>
              <pc:sldLayoutMk cId="1202719190" sldId="2147483690"/>
              <ac:picMk id="9" creationId="{D1BFA9CA-89B2-5E85-0016-D95532637445}"/>
            </ac:picMkLst>
          </pc:picChg>
        </pc:sldLayoutChg>
        <pc:sldLayoutChg chg="addSp delSp modSp add mod modTransition">
          <pc:chgData name="권 희진" userId="9b051ea7-b388-402d-a36a-4aa50e99f981" providerId="ADAL" clId="{9A8B8850-7133-46FC-9C4A-C1A5164B8DBA}" dt="2023-04-10T06:19:55.524" v="12223" actId="478"/>
          <pc:sldLayoutMkLst>
            <pc:docMk/>
            <pc:sldMasterMk cId="2861341329" sldId="2147483680"/>
            <pc:sldLayoutMk cId="3444352472" sldId="2147483690"/>
          </pc:sldLayoutMkLst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7" creationId="{6D489434-81B4-E54A-218B-BA6210623027}"/>
            </ac:spMkLst>
          </pc:spChg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9" creationId="{B69D11F2-377B-96AF-CD76-E0F305E5CE7F}"/>
            </ac:spMkLst>
          </pc:spChg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10" creationId="{DEEFBD9F-225F-2402-9B73-BEE146CE42A8}"/>
            </ac:spMkLst>
          </pc:spChg>
          <pc:spChg chg="del">
            <ac:chgData name="권 희진" userId="9b051ea7-b388-402d-a36a-4aa50e99f981" providerId="ADAL" clId="{9A8B8850-7133-46FC-9C4A-C1A5164B8DBA}" dt="2023-04-10T06:19:55.524" v="12223" actId="478"/>
            <ac:spMkLst>
              <pc:docMk/>
              <pc:sldMasterMk cId="2861341329" sldId="2147483680"/>
              <pc:sldLayoutMk cId="3444352472" sldId="2147483690"/>
              <ac:spMk id="21" creationId="{16B50129-1659-08CB-6C62-300540C2E408}"/>
            </ac:spMkLst>
          </pc:spChg>
          <pc:spChg chg="mod">
            <ac:chgData name="권 희진" userId="9b051ea7-b388-402d-a36a-4aa50e99f981" providerId="ADAL" clId="{9A8B8850-7133-46FC-9C4A-C1A5164B8DBA}" dt="2023-04-04T09:30:28.875" v="11552" actId="20577"/>
            <ac:spMkLst>
              <pc:docMk/>
              <pc:sldMasterMk cId="2861341329" sldId="2147483680"/>
              <pc:sldLayoutMk cId="3444352472" sldId="2147483690"/>
              <ac:spMk id="23" creationId="{23EB436A-0EA8-AD42-7ABA-BED3AC773A8C}"/>
            </ac:spMkLst>
          </pc:spChg>
          <pc:spChg chg="mod">
            <ac:chgData name="권 희진" userId="9b051ea7-b388-402d-a36a-4aa50e99f981" providerId="ADAL" clId="{9A8B8850-7133-46FC-9C4A-C1A5164B8DBA}" dt="2023-03-31T01:18:13.165" v="6268" actId="1076"/>
            <ac:spMkLst>
              <pc:docMk/>
              <pc:sldMasterMk cId="2861341329" sldId="2147483680"/>
              <pc:sldLayoutMk cId="3444352472" sldId="2147483690"/>
              <ac:spMk id="24" creationId="{83FD49E6-C276-BCE1-D819-E75AA6BF990D}"/>
            </ac:spMkLst>
          </pc:spChg>
          <pc:spChg chg="mod">
            <ac:chgData name="권 희진" userId="9b051ea7-b388-402d-a36a-4aa50e99f981" providerId="ADAL" clId="{9A8B8850-7133-46FC-9C4A-C1A5164B8DBA}" dt="2023-03-31T01:05:48.294" v="6249" actId="1076"/>
            <ac:spMkLst>
              <pc:docMk/>
              <pc:sldMasterMk cId="2861341329" sldId="2147483680"/>
              <pc:sldLayoutMk cId="3444352472" sldId="2147483690"/>
              <ac:spMk id="25" creationId="{82D04D7F-6536-9B13-B34C-4FD99025B0FD}"/>
            </ac:spMkLst>
          </pc:spChg>
          <pc:spChg chg="mod">
            <ac:chgData name="권 희진" userId="9b051ea7-b388-402d-a36a-4aa50e99f981" providerId="ADAL" clId="{9A8B8850-7133-46FC-9C4A-C1A5164B8DBA}" dt="2023-03-31T01:06:08.516" v="6255" actId="14100"/>
            <ac:spMkLst>
              <pc:docMk/>
              <pc:sldMasterMk cId="2861341329" sldId="2147483680"/>
              <pc:sldLayoutMk cId="3444352472" sldId="2147483690"/>
              <ac:spMk id="26" creationId="{C09620EF-CD33-29B3-05F1-0D9ABC54D857}"/>
            </ac:spMkLst>
          </pc:spChg>
          <pc:spChg chg="del mod">
            <ac:chgData name="권 희진" userId="9b051ea7-b388-402d-a36a-4aa50e99f981" providerId="ADAL" clId="{9A8B8850-7133-46FC-9C4A-C1A5164B8DBA}" dt="2023-03-31T01:18:06.102" v="6265" actId="478"/>
            <ac:spMkLst>
              <pc:docMk/>
              <pc:sldMasterMk cId="2861341329" sldId="2147483680"/>
              <pc:sldLayoutMk cId="3444352472" sldId="2147483690"/>
              <ac:spMk id="35" creationId="{3E2E330D-E77E-08F7-6963-D5B94BD89338}"/>
            </ac:spMkLst>
          </pc:spChg>
          <pc:spChg chg="del mod">
            <ac:chgData name="권 희진" userId="9b051ea7-b388-402d-a36a-4aa50e99f981" providerId="ADAL" clId="{9A8B8850-7133-46FC-9C4A-C1A5164B8DBA}" dt="2023-03-31T01:17:52.920" v="6260" actId="478"/>
            <ac:spMkLst>
              <pc:docMk/>
              <pc:sldMasterMk cId="2861341329" sldId="2147483680"/>
              <pc:sldLayoutMk cId="3444352472" sldId="2147483690"/>
              <ac:spMk id="38" creationId="{E0DC666E-B08D-21A5-7E1D-CD8FDDE2D7FB}"/>
            </ac:spMkLst>
          </pc:spChg>
          <pc:spChg chg="del mod">
            <ac:chgData name="권 희진" userId="9b051ea7-b388-402d-a36a-4aa50e99f981" providerId="ADAL" clId="{9A8B8850-7133-46FC-9C4A-C1A5164B8DBA}" dt="2023-03-31T01:17:57.007" v="6261" actId="478"/>
            <ac:spMkLst>
              <pc:docMk/>
              <pc:sldMasterMk cId="2861341329" sldId="2147483680"/>
              <pc:sldLayoutMk cId="3444352472" sldId="2147483690"/>
              <ac:spMk id="47" creationId="{1383B224-9635-C4C8-117C-0C51F68DC255}"/>
            </ac:spMkLst>
          </pc:spChg>
          <pc:spChg chg="del mod">
            <ac:chgData name="권 희진" userId="9b051ea7-b388-402d-a36a-4aa50e99f981" providerId="ADAL" clId="{9A8B8850-7133-46FC-9C4A-C1A5164B8DBA}" dt="2023-03-31T01:17:58.777" v="6262" actId="478"/>
            <ac:spMkLst>
              <pc:docMk/>
              <pc:sldMasterMk cId="2861341329" sldId="2147483680"/>
              <pc:sldLayoutMk cId="3444352472" sldId="2147483690"/>
              <ac:spMk id="48" creationId="{022B16F3-532A-40E0-2747-AD7FB7352E60}"/>
            </ac:spMkLst>
          </pc:spChg>
          <pc:spChg chg="del mod">
            <ac:chgData name="권 희진" userId="9b051ea7-b388-402d-a36a-4aa50e99f981" providerId="ADAL" clId="{9A8B8850-7133-46FC-9C4A-C1A5164B8DBA}" dt="2023-03-31T01:18:52.556" v="6274" actId="478"/>
            <ac:spMkLst>
              <pc:docMk/>
              <pc:sldMasterMk cId="2861341329" sldId="2147483680"/>
              <pc:sldLayoutMk cId="3444352472" sldId="2147483690"/>
              <ac:spMk id="51" creationId="{A64C4B4C-2A14-2A5E-2300-B14CA5EF285E}"/>
            </ac:spMkLst>
          </pc:spChg>
          <pc:spChg chg="del mod">
            <ac:chgData name="권 희진" userId="9b051ea7-b388-402d-a36a-4aa50e99f981" providerId="ADAL" clId="{9A8B8850-7133-46FC-9C4A-C1A5164B8DBA}" dt="2023-03-31T01:18:50.341" v="6273" actId="478"/>
            <ac:spMkLst>
              <pc:docMk/>
              <pc:sldMasterMk cId="2861341329" sldId="2147483680"/>
              <pc:sldLayoutMk cId="3444352472" sldId="2147483690"/>
              <ac:spMk id="56" creationId="{D45DEEB6-BED8-C9F2-C38D-5E869E962F6B}"/>
            </ac:spMkLst>
          </pc:spChg>
          <pc:picChg chg="add mod">
            <ac:chgData name="권 희진" userId="9b051ea7-b388-402d-a36a-4aa50e99f981" providerId="ADAL" clId="{9A8B8850-7133-46FC-9C4A-C1A5164B8DBA}" dt="2023-04-04T09:43:15.742" v="11956"/>
            <ac:picMkLst>
              <pc:docMk/>
              <pc:sldMasterMk cId="2861341329" sldId="2147483680"/>
              <pc:sldLayoutMk cId="3444352472" sldId="2147483690"/>
              <ac:picMk id="3" creationId="{AF67D0E8-4571-BB83-FEE7-A3A770A0E5C3}"/>
            </ac:picMkLst>
          </pc:picChg>
          <pc:picChg chg="add mod">
            <ac:chgData name="권 희진" userId="9b051ea7-b388-402d-a36a-4aa50e99f981" providerId="ADAL" clId="{9A8B8850-7133-46FC-9C4A-C1A5164B8DBA}" dt="2023-03-31T01:18:09.647" v="6266" actId="1076"/>
            <ac:picMkLst>
              <pc:docMk/>
              <pc:sldMasterMk cId="2861341329" sldId="2147483680"/>
              <pc:sldLayoutMk cId="3444352472" sldId="2147483690"/>
              <ac:picMk id="4" creationId="{2E9E3377-CA00-5696-D4D4-2A01B72C5AEB}"/>
            </ac:picMkLst>
          </pc:picChg>
          <pc:picChg chg="add del mod">
            <ac:chgData name="권 희진" userId="9b051ea7-b388-402d-a36a-4aa50e99f981" providerId="ADAL" clId="{9A8B8850-7133-46FC-9C4A-C1A5164B8DBA}" dt="2023-03-31T01:19:48.668" v="6306" actId="478"/>
            <ac:picMkLst>
              <pc:docMk/>
              <pc:sldMasterMk cId="2861341329" sldId="2147483680"/>
              <pc:sldLayoutMk cId="3444352472" sldId="2147483690"/>
              <ac:picMk id="6" creationId="{DBE2BDCC-F767-2180-E6B0-486120EB2061}"/>
            </ac:picMkLst>
          </pc:picChg>
          <pc:picChg chg="del">
            <ac:chgData name="권 희진" userId="9b051ea7-b388-402d-a36a-4aa50e99f981" providerId="ADAL" clId="{9A8B8850-7133-46FC-9C4A-C1A5164B8DBA}" dt="2023-03-31T01:04:25.586" v="6226" actId="478"/>
            <ac:picMkLst>
              <pc:docMk/>
              <pc:sldMasterMk cId="2861341329" sldId="2147483680"/>
              <pc:sldLayoutMk cId="3444352472" sldId="2147483690"/>
              <ac:picMk id="34" creationId="{B4C60C67-DBBE-2FE4-6A19-3DA0F2198676}"/>
            </ac:picMkLst>
          </pc:picChg>
          <pc:picChg chg="del mod">
            <ac:chgData name="권 희진" userId="9b051ea7-b388-402d-a36a-4aa50e99f981" providerId="ADAL" clId="{9A8B8850-7133-46FC-9C4A-C1A5164B8DBA}" dt="2023-03-31T01:17:52.920" v="6260" actId="478"/>
            <ac:picMkLst>
              <pc:docMk/>
              <pc:sldMasterMk cId="2861341329" sldId="2147483680"/>
              <pc:sldLayoutMk cId="3444352472" sldId="2147483690"/>
              <ac:picMk id="37" creationId="{60D5D0FA-86F0-6BB0-1D69-A29D8E105078}"/>
            </ac:picMkLst>
          </pc:picChg>
          <pc:picChg chg="mod">
            <ac:chgData name="권 희진" userId="9b051ea7-b388-402d-a36a-4aa50e99f981" providerId="ADAL" clId="{9A8B8850-7133-46FC-9C4A-C1A5164B8DBA}" dt="2023-03-31T01:18:26.831" v="6270" actId="1076"/>
            <ac:picMkLst>
              <pc:docMk/>
              <pc:sldMasterMk cId="2861341329" sldId="2147483680"/>
              <pc:sldLayoutMk cId="3444352472" sldId="2147483690"/>
              <ac:picMk id="44" creationId="{318BA815-3252-AFEB-51F5-5B41EFF6BA8A}"/>
            </ac:picMkLst>
          </pc:picChg>
          <pc:picChg chg="mod">
            <ac:chgData name="권 희진" userId="9b051ea7-b388-402d-a36a-4aa50e99f981" providerId="ADAL" clId="{9A8B8850-7133-46FC-9C4A-C1A5164B8DBA}" dt="2023-03-31T01:18:30.482" v="6271" actId="1076"/>
            <ac:picMkLst>
              <pc:docMk/>
              <pc:sldMasterMk cId="2861341329" sldId="2147483680"/>
              <pc:sldLayoutMk cId="3444352472" sldId="2147483690"/>
              <ac:picMk id="46" creationId="{ED65E4A3-9324-F98F-AEAC-0825E1D064ED}"/>
            </ac:picMkLst>
          </pc:picChg>
          <pc:picChg chg="mod">
            <ac:chgData name="권 희진" userId="9b051ea7-b388-402d-a36a-4aa50e99f981" providerId="ADAL" clId="{9A8B8850-7133-46FC-9C4A-C1A5164B8DBA}" dt="2023-03-31T01:18:38.683" v="6272" actId="1076"/>
            <ac:picMkLst>
              <pc:docMk/>
              <pc:sldMasterMk cId="2861341329" sldId="2147483680"/>
              <pc:sldLayoutMk cId="3444352472" sldId="2147483690"/>
              <ac:picMk id="50" creationId="{61CB8E0E-87E8-62CD-3041-2D8A0E3CFAB6}"/>
            </ac:picMkLst>
          </pc:picChg>
          <pc:picChg chg="mod">
            <ac:chgData name="권 희진" userId="9b051ea7-b388-402d-a36a-4aa50e99f981" providerId="ADAL" clId="{9A8B8850-7133-46FC-9C4A-C1A5164B8DBA}" dt="2023-03-31T01:18:19.774" v="6269" actId="1076"/>
            <ac:picMkLst>
              <pc:docMk/>
              <pc:sldMasterMk cId="2861341329" sldId="2147483680"/>
              <pc:sldLayoutMk cId="3444352472" sldId="2147483690"/>
              <ac:picMk id="55" creationId="{62EEE94A-B185-641E-E7CE-0D87EE3524C4}"/>
            </ac:picMkLst>
          </pc:picChg>
        </pc:sldLayoutChg>
        <pc:sldLayoutChg chg="delSp modSp del mod">
          <pc:chgData name="권 희진" userId="9b051ea7-b388-402d-a36a-4aa50e99f981" providerId="ADAL" clId="{9A8B8850-7133-46FC-9C4A-C1A5164B8DBA}" dt="2023-03-07T00:47:06.854" v="227" actId="2696"/>
          <pc:sldLayoutMkLst>
            <pc:docMk/>
            <pc:sldMasterMk cId="2861341329" sldId="2147483680"/>
            <pc:sldLayoutMk cId="577502262" sldId="2147483691"/>
          </pc:sldLayoutMkLst>
          <pc:graphicFrameChg chg="mod modGraphic">
            <ac:chgData name="권 희진" userId="9b051ea7-b388-402d-a36a-4aa50e99f981" providerId="ADAL" clId="{9A8B8850-7133-46FC-9C4A-C1A5164B8DBA}" dt="2023-03-07T00:46:48.956" v="225" actId="20577"/>
            <ac:graphicFrameMkLst>
              <pc:docMk/>
              <pc:sldMasterMk cId="2861341329" sldId="2147483680"/>
              <pc:sldLayoutMk cId="577502262" sldId="2147483691"/>
              <ac:graphicFrameMk id="11" creationId="{E99B6A75-A299-A64A-9B28-27054A6ABBB8}"/>
            </ac:graphicFrameMkLst>
          </pc:graphicFrameChg>
          <pc:picChg chg="del">
            <ac:chgData name="권 희진" userId="9b051ea7-b388-402d-a36a-4aa50e99f981" providerId="ADAL" clId="{9A8B8850-7133-46FC-9C4A-C1A5164B8DBA}" dt="2023-03-07T00:46:40.064" v="211" actId="478"/>
            <ac:picMkLst>
              <pc:docMk/>
              <pc:sldMasterMk cId="2861341329" sldId="2147483680"/>
              <pc:sldLayoutMk cId="577502262" sldId="2147483691"/>
              <ac:picMk id="9" creationId="{D1BFA9CA-89B2-5E85-0016-D95532637445}"/>
            </ac:picMkLst>
          </pc:picChg>
        </pc:sldLayoutChg>
        <pc:sldLayoutChg chg="delSp modSp mod">
          <pc:chgData name="권 희진" userId="9b051ea7-b388-402d-a36a-4aa50e99f981" providerId="ADAL" clId="{9A8B8850-7133-46FC-9C4A-C1A5164B8DBA}" dt="2023-04-10T06:19:59.413" v="12224" actId="478"/>
          <pc:sldLayoutMkLst>
            <pc:docMk/>
            <pc:sldMasterMk cId="2861341329" sldId="2147483680"/>
            <pc:sldLayoutMk cId="2410071409" sldId="2147483691"/>
          </pc:sldLayoutMkLst>
          <pc:spChg chg="mod">
            <ac:chgData name="권 희진" userId="9b051ea7-b388-402d-a36a-4aa50e99f981" providerId="ADAL" clId="{9A8B8850-7133-46FC-9C4A-C1A5164B8DBA}" dt="2023-03-21T04:44:24.632" v="3608" actId="20577"/>
            <ac:spMkLst>
              <pc:docMk/>
              <pc:sldMasterMk cId="2861341329" sldId="2147483680"/>
              <pc:sldLayoutMk cId="2410071409" sldId="2147483691"/>
              <ac:spMk id="3" creationId="{BCEF1F3B-6134-3250-4DAB-8497F2F8A60C}"/>
            </ac:spMkLst>
          </pc:spChg>
          <pc:spChg chg="del">
            <ac:chgData name="권 희진" userId="9b051ea7-b388-402d-a36a-4aa50e99f981" providerId="ADAL" clId="{9A8B8850-7133-46FC-9C4A-C1A5164B8DBA}" dt="2023-04-10T06:19:59.413" v="12224" actId="478"/>
            <ac:spMkLst>
              <pc:docMk/>
              <pc:sldMasterMk cId="2861341329" sldId="2147483680"/>
              <pc:sldLayoutMk cId="2410071409" sldId="2147483691"/>
              <ac:spMk id="21" creationId="{16B50129-1659-08CB-6C62-300540C2E408}"/>
            </ac:spMkLst>
          </pc:spChg>
        </pc:sldLayoutChg>
        <pc:sldLayoutChg chg="delSp modSp mod">
          <pc:chgData name="권 희진" userId="9b051ea7-b388-402d-a36a-4aa50e99f981" providerId="ADAL" clId="{9A8B8850-7133-46FC-9C4A-C1A5164B8DBA}" dt="2023-04-10T06:20:03.035" v="12225" actId="478"/>
          <pc:sldLayoutMkLst>
            <pc:docMk/>
            <pc:sldMasterMk cId="2861341329" sldId="2147483680"/>
            <pc:sldLayoutMk cId="871015515" sldId="2147483692"/>
          </pc:sldLayoutMkLst>
          <pc:spChg chg="del">
            <ac:chgData name="권 희진" userId="9b051ea7-b388-402d-a36a-4aa50e99f981" providerId="ADAL" clId="{9A8B8850-7133-46FC-9C4A-C1A5164B8DBA}" dt="2023-04-10T06:20:03.035" v="12225" actId="478"/>
            <ac:spMkLst>
              <pc:docMk/>
              <pc:sldMasterMk cId="2861341329" sldId="2147483680"/>
              <pc:sldLayoutMk cId="871015515" sldId="2147483692"/>
              <ac:spMk id="21" creationId="{16B50129-1659-08CB-6C62-300540C2E408}"/>
            </ac:spMkLst>
          </pc:spChg>
          <pc:spChg chg="mod">
            <ac:chgData name="권 희진" userId="9b051ea7-b388-402d-a36a-4aa50e99f981" providerId="ADAL" clId="{9A8B8850-7133-46FC-9C4A-C1A5164B8DBA}" dt="2023-03-21T04:44:33.947" v="3609"/>
            <ac:spMkLst>
              <pc:docMk/>
              <pc:sldMasterMk cId="2861341329" sldId="2147483680"/>
              <pc:sldLayoutMk cId="871015515" sldId="2147483692"/>
              <ac:spMk id="23" creationId="{23EB436A-0EA8-AD42-7ABA-BED3AC773A8C}"/>
            </ac:spMkLst>
          </pc:spChg>
        </pc:sldLayoutChg>
        <pc:sldLayoutChg chg="del">
          <pc:chgData name="권 희진" userId="9b051ea7-b388-402d-a36a-4aa50e99f981" providerId="ADAL" clId="{9A8B8850-7133-46FC-9C4A-C1A5164B8DBA}" dt="2023-03-07T00:47:07.277" v="228" actId="2696"/>
          <pc:sldLayoutMkLst>
            <pc:docMk/>
            <pc:sldMasterMk cId="2861341329" sldId="2147483680"/>
            <pc:sldLayoutMk cId="2809738170" sldId="2147483692"/>
          </pc:sldLayoutMkLst>
        </pc:sldLayoutChg>
        <pc:sldLayoutChg chg="delSp add mod modTransition">
          <pc:chgData name="권 희진" userId="9b051ea7-b388-402d-a36a-4aa50e99f981" providerId="ADAL" clId="{9A8B8850-7133-46FC-9C4A-C1A5164B8DBA}" dt="2023-04-10T06:19:52.367" v="12222" actId="478"/>
          <pc:sldLayoutMkLst>
            <pc:docMk/>
            <pc:sldMasterMk cId="2861341329" sldId="2147483680"/>
            <pc:sldLayoutMk cId="271725991" sldId="2147483693"/>
          </pc:sldLayoutMkLst>
          <pc:spChg chg="del">
            <ac:chgData name="권 희진" userId="9b051ea7-b388-402d-a36a-4aa50e99f981" providerId="ADAL" clId="{9A8B8850-7133-46FC-9C4A-C1A5164B8DBA}" dt="2023-04-10T06:19:52.367" v="12222" actId="478"/>
            <ac:spMkLst>
              <pc:docMk/>
              <pc:sldMasterMk cId="2861341329" sldId="2147483680"/>
              <pc:sldLayoutMk cId="271725991" sldId="2147483693"/>
              <ac:spMk id="21" creationId="{16B50129-1659-08CB-6C62-300540C2E408}"/>
            </ac:spMkLst>
          </pc:spChg>
        </pc:sldLayoutChg>
        <pc:sldLayoutChg chg="modSp add mod modTransition">
          <pc:chgData name="권 희진" userId="9b051ea7-b388-402d-a36a-4aa50e99f981" providerId="ADAL" clId="{9A8B8850-7133-46FC-9C4A-C1A5164B8DBA}" dt="2023-04-10T06:16:35.467" v="12123" actId="6014"/>
          <pc:sldLayoutMkLst>
            <pc:docMk/>
            <pc:sldMasterMk cId="2861341329" sldId="2147483680"/>
            <pc:sldLayoutMk cId="3354572902" sldId="2147483694"/>
          </pc:sldLayoutMkLst>
          <pc:spChg chg="mod">
            <ac:chgData name="권 희진" userId="9b051ea7-b388-402d-a36a-4aa50e99f981" providerId="ADAL" clId="{9A8B8850-7133-46FC-9C4A-C1A5164B8DBA}" dt="2023-04-10T06:16:19.852" v="12121" actId="207"/>
            <ac:spMkLst>
              <pc:docMk/>
              <pc:sldMasterMk cId="2861341329" sldId="2147483680"/>
              <pc:sldLayoutMk cId="3354572902" sldId="2147483694"/>
              <ac:spMk id="7" creationId="{C305D57B-D3F7-406E-84A4-3195906D9A82}"/>
            </ac:spMkLst>
          </pc:spChg>
        </pc:sldLayoutChg>
      </pc:sldMasterChg>
    </pc:docChg>
  </pc:docChgLst>
  <pc:docChgLst>
    <pc:chgData name="박 해지" userId="1012cf6e-31ee-493b-9172-3deac73a140a" providerId="ADAL" clId="{73E23163-AFEE-4D21-831F-169A9E667668}"/>
    <pc:docChg chg="undo custSel modSld sldOrd">
      <pc:chgData name="박 해지" userId="1012cf6e-31ee-493b-9172-3deac73a140a" providerId="ADAL" clId="{73E23163-AFEE-4D21-831F-169A9E667668}" dt="2022-12-01T11:27:46.813" v="109" actId="478"/>
      <pc:docMkLst>
        <pc:docMk/>
      </pc:docMkLst>
      <pc:sldChg chg="delSp mod">
        <pc:chgData name="박 해지" userId="1012cf6e-31ee-493b-9172-3deac73a140a" providerId="ADAL" clId="{73E23163-AFEE-4D21-831F-169A9E667668}" dt="2022-12-01T09:41:18.252" v="50" actId="478"/>
        <pc:sldMkLst>
          <pc:docMk/>
          <pc:sldMk cId="3966017735" sldId="670"/>
        </pc:sldMkLst>
        <pc:spChg chg="del">
          <ac:chgData name="박 해지" userId="1012cf6e-31ee-493b-9172-3deac73a140a" providerId="ADAL" clId="{73E23163-AFEE-4D21-831F-169A9E667668}" dt="2022-12-01T09:41:16.189" v="48" actId="478"/>
          <ac:spMkLst>
            <pc:docMk/>
            <pc:sldMk cId="3966017735" sldId="670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09:41:17.350" v="49" actId="478"/>
          <ac:spMkLst>
            <pc:docMk/>
            <pc:sldMk cId="3966017735" sldId="670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09:41:18.252" v="50" actId="478"/>
          <ac:spMkLst>
            <pc:docMk/>
            <pc:sldMk cId="3966017735" sldId="670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09:41:51.031" v="55" actId="478"/>
        <pc:sldMkLst>
          <pc:docMk/>
          <pc:sldMk cId="53773196" sldId="677"/>
        </pc:sldMkLst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09:41:48.036" v="54" actId="478"/>
          <ac:spMkLst>
            <pc:docMk/>
            <pc:sldMk cId="53773196" sldId="677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09:41:51.031" v="55" actId="478"/>
          <ac:spMkLst>
            <pc:docMk/>
            <pc:sldMk cId="53773196" sldId="677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09:41:46.899" v="53" actId="478"/>
          <ac:cxnSpMkLst>
            <pc:docMk/>
            <pc:sldMk cId="53773196" sldId="677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09:41:40.909" v="52" actId="478"/>
          <ac:cxnSpMkLst>
            <pc:docMk/>
            <pc:sldMk cId="53773196" sldId="677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05:16:44.644" v="5" actId="478"/>
        <pc:sldMkLst>
          <pc:docMk/>
          <pc:sldMk cId="1803626197" sldId="800"/>
        </pc:sldMkLst>
        <pc:spChg chg="del">
          <ac:chgData name="박 해지" userId="1012cf6e-31ee-493b-9172-3deac73a140a" providerId="ADAL" clId="{73E23163-AFEE-4D21-831F-169A9E667668}" dt="2022-12-01T05:16:42.076" v="3" actId="478"/>
          <ac:spMkLst>
            <pc:docMk/>
            <pc:sldMk cId="1803626197" sldId="800"/>
            <ac:spMk id="44" creationId="{BBBC1C76-F9C9-C506-A8C8-00F6166111CD}"/>
          </ac:spMkLst>
        </pc:spChg>
        <pc:spChg chg="del">
          <ac:chgData name="박 해지" userId="1012cf6e-31ee-493b-9172-3deac73a140a" providerId="ADAL" clId="{73E23163-AFEE-4D21-831F-169A9E667668}" dt="2022-12-01T05:15:21.476" v="2" actId="478"/>
          <ac:spMkLst>
            <pc:docMk/>
            <pc:sldMk cId="1803626197" sldId="800"/>
            <ac:spMk id="61" creationId="{DBE7E5EC-2897-9CB2-CD13-16A8F98449ED}"/>
          </ac:spMkLst>
        </pc:spChg>
        <pc:spChg chg="del">
          <ac:chgData name="박 해지" userId="1012cf6e-31ee-493b-9172-3deac73a140a" providerId="ADAL" clId="{73E23163-AFEE-4D21-831F-169A9E667668}" dt="2022-12-01T05:16:44.644" v="5" actId="478"/>
          <ac:spMkLst>
            <pc:docMk/>
            <pc:sldMk cId="1803626197" sldId="800"/>
            <ac:spMk id="62" creationId="{4BF590AF-5BDD-6E59-3DB9-8D47A7BEF926}"/>
          </ac:spMkLst>
        </pc:spChg>
        <pc:spChg chg="del">
          <ac:chgData name="박 해지" userId="1012cf6e-31ee-493b-9172-3deac73a140a" providerId="ADAL" clId="{73E23163-AFEE-4D21-831F-169A9E667668}" dt="2022-12-01T05:16:43.499" v="4" actId="478"/>
          <ac:spMkLst>
            <pc:docMk/>
            <pc:sldMk cId="1803626197" sldId="800"/>
            <ac:spMk id="63" creationId="{762E71A3-42FA-9C8A-C036-29C317314C87}"/>
          </ac:spMkLst>
        </pc:spChg>
      </pc:sldChg>
      <pc:sldChg chg="delSp mod">
        <pc:chgData name="박 해지" userId="1012cf6e-31ee-493b-9172-3deac73a140a" providerId="ADAL" clId="{73E23163-AFEE-4D21-831F-169A9E667668}" dt="2022-12-01T05:21:05.181" v="6" actId="478"/>
        <pc:sldMkLst>
          <pc:docMk/>
          <pc:sldMk cId="4175642096" sldId="801"/>
        </pc:sldMkLst>
        <pc:spChg chg="del">
          <ac:chgData name="박 해지" userId="1012cf6e-31ee-493b-9172-3deac73a140a" providerId="ADAL" clId="{73E23163-AFEE-4D21-831F-169A9E667668}" dt="2022-12-01T05:21:05.181" v="6" actId="478"/>
          <ac:spMkLst>
            <pc:docMk/>
            <pc:sldMk cId="4175642096" sldId="801"/>
            <ac:spMk id="52" creationId="{D1630718-B4F5-1494-D5F1-A081CE769971}"/>
          </ac:spMkLst>
        </pc:spChg>
      </pc:sldChg>
      <pc:sldChg chg="delSp modSp mod">
        <pc:chgData name="박 해지" userId="1012cf6e-31ee-493b-9172-3deac73a140a" providerId="ADAL" clId="{73E23163-AFEE-4D21-831F-169A9E667668}" dt="2022-12-01T05:48:37.751" v="12" actId="21"/>
        <pc:sldMkLst>
          <pc:docMk/>
          <pc:sldMk cId="3924235513" sldId="814"/>
        </pc:sldMkLst>
        <pc:spChg chg="del">
          <ac:chgData name="박 해지" userId="1012cf6e-31ee-493b-9172-3deac73a140a" providerId="ADAL" clId="{73E23163-AFEE-4D21-831F-169A9E667668}" dt="2022-12-01T05:27:14.299" v="10" actId="478"/>
          <ac:spMkLst>
            <pc:docMk/>
            <pc:sldMk cId="3924235513" sldId="814"/>
            <ac:spMk id="8" creationId="{90332197-CF85-9766-7978-23F3F4E58950}"/>
          </ac:spMkLst>
        </pc:spChg>
        <pc:spChg chg="del">
          <ac:chgData name="박 해지" userId="1012cf6e-31ee-493b-9172-3deac73a140a" providerId="ADAL" clId="{73E23163-AFEE-4D21-831F-169A9E667668}" dt="2022-12-01T05:27:12.461" v="9" actId="478"/>
          <ac:spMkLst>
            <pc:docMk/>
            <pc:sldMk cId="3924235513" sldId="814"/>
            <ac:spMk id="9" creationId="{51F23D5A-23CB-A454-C847-85ABE8635FF3}"/>
          </ac:spMkLst>
        </pc:spChg>
        <pc:spChg chg="del">
          <ac:chgData name="박 해지" userId="1012cf6e-31ee-493b-9172-3deac73a140a" providerId="ADAL" clId="{73E23163-AFEE-4D21-831F-169A9E667668}" dt="2022-12-01T05:27:07.460" v="7" actId="478"/>
          <ac:spMkLst>
            <pc:docMk/>
            <pc:sldMk cId="3924235513" sldId="814"/>
            <ac:spMk id="10" creationId="{2DEDE2C8-6963-2B57-2343-7BF7BF431154}"/>
          </ac:spMkLst>
        </pc:spChg>
        <pc:spChg chg="del">
          <ac:chgData name="박 해지" userId="1012cf6e-31ee-493b-9172-3deac73a140a" providerId="ADAL" clId="{73E23163-AFEE-4D21-831F-169A9E667668}" dt="2022-12-01T05:27:10.818" v="8" actId="478"/>
          <ac:spMkLst>
            <pc:docMk/>
            <pc:sldMk cId="3924235513" sldId="814"/>
            <ac:spMk id="11" creationId="{232C5114-DF5D-8A18-591C-733F62CB6B02}"/>
          </ac:spMkLst>
        </pc:spChg>
        <pc:spChg chg="del">
          <ac:chgData name="박 해지" userId="1012cf6e-31ee-493b-9172-3deac73a140a" providerId="ADAL" clId="{73E23163-AFEE-4D21-831F-169A9E667668}" dt="2022-12-01T05:27:16.180" v="11" actId="478"/>
          <ac:spMkLst>
            <pc:docMk/>
            <pc:sldMk cId="3924235513" sldId="814"/>
            <ac:spMk id="44" creationId="{A6DB2625-2B68-28F0-643D-C3C5F8AB4799}"/>
          </ac:spMkLst>
        </pc:spChg>
        <pc:graphicFrameChg chg="mod">
          <ac:chgData name="박 해지" userId="1012cf6e-31ee-493b-9172-3deac73a140a" providerId="ADAL" clId="{73E23163-AFEE-4D21-831F-169A9E667668}" dt="2022-12-01T05:48:37.751" v="12" actId="21"/>
          <ac:graphicFrameMkLst>
            <pc:docMk/>
            <pc:sldMk cId="3924235513" sldId="814"/>
            <ac:graphicFrameMk id="45" creationId="{62352C7E-B4CA-0D73-B437-9C05B6565634}"/>
          </ac:graphicFrameMkLst>
        </pc:graphicFrameChg>
      </pc:sldChg>
      <pc:sldChg chg="delSp modSp mod">
        <pc:chgData name="박 해지" userId="1012cf6e-31ee-493b-9172-3deac73a140a" providerId="ADAL" clId="{73E23163-AFEE-4D21-831F-169A9E667668}" dt="2022-12-01T08:03:00.521" v="43" actId="478"/>
        <pc:sldMkLst>
          <pc:docMk/>
          <pc:sldMk cId="3018586663" sldId="845"/>
        </pc:sldMkLst>
        <pc:spChg chg="del">
          <ac:chgData name="박 해지" userId="1012cf6e-31ee-493b-9172-3deac73a140a" providerId="ADAL" clId="{73E23163-AFEE-4D21-831F-169A9E667668}" dt="2022-12-01T08:02:56.881" v="41" actId="478"/>
          <ac:spMkLst>
            <pc:docMk/>
            <pc:sldMk cId="3018586663" sldId="845"/>
            <ac:spMk id="65" creationId="{DBC750A0-C05C-C0A3-9BF6-DC160EDF99BE}"/>
          </ac:spMkLst>
        </pc:spChg>
        <pc:spChg chg="del">
          <ac:chgData name="박 해지" userId="1012cf6e-31ee-493b-9172-3deac73a140a" providerId="ADAL" clId="{73E23163-AFEE-4D21-831F-169A9E667668}" dt="2022-12-01T08:02:58.809" v="42" actId="478"/>
          <ac:spMkLst>
            <pc:docMk/>
            <pc:sldMk cId="3018586663" sldId="845"/>
            <ac:spMk id="66" creationId="{A565356D-0DFB-0FF4-9115-6D816B54C25D}"/>
          </ac:spMkLst>
        </pc:spChg>
        <pc:cxnChg chg="del mod">
          <ac:chgData name="박 해지" userId="1012cf6e-31ee-493b-9172-3deac73a140a" providerId="ADAL" clId="{73E23163-AFEE-4D21-831F-169A9E667668}" dt="2022-12-01T08:03:00.521" v="43" actId="478"/>
          <ac:cxnSpMkLst>
            <pc:docMk/>
            <pc:sldMk cId="3018586663" sldId="845"/>
            <ac:cxnSpMk id="74" creationId="{CF85F503-9C42-E9B7-59C6-3B1CE4798632}"/>
          </ac:cxnSpMkLst>
        </pc:cxnChg>
      </pc:sldChg>
      <pc:sldChg chg="delSp modSp mod">
        <pc:chgData name="박 해지" userId="1012cf6e-31ee-493b-9172-3deac73a140a" providerId="ADAL" clId="{73E23163-AFEE-4D21-831F-169A9E667668}" dt="2022-12-01T08:19:26.794" v="47" actId="478"/>
        <pc:sldMkLst>
          <pc:docMk/>
          <pc:sldMk cId="2729240535" sldId="855"/>
        </pc:sldMkLst>
        <pc:spChg chg="del">
          <ac:chgData name="박 해지" userId="1012cf6e-31ee-493b-9172-3deac73a140a" providerId="ADAL" clId="{73E23163-AFEE-4D21-831F-169A9E667668}" dt="2022-12-01T08:19:26.794" v="47" actId="478"/>
          <ac:spMkLst>
            <pc:docMk/>
            <pc:sldMk cId="2729240535" sldId="855"/>
            <ac:spMk id="27" creationId="{CE3D626E-C187-41C2-8FD6-4E3D1AD71067}"/>
          </ac:spMkLst>
        </pc:spChg>
        <pc:spChg chg="del">
          <ac:chgData name="박 해지" userId="1012cf6e-31ee-493b-9172-3deac73a140a" providerId="ADAL" clId="{73E23163-AFEE-4D21-831F-169A9E667668}" dt="2022-12-01T08:19:14.112" v="44" actId="478"/>
          <ac:spMkLst>
            <pc:docMk/>
            <pc:sldMk cId="2729240535" sldId="855"/>
            <ac:spMk id="29" creationId="{3F0D6038-8E0D-0BA9-80C0-81DB5C9D8A22}"/>
          </ac:spMkLst>
        </pc:spChg>
        <pc:spChg chg="del">
          <ac:chgData name="박 해지" userId="1012cf6e-31ee-493b-9172-3deac73a140a" providerId="ADAL" clId="{73E23163-AFEE-4D21-831F-169A9E667668}" dt="2022-12-01T08:19:17.196" v="45" actId="478"/>
          <ac:spMkLst>
            <pc:docMk/>
            <pc:sldMk cId="2729240535" sldId="855"/>
            <ac:spMk id="30" creationId="{58853CBF-050B-9479-480C-9D11189C6889}"/>
          </ac:spMkLst>
        </pc:spChg>
        <pc:cxnChg chg="del mod">
          <ac:chgData name="박 해지" userId="1012cf6e-31ee-493b-9172-3deac73a140a" providerId="ADAL" clId="{73E23163-AFEE-4D21-831F-169A9E667668}" dt="2022-12-01T08:19:19.056" v="46" actId="478"/>
          <ac:cxnSpMkLst>
            <pc:docMk/>
            <pc:sldMk cId="2729240535" sldId="855"/>
            <ac:cxnSpMk id="39" creationId="{451F78A9-841D-2057-2A58-A2BC3133D7B2}"/>
          </ac:cxnSpMkLst>
        </pc:cxnChg>
      </pc:sldChg>
      <pc:sldChg chg="delSp mod">
        <pc:chgData name="박 해지" userId="1012cf6e-31ee-493b-9172-3deac73a140a" providerId="ADAL" clId="{73E23163-AFEE-4D21-831F-169A9E667668}" dt="2022-12-01T10:14:13.270" v="67" actId="478"/>
        <pc:sldMkLst>
          <pc:docMk/>
          <pc:sldMk cId="3937561521" sldId="874"/>
        </pc:sldMkLst>
        <pc:spChg chg="del">
          <ac:chgData name="박 해지" userId="1012cf6e-31ee-493b-9172-3deac73a140a" providerId="ADAL" clId="{73E23163-AFEE-4D21-831F-169A9E667668}" dt="2022-12-01T10:14:09.128" v="65" actId="478"/>
          <ac:spMkLst>
            <pc:docMk/>
            <pc:sldMk cId="3937561521" sldId="874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10:14:11.615" v="66" actId="478"/>
          <ac:spMkLst>
            <pc:docMk/>
            <pc:sldMk cId="3937561521" sldId="874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10:14:13.270" v="67" actId="478"/>
          <ac:spMkLst>
            <pc:docMk/>
            <pc:sldMk cId="3937561521" sldId="874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09:45:40.552" v="60" actId="478"/>
        <pc:sldMkLst>
          <pc:docMk/>
          <pc:sldMk cId="3778759309" sldId="876"/>
        </pc:sldMkLst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09:45:34.956" v="58" actId="478"/>
          <ac:spMkLst>
            <pc:docMk/>
            <pc:sldMk cId="3778759309" sldId="876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09:45:38.718" v="59" actId="478"/>
          <ac:spMkLst>
            <pc:docMk/>
            <pc:sldMk cId="3778759309" sldId="876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09:45:33.288" v="57" actId="478"/>
          <ac:cxnSpMkLst>
            <pc:docMk/>
            <pc:sldMk cId="3778759309" sldId="876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09:45:40.552" v="60" actId="478"/>
          <ac:cxnSpMkLst>
            <pc:docMk/>
            <pc:sldMk cId="3778759309" sldId="876"/>
            <ac:cxnSpMk id="47" creationId="{35D6398A-1274-87BF-31E8-04BCB337B1A8}"/>
          </ac:cxnSpMkLst>
        </pc:cxnChg>
      </pc:sldChg>
      <pc:sldChg chg="delSp modSp mod">
        <pc:chgData name="박 해지" userId="1012cf6e-31ee-493b-9172-3deac73a140a" providerId="ADAL" clId="{73E23163-AFEE-4D21-831F-169A9E667668}" dt="2022-12-01T10:22:05.196" v="72" actId="478"/>
        <pc:sldMkLst>
          <pc:docMk/>
          <pc:sldMk cId="3143461137" sldId="878"/>
        </pc:sldMkLst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19" creationId="{9978716D-767C-033E-1074-19C152282AC7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0" creationId="{4D03C224-FF5E-4870-E9A1-C5652868F66F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1" creationId="{01A3A2B4-483D-9F06-39F4-E9B811689724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2" creationId="{9BF84502-CAA8-8AD4-76B4-63B9701919CE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3" creationId="{0B310549-0BF6-988B-BEFC-A6695E9D502D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4" creationId="{F1893A98-6570-88C8-4F00-366C8CB545D1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6" creationId="{15D498D7-8FD2-9E6D-9E9B-810EEE9D3047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38" creationId="{C3B578E5-5F1F-CEC5-8BA9-5E98C2B1A7AA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48" creationId="{E9EF0C6A-F3D0-9F9E-E5C9-6EADDA14ADC5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50" creationId="{3E55B4F1-9F9D-599B-5514-742593ACA848}"/>
          </ac:spMkLst>
        </pc:spChg>
        <pc:spChg chg="del">
          <ac:chgData name="박 해지" userId="1012cf6e-31ee-493b-9172-3deac73a140a" providerId="ADAL" clId="{73E23163-AFEE-4D21-831F-169A9E667668}" dt="2022-12-01T10:22:01.028" v="69" actId="478"/>
          <ac:spMkLst>
            <pc:docMk/>
            <pc:sldMk cId="3143461137" sldId="878"/>
            <ac:spMk id="51" creationId="{52D872F6-CF3C-69D2-F64B-C2DB00028195}"/>
          </ac:spMkLst>
        </pc:spChg>
        <pc:spChg chg="del">
          <ac:chgData name="박 해지" userId="1012cf6e-31ee-493b-9172-3deac73a140a" providerId="ADAL" clId="{73E23163-AFEE-4D21-831F-169A9E667668}" dt="2022-12-01T10:22:05.196" v="72" actId="478"/>
          <ac:spMkLst>
            <pc:docMk/>
            <pc:sldMk cId="3143461137" sldId="878"/>
            <ac:spMk id="53" creationId="{233DCBD8-EDBA-E9F2-4201-37702AC43E95}"/>
          </ac:spMkLst>
        </pc:spChg>
        <pc:cxnChg chg="del mod">
          <ac:chgData name="박 해지" userId="1012cf6e-31ee-493b-9172-3deac73a140a" providerId="ADAL" clId="{73E23163-AFEE-4D21-831F-169A9E667668}" dt="2022-12-01T10:22:01.987" v="70" actId="478"/>
          <ac:cxnSpMkLst>
            <pc:docMk/>
            <pc:sldMk cId="3143461137" sldId="878"/>
            <ac:cxnSpMk id="54" creationId="{2FC616B9-BE47-C1F0-5C9C-62246264B5D6}"/>
          </ac:cxnSpMkLst>
        </pc:cxnChg>
        <pc:cxnChg chg="del mod">
          <ac:chgData name="박 해지" userId="1012cf6e-31ee-493b-9172-3deac73a140a" providerId="ADAL" clId="{73E23163-AFEE-4D21-831F-169A9E667668}" dt="2022-12-01T10:22:03.413" v="71" actId="478"/>
          <ac:cxnSpMkLst>
            <pc:docMk/>
            <pc:sldMk cId="3143461137" sldId="878"/>
            <ac:cxnSpMk id="55" creationId="{321BB101-F924-0010-F0C2-D9FD54C06E86}"/>
          </ac:cxnSpMkLst>
        </pc:cxnChg>
      </pc:sldChg>
      <pc:sldChg chg="delSp modSp mod">
        <pc:chgData name="박 해지" userId="1012cf6e-31ee-493b-9172-3deac73a140a" providerId="ADAL" clId="{73E23163-AFEE-4D21-831F-169A9E667668}" dt="2022-12-01T10:09:52.844" v="64" actId="478"/>
        <pc:sldMkLst>
          <pc:docMk/>
          <pc:sldMk cId="2499887809" sldId="881"/>
        </pc:sldMkLst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10:09:49.150" v="63" actId="478"/>
          <ac:spMkLst>
            <pc:docMk/>
            <pc:sldMk cId="2499887809" sldId="881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10:09:52.844" v="64" actId="478"/>
          <ac:spMkLst>
            <pc:docMk/>
            <pc:sldMk cId="2499887809" sldId="881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10:09:44.266" v="62" actId="478"/>
          <ac:cxnSpMkLst>
            <pc:docMk/>
            <pc:sldMk cId="2499887809" sldId="881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10:09:44.266" v="62" actId="478"/>
          <ac:cxnSpMkLst>
            <pc:docMk/>
            <pc:sldMk cId="2499887809" sldId="881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10:36:07.780" v="85" actId="478"/>
        <pc:sldMkLst>
          <pc:docMk/>
          <pc:sldMk cId="823651265" sldId="887"/>
        </pc:sldMkLst>
        <pc:spChg chg="del">
          <ac:chgData name="박 해지" userId="1012cf6e-31ee-493b-9172-3deac73a140a" providerId="ADAL" clId="{73E23163-AFEE-4D21-831F-169A9E667668}" dt="2022-12-01T10:36:07.780" v="85" actId="478"/>
          <ac:spMkLst>
            <pc:docMk/>
            <pc:sldMk cId="823651265" sldId="887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10:36:04.590" v="83" actId="478"/>
          <ac:spMkLst>
            <pc:docMk/>
            <pc:sldMk cId="823651265" sldId="887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10:36:06.645" v="84" actId="478"/>
          <ac:spMkLst>
            <pc:docMk/>
            <pc:sldMk cId="823651265" sldId="887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10:34:36.812" v="82" actId="478"/>
        <pc:sldMkLst>
          <pc:docMk/>
          <pc:sldMk cId="2853828377" sldId="890"/>
        </pc:sldMkLst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39" creationId="{CCCC3D7C-A497-78E9-9882-4C4AE14CAEBD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2" creationId="{19C6B672-F6EE-D849-98E7-3AC510C67D40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3" creationId="{FCF7D547-DF66-6735-8490-C971B90396B2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4" creationId="{3FF92BA7-74D8-6D38-8657-291A910D6648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5" creationId="{8A18EEFC-1330-BFD3-0E08-904951F4356E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7" creationId="{5FC6546E-52D8-9B11-9BD5-84A536C609AC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8" creationId="{8C13A6C7-F19E-2A2C-CF69-128FD2A7E2CF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9" creationId="{CD64CA5C-C418-C6C3-C5FB-569D9CCF1BB6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50" creationId="{8E166C99-D91A-9292-5DED-31BD8EB7B52D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54" creationId="{05B215CB-090C-ABCE-294B-B765F9301CF6}"/>
          </ac:spMkLst>
        </pc:spChg>
        <pc:spChg chg="del">
          <ac:chgData name="박 해지" userId="1012cf6e-31ee-493b-9172-3deac73a140a" providerId="ADAL" clId="{73E23163-AFEE-4D21-831F-169A9E667668}" dt="2022-12-01T10:34:35.380" v="81" actId="478"/>
          <ac:spMkLst>
            <pc:docMk/>
            <pc:sldMk cId="2853828377" sldId="890"/>
            <ac:spMk id="56" creationId="{787C9716-6FB7-6899-3751-EE16100D3D66}"/>
          </ac:spMkLst>
        </pc:spChg>
        <pc:spChg chg="del">
          <ac:chgData name="박 해지" userId="1012cf6e-31ee-493b-9172-3deac73a140a" providerId="ADAL" clId="{73E23163-AFEE-4D21-831F-169A9E667668}" dt="2022-12-01T10:34:36.812" v="82" actId="478"/>
          <ac:spMkLst>
            <pc:docMk/>
            <pc:sldMk cId="2853828377" sldId="890"/>
            <ac:spMk id="57" creationId="{CA808092-C08F-2D87-E045-9917D69FE0DE}"/>
          </ac:spMkLst>
        </pc:spChg>
        <pc:cxnChg chg="del mod">
          <ac:chgData name="박 해지" userId="1012cf6e-31ee-493b-9172-3deac73a140a" providerId="ADAL" clId="{73E23163-AFEE-4D21-831F-169A9E667668}" dt="2022-12-01T10:34:33.692" v="80" actId="478"/>
          <ac:cxnSpMkLst>
            <pc:docMk/>
            <pc:sldMk cId="2853828377" sldId="890"/>
            <ac:cxnSpMk id="58" creationId="{6F5B6AA0-A875-C8B2-3FE3-A594562D7F6C}"/>
          </ac:cxnSpMkLst>
        </pc:cxnChg>
        <pc:cxnChg chg="del mod">
          <ac:chgData name="박 해지" userId="1012cf6e-31ee-493b-9172-3deac73a140a" providerId="ADAL" clId="{73E23163-AFEE-4D21-831F-169A9E667668}" dt="2022-12-01T10:34:32.124" v="79" actId="478"/>
          <ac:cxnSpMkLst>
            <pc:docMk/>
            <pc:sldMk cId="2853828377" sldId="890"/>
            <ac:cxnSpMk id="59" creationId="{62A6E8D8-D655-08F8-4F72-70765C10E23C}"/>
          </ac:cxnSpMkLst>
        </pc:cxnChg>
      </pc:sldChg>
      <pc:sldChg chg="delSp mod">
        <pc:chgData name="박 해지" userId="1012cf6e-31ee-493b-9172-3deac73a140a" providerId="ADAL" clId="{73E23163-AFEE-4D21-831F-169A9E667668}" dt="2022-12-01T07:54:19.743" v="40" actId="478"/>
        <pc:sldMkLst>
          <pc:docMk/>
          <pc:sldMk cId="3983069206" sldId="918"/>
        </pc:sldMkLst>
        <pc:spChg chg="del">
          <ac:chgData name="박 해지" userId="1012cf6e-31ee-493b-9172-3deac73a140a" providerId="ADAL" clId="{73E23163-AFEE-4D21-831F-169A9E667668}" dt="2022-12-01T07:54:19.743" v="40" actId="478"/>
          <ac:spMkLst>
            <pc:docMk/>
            <pc:sldMk cId="3983069206" sldId="918"/>
            <ac:spMk id="18" creationId="{137B60BF-7378-A8F1-0255-CA8BF6A56F04}"/>
          </ac:spMkLst>
        </pc:spChg>
        <pc:spChg chg="del">
          <ac:chgData name="박 해지" userId="1012cf6e-31ee-493b-9172-3deac73a140a" providerId="ADAL" clId="{73E23163-AFEE-4D21-831F-169A9E667668}" dt="2022-12-01T07:54:11.186" v="35" actId="478"/>
          <ac:spMkLst>
            <pc:docMk/>
            <pc:sldMk cId="3983069206" sldId="918"/>
            <ac:spMk id="19" creationId="{CCF8BE44-30A5-543A-5EA1-8C00200F3275}"/>
          </ac:spMkLst>
        </pc:spChg>
        <pc:spChg chg="del">
          <ac:chgData name="박 해지" userId="1012cf6e-31ee-493b-9172-3deac73a140a" providerId="ADAL" clId="{73E23163-AFEE-4D21-831F-169A9E667668}" dt="2022-12-01T07:54:17.337" v="38" actId="478"/>
          <ac:spMkLst>
            <pc:docMk/>
            <pc:sldMk cId="3983069206" sldId="918"/>
            <ac:spMk id="20" creationId="{C40D4160-E0A9-C111-C330-EE6BA1095018}"/>
          </ac:spMkLst>
        </pc:spChg>
        <pc:spChg chg="del">
          <ac:chgData name="박 해지" userId="1012cf6e-31ee-493b-9172-3deac73a140a" providerId="ADAL" clId="{73E23163-AFEE-4D21-831F-169A9E667668}" dt="2022-12-01T07:54:18.262" v="39" actId="478"/>
          <ac:spMkLst>
            <pc:docMk/>
            <pc:sldMk cId="3983069206" sldId="918"/>
            <ac:spMk id="22" creationId="{95BAEF89-9E70-96B4-7E2E-F09E0B14D259}"/>
          </ac:spMkLst>
        </pc:spChg>
        <pc:spChg chg="del">
          <ac:chgData name="박 해지" userId="1012cf6e-31ee-493b-9172-3deac73a140a" providerId="ADAL" clId="{73E23163-AFEE-4D21-831F-169A9E667668}" dt="2022-12-01T07:54:15.668" v="37" actId="478"/>
          <ac:spMkLst>
            <pc:docMk/>
            <pc:sldMk cId="3983069206" sldId="918"/>
            <ac:spMk id="24" creationId="{1BFD0E01-F170-BD04-A2B0-7B81DA85151B}"/>
          </ac:spMkLst>
        </pc:spChg>
        <pc:spChg chg="del">
          <ac:chgData name="박 해지" userId="1012cf6e-31ee-493b-9172-3deac73a140a" providerId="ADAL" clId="{73E23163-AFEE-4D21-831F-169A9E667668}" dt="2022-12-01T07:54:12.961" v="36" actId="478"/>
          <ac:spMkLst>
            <pc:docMk/>
            <pc:sldMk cId="3983069206" sldId="918"/>
            <ac:spMk id="27" creationId="{DADD82B8-2B17-AA3E-C784-3852319C7759}"/>
          </ac:spMkLst>
        </pc:spChg>
      </pc:sldChg>
      <pc:sldChg chg="ord">
        <pc:chgData name="박 해지" userId="1012cf6e-31ee-493b-9172-3deac73a140a" providerId="ADAL" clId="{73E23163-AFEE-4D21-831F-169A9E667668}" dt="2022-12-01T07:09:01.516" v="31"/>
        <pc:sldMkLst>
          <pc:docMk/>
          <pc:sldMk cId="4262923946" sldId="941"/>
        </pc:sldMkLst>
      </pc:sldChg>
      <pc:sldChg chg="delSp mod">
        <pc:chgData name="박 해지" userId="1012cf6e-31ee-493b-9172-3deac73a140a" providerId="ADAL" clId="{73E23163-AFEE-4D21-831F-169A9E667668}" dt="2022-12-01T11:27:41.892" v="107" actId="478"/>
        <pc:sldMkLst>
          <pc:docMk/>
          <pc:sldMk cId="2353635446" sldId="1060"/>
        </pc:sldMkLst>
        <pc:spChg chg="del">
          <ac:chgData name="박 해지" userId="1012cf6e-31ee-493b-9172-3deac73a140a" providerId="ADAL" clId="{73E23163-AFEE-4D21-831F-169A9E667668}" dt="2022-12-01T11:27:41.892" v="107" actId="478"/>
          <ac:spMkLst>
            <pc:docMk/>
            <pc:sldMk cId="2353635446" sldId="1060"/>
            <ac:spMk id="4" creationId="{C333F381-ABA6-A3DF-4674-00E84E9DF0C0}"/>
          </ac:spMkLst>
        </pc:spChg>
        <pc:spChg chg="del">
          <ac:chgData name="박 해지" userId="1012cf6e-31ee-493b-9172-3deac73a140a" providerId="ADAL" clId="{73E23163-AFEE-4D21-831F-169A9E667668}" dt="2022-12-01T11:27:39.845" v="106" actId="478"/>
          <ac:spMkLst>
            <pc:docMk/>
            <pc:sldMk cId="2353635446" sldId="1060"/>
            <ac:spMk id="63" creationId="{DADCC787-9795-0F13-5C0F-7E2EB970CEA7}"/>
          </ac:spMkLst>
        </pc:spChg>
      </pc:sldChg>
      <pc:sldChg chg="delSp mod">
        <pc:chgData name="박 해지" userId="1012cf6e-31ee-493b-9172-3deac73a140a" providerId="ADAL" clId="{73E23163-AFEE-4D21-831F-169A9E667668}" dt="2022-12-01T11:27:46.813" v="109" actId="478"/>
        <pc:sldMkLst>
          <pc:docMk/>
          <pc:sldMk cId="715581330" sldId="1062"/>
        </pc:sldMkLst>
        <pc:spChg chg="del">
          <ac:chgData name="박 해지" userId="1012cf6e-31ee-493b-9172-3deac73a140a" providerId="ADAL" clId="{73E23163-AFEE-4D21-831F-169A9E667668}" dt="2022-12-01T11:27:45.006" v="108" actId="478"/>
          <ac:spMkLst>
            <pc:docMk/>
            <pc:sldMk cId="715581330" sldId="1062"/>
            <ac:spMk id="95" creationId="{0F13945E-32CA-4642-7FFB-6C2A6D873D64}"/>
          </ac:spMkLst>
        </pc:spChg>
        <pc:spChg chg="del">
          <ac:chgData name="박 해지" userId="1012cf6e-31ee-493b-9172-3deac73a140a" providerId="ADAL" clId="{73E23163-AFEE-4D21-831F-169A9E667668}" dt="2022-12-01T11:27:46.813" v="109" actId="478"/>
          <ac:spMkLst>
            <pc:docMk/>
            <pc:sldMk cId="715581330" sldId="1062"/>
            <ac:spMk id="96" creationId="{45A895BE-FE4B-1551-E24B-804EC1D4F8E2}"/>
          </ac:spMkLst>
        </pc:spChg>
      </pc:sldChg>
      <pc:sldChg chg="addSp delSp mod">
        <pc:chgData name="박 해지" userId="1012cf6e-31ee-493b-9172-3deac73a140a" providerId="ADAL" clId="{73E23163-AFEE-4D21-831F-169A9E667668}" dt="2022-12-01T10:40:21.477" v="91" actId="478"/>
        <pc:sldMkLst>
          <pc:docMk/>
          <pc:sldMk cId="2456296713" sldId="1135"/>
        </pc:sldMkLst>
        <pc:spChg chg="del">
          <ac:chgData name="박 해지" userId="1012cf6e-31ee-493b-9172-3deac73a140a" providerId="ADAL" clId="{73E23163-AFEE-4D21-831F-169A9E667668}" dt="2022-12-01T10:40:21.477" v="91" actId="478"/>
          <ac:spMkLst>
            <pc:docMk/>
            <pc:sldMk cId="2456296713" sldId="1135"/>
            <ac:spMk id="17" creationId="{0A0E61F4-D36E-52FC-053B-CD7F68C91365}"/>
          </ac:spMkLst>
        </pc:spChg>
        <pc:spChg chg="del">
          <ac:chgData name="박 해지" userId="1012cf6e-31ee-493b-9172-3deac73a140a" providerId="ADAL" clId="{73E23163-AFEE-4D21-831F-169A9E667668}" dt="2022-12-01T10:40:13.614" v="88" actId="478"/>
          <ac:spMkLst>
            <pc:docMk/>
            <pc:sldMk cId="2456296713" sldId="1135"/>
            <ac:spMk id="20" creationId="{66CC4D25-43CE-25E2-42D2-D12DBCAAC5B7}"/>
          </ac:spMkLst>
        </pc:spChg>
        <pc:spChg chg="del">
          <ac:chgData name="박 해지" userId="1012cf6e-31ee-493b-9172-3deac73a140a" providerId="ADAL" clId="{73E23163-AFEE-4D21-831F-169A9E667668}" dt="2022-12-01T10:40:10.477" v="86" actId="478"/>
          <ac:spMkLst>
            <pc:docMk/>
            <pc:sldMk cId="2456296713" sldId="1135"/>
            <ac:spMk id="84" creationId="{326BD50F-941F-EB5C-9BB5-2E2E7B19603D}"/>
          </ac:spMkLst>
        </pc:spChg>
        <pc:spChg chg="del">
          <ac:chgData name="박 해지" userId="1012cf6e-31ee-493b-9172-3deac73a140a" providerId="ADAL" clId="{73E23163-AFEE-4D21-831F-169A9E667668}" dt="2022-12-01T10:40:11.759" v="87" actId="478"/>
          <ac:spMkLst>
            <pc:docMk/>
            <pc:sldMk cId="2456296713" sldId="1135"/>
            <ac:spMk id="85" creationId="{8C9D72FE-077B-C790-F14C-09D29A0D3358}"/>
          </ac:spMkLst>
        </pc:spChg>
        <pc:graphicFrameChg chg="add del">
          <ac:chgData name="박 해지" userId="1012cf6e-31ee-493b-9172-3deac73a140a" providerId="ADAL" clId="{73E23163-AFEE-4D21-831F-169A9E667668}" dt="2022-12-01T10:40:17.677" v="90" actId="478"/>
          <ac:graphicFrameMkLst>
            <pc:docMk/>
            <pc:sldMk cId="2456296713" sldId="1135"/>
            <ac:graphicFrameMk id="33" creationId="{47A32664-09B6-A821-00FD-A062F8922C4D}"/>
          </ac:graphicFrameMkLst>
        </pc:graphicFrameChg>
      </pc:sldChg>
      <pc:sldChg chg="delSp modSp mod">
        <pc:chgData name="박 해지" userId="1012cf6e-31ee-493b-9172-3deac73a140a" providerId="ADAL" clId="{73E23163-AFEE-4D21-831F-169A9E667668}" dt="2022-12-01T11:06:44.935" v="105" actId="478"/>
        <pc:sldMkLst>
          <pc:docMk/>
          <pc:sldMk cId="822934401" sldId="1191"/>
        </pc:sldMkLst>
        <pc:spChg chg="del">
          <ac:chgData name="박 해지" userId="1012cf6e-31ee-493b-9172-3deac73a140a" providerId="ADAL" clId="{73E23163-AFEE-4D21-831F-169A9E667668}" dt="2022-12-01T11:06:30.312" v="97" actId="478"/>
          <ac:spMkLst>
            <pc:docMk/>
            <pc:sldMk cId="822934401" sldId="1191"/>
            <ac:spMk id="80" creationId="{0D33571C-F867-0290-157E-AE4E480BD86A}"/>
          </ac:spMkLst>
        </pc:spChg>
        <pc:spChg chg="del">
          <ac:chgData name="박 해지" userId="1012cf6e-31ee-493b-9172-3deac73a140a" providerId="ADAL" clId="{73E23163-AFEE-4D21-831F-169A9E667668}" dt="2022-12-01T11:06:28.266" v="95" actId="478"/>
          <ac:spMkLst>
            <pc:docMk/>
            <pc:sldMk cId="822934401" sldId="1191"/>
            <ac:spMk id="82" creationId="{A34DB47A-264B-3DFF-8D5B-AB9A41E841D6}"/>
          </ac:spMkLst>
        </pc:spChg>
        <pc:spChg chg="del">
          <ac:chgData name="박 해지" userId="1012cf6e-31ee-493b-9172-3deac73a140a" providerId="ADAL" clId="{73E23163-AFEE-4D21-831F-169A9E667668}" dt="2022-12-01T11:06:23.345" v="92" actId="478"/>
          <ac:spMkLst>
            <pc:docMk/>
            <pc:sldMk cId="822934401" sldId="1191"/>
            <ac:spMk id="83" creationId="{C34AA189-E9E4-A1A0-13EC-EFB9A43066A6}"/>
          </ac:spMkLst>
        </pc:spChg>
        <pc:spChg chg="del">
          <ac:chgData name="박 해지" userId="1012cf6e-31ee-493b-9172-3deac73a140a" providerId="ADAL" clId="{73E23163-AFEE-4D21-831F-169A9E667668}" dt="2022-12-01T11:06:40.525" v="102" actId="478"/>
          <ac:spMkLst>
            <pc:docMk/>
            <pc:sldMk cId="822934401" sldId="1191"/>
            <ac:spMk id="84" creationId="{EBC97D49-32B2-5FD0-5CF4-0F973C9AA53D}"/>
          </ac:spMkLst>
        </pc:spChg>
        <pc:spChg chg="del">
          <ac:chgData name="박 해지" userId="1012cf6e-31ee-493b-9172-3deac73a140a" providerId="ADAL" clId="{73E23163-AFEE-4D21-831F-169A9E667668}" dt="2022-12-01T11:06:34.656" v="98" actId="478"/>
          <ac:spMkLst>
            <pc:docMk/>
            <pc:sldMk cId="822934401" sldId="1191"/>
            <ac:spMk id="91" creationId="{624F0BD0-A09C-6BBE-8108-5447C1852F8A}"/>
          </ac:spMkLst>
        </pc:spChg>
        <pc:spChg chg="del">
          <ac:chgData name="박 해지" userId="1012cf6e-31ee-493b-9172-3deac73a140a" providerId="ADAL" clId="{73E23163-AFEE-4D21-831F-169A9E667668}" dt="2022-12-01T11:06:44.935" v="105" actId="478"/>
          <ac:spMkLst>
            <pc:docMk/>
            <pc:sldMk cId="822934401" sldId="1191"/>
            <ac:spMk id="95" creationId="{A66ADE02-6A27-7C52-C3A1-DDC4734040D0}"/>
          </ac:spMkLst>
        </pc:spChg>
        <pc:spChg chg="del">
          <ac:chgData name="박 해지" userId="1012cf6e-31ee-493b-9172-3deac73a140a" providerId="ADAL" clId="{73E23163-AFEE-4D21-831F-169A9E667668}" dt="2022-12-01T11:06:36.344" v="100" actId="478"/>
          <ac:spMkLst>
            <pc:docMk/>
            <pc:sldMk cId="822934401" sldId="1191"/>
            <ac:spMk id="96" creationId="{FE5A9F6E-203F-9ECF-57BC-CCD27F793785}"/>
          </ac:spMkLst>
        </pc:spChg>
        <pc:spChg chg="del">
          <ac:chgData name="박 해지" userId="1012cf6e-31ee-493b-9172-3deac73a140a" providerId="ADAL" clId="{73E23163-AFEE-4D21-831F-169A9E667668}" dt="2022-12-01T11:06:42.649" v="103" actId="478"/>
          <ac:spMkLst>
            <pc:docMk/>
            <pc:sldMk cId="822934401" sldId="1191"/>
            <ac:spMk id="97" creationId="{E28A475E-5F26-1389-9571-770D7FF6FF8F}"/>
          </ac:spMkLst>
        </pc:spChg>
        <pc:spChg chg="del">
          <ac:chgData name="박 해지" userId="1012cf6e-31ee-493b-9172-3deac73a140a" providerId="ADAL" clId="{73E23163-AFEE-4D21-831F-169A9E667668}" dt="2022-12-01T11:06:43.448" v="104" actId="478"/>
          <ac:spMkLst>
            <pc:docMk/>
            <pc:sldMk cId="822934401" sldId="1191"/>
            <ac:spMk id="98" creationId="{00F86E3D-0EBD-460C-D498-827755A20B56}"/>
          </ac:spMkLst>
        </pc:spChg>
        <pc:spChg chg="del">
          <ac:chgData name="박 해지" userId="1012cf6e-31ee-493b-9172-3deac73a140a" providerId="ADAL" clId="{73E23163-AFEE-4D21-831F-169A9E667668}" dt="2022-12-01T11:06:29.577" v="96" actId="478"/>
          <ac:spMkLst>
            <pc:docMk/>
            <pc:sldMk cId="822934401" sldId="1191"/>
            <ac:spMk id="101" creationId="{20B2ED8F-072A-9372-B1A3-1AF55EBCC34B}"/>
          </ac:spMkLst>
        </pc:spChg>
        <pc:spChg chg="del">
          <ac:chgData name="박 해지" userId="1012cf6e-31ee-493b-9172-3deac73a140a" providerId="ADAL" clId="{73E23163-AFEE-4D21-831F-169A9E667668}" dt="2022-12-01T11:06:35.511" v="99" actId="478"/>
          <ac:spMkLst>
            <pc:docMk/>
            <pc:sldMk cId="822934401" sldId="1191"/>
            <ac:spMk id="102" creationId="{55C21C05-2BCA-2FB9-271D-85AA632366FE}"/>
          </ac:spMkLst>
        </pc:spChg>
        <pc:cxnChg chg="del mod">
          <ac:chgData name="박 해지" userId="1012cf6e-31ee-493b-9172-3deac73a140a" providerId="ADAL" clId="{73E23163-AFEE-4D21-831F-169A9E667668}" dt="2022-12-01T11:06:26.433" v="93" actId="478"/>
          <ac:cxnSpMkLst>
            <pc:docMk/>
            <pc:sldMk cId="822934401" sldId="1191"/>
            <ac:cxnSpMk id="86" creationId="{726EA4E4-B5F9-316C-DD60-AEE34BBED774}"/>
          </ac:cxnSpMkLst>
        </pc:cxnChg>
        <pc:cxnChg chg="del mod">
          <ac:chgData name="박 해지" userId="1012cf6e-31ee-493b-9172-3deac73a140a" providerId="ADAL" clId="{73E23163-AFEE-4D21-831F-169A9E667668}" dt="2022-12-01T11:06:37.639" v="101" actId="478"/>
          <ac:cxnSpMkLst>
            <pc:docMk/>
            <pc:sldMk cId="822934401" sldId="1191"/>
            <ac:cxnSpMk id="89" creationId="{FEE60089-3A95-D04E-32D1-3B07FECE9F4A}"/>
          </ac:cxnSpMkLst>
        </pc:cxnChg>
        <pc:cxnChg chg="del mod">
          <ac:chgData name="박 해지" userId="1012cf6e-31ee-493b-9172-3deac73a140a" providerId="ADAL" clId="{73E23163-AFEE-4D21-831F-169A9E667668}" dt="2022-12-01T11:06:27.480" v="94" actId="478"/>
          <ac:cxnSpMkLst>
            <pc:docMk/>
            <pc:sldMk cId="822934401" sldId="1191"/>
            <ac:cxnSpMk id="122" creationId="{1040E39D-D0F3-CB58-993C-B3C06E4D183B}"/>
          </ac:cxnSpMkLst>
        </pc:cxnChg>
      </pc:sldChg>
      <pc:sldChg chg="delSp mod">
        <pc:chgData name="박 해지" userId="1012cf6e-31ee-493b-9172-3deac73a140a" providerId="ADAL" clId="{73E23163-AFEE-4D21-831F-169A9E667668}" dt="2022-12-01T05:52:05.653" v="17" actId="478"/>
        <pc:sldMkLst>
          <pc:docMk/>
          <pc:sldMk cId="3957271926" sldId="1225"/>
        </pc:sldMkLst>
        <pc:spChg chg="del">
          <ac:chgData name="박 해지" userId="1012cf6e-31ee-493b-9172-3deac73a140a" providerId="ADAL" clId="{73E23163-AFEE-4D21-831F-169A9E667668}" dt="2022-12-01T05:51:59.395" v="13" actId="478"/>
          <ac:spMkLst>
            <pc:docMk/>
            <pc:sldMk cId="3957271926" sldId="1225"/>
            <ac:spMk id="59" creationId="{C12B49F8-B87F-26C8-555E-8163D3DBE7FF}"/>
          </ac:spMkLst>
        </pc:spChg>
        <pc:spChg chg="del">
          <ac:chgData name="박 해지" userId="1012cf6e-31ee-493b-9172-3deac73a140a" providerId="ADAL" clId="{73E23163-AFEE-4D21-831F-169A9E667668}" dt="2022-12-01T05:52:01.014" v="14" actId="478"/>
          <ac:spMkLst>
            <pc:docMk/>
            <pc:sldMk cId="3957271926" sldId="1225"/>
            <ac:spMk id="72" creationId="{39060690-D64B-72EE-FBB6-D059A3742E1A}"/>
          </ac:spMkLst>
        </pc:spChg>
        <pc:spChg chg="del">
          <ac:chgData name="박 해지" userId="1012cf6e-31ee-493b-9172-3deac73a140a" providerId="ADAL" clId="{73E23163-AFEE-4D21-831F-169A9E667668}" dt="2022-12-01T05:52:02.139" v="15" actId="478"/>
          <ac:spMkLst>
            <pc:docMk/>
            <pc:sldMk cId="3957271926" sldId="1225"/>
            <ac:spMk id="74" creationId="{60B2A9F4-F74C-8D83-17B1-B2327CCC9D9F}"/>
          </ac:spMkLst>
        </pc:spChg>
        <pc:spChg chg="del">
          <ac:chgData name="박 해지" userId="1012cf6e-31ee-493b-9172-3deac73a140a" providerId="ADAL" clId="{73E23163-AFEE-4D21-831F-169A9E667668}" dt="2022-12-01T05:52:04.037" v="16" actId="478"/>
          <ac:spMkLst>
            <pc:docMk/>
            <pc:sldMk cId="3957271926" sldId="1225"/>
            <ac:spMk id="76" creationId="{E177CF97-2D6F-9B6F-ECED-4020F783F450}"/>
          </ac:spMkLst>
        </pc:spChg>
        <pc:spChg chg="del">
          <ac:chgData name="박 해지" userId="1012cf6e-31ee-493b-9172-3deac73a140a" providerId="ADAL" clId="{73E23163-AFEE-4D21-831F-169A9E667668}" dt="2022-12-01T05:52:05.653" v="17" actId="478"/>
          <ac:spMkLst>
            <pc:docMk/>
            <pc:sldMk cId="3957271926" sldId="1225"/>
            <ac:spMk id="78" creationId="{45F31D98-BB5A-9C0B-7ADE-BEC9C5207B65}"/>
          </ac:spMkLst>
        </pc:spChg>
      </pc:sldChg>
      <pc:sldChg chg="delSp modSp mod">
        <pc:chgData name="박 해지" userId="1012cf6e-31ee-493b-9172-3deac73a140a" providerId="ADAL" clId="{73E23163-AFEE-4D21-831F-169A9E667668}" dt="2022-12-01T05:52:17.900" v="23" actId="478"/>
        <pc:sldMkLst>
          <pc:docMk/>
          <pc:sldMk cId="3130507155" sldId="1226"/>
        </pc:sldMkLst>
        <pc:spChg chg="del">
          <ac:chgData name="박 해지" userId="1012cf6e-31ee-493b-9172-3deac73a140a" providerId="ADAL" clId="{73E23163-AFEE-4D21-831F-169A9E667668}" dt="2022-12-01T05:52:13.964" v="22" actId="478"/>
          <ac:spMkLst>
            <pc:docMk/>
            <pc:sldMk cId="3130507155" sldId="1226"/>
            <ac:spMk id="21" creationId="{8456E0E5-5A52-40B1-6102-4203DFC762A2}"/>
          </ac:spMkLst>
        </pc:spChg>
        <pc:spChg chg="del">
          <ac:chgData name="박 해지" userId="1012cf6e-31ee-493b-9172-3deac73a140a" providerId="ADAL" clId="{73E23163-AFEE-4D21-831F-169A9E667668}" dt="2022-12-01T05:52:10.452" v="19" actId="478"/>
          <ac:spMkLst>
            <pc:docMk/>
            <pc:sldMk cId="3130507155" sldId="1226"/>
            <ac:spMk id="22" creationId="{8D080968-533A-3E47-9014-1196189923AF}"/>
          </ac:spMkLst>
        </pc:spChg>
        <pc:spChg chg="del">
          <ac:chgData name="박 해지" userId="1012cf6e-31ee-493b-9172-3deac73a140a" providerId="ADAL" clId="{73E23163-AFEE-4D21-831F-169A9E667668}" dt="2022-12-01T05:52:08.179" v="18" actId="478"/>
          <ac:spMkLst>
            <pc:docMk/>
            <pc:sldMk cId="3130507155" sldId="1226"/>
            <ac:spMk id="59" creationId="{C12B49F8-B87F-26C8-555E-8163D3DBE7FF}"/>
          </ac:spMkLst>
        </pc:spChg>
        <pc:spChg chg="del mod">
          <ac:chgData name="박 해지" userId="1012cf6e-31ee-493b-9172-3deac73a140a" providerId="ADAL" clId="{73E23163-AFEE-4D21-831F-169A9E667668}" dt="2022-12-01T05:52:12.964" v="21" actId="478"/>
          <ac:spMkLst>
            <pc:docMk/>
            <pc:sldMk cId="3130507155" sldId="1226"/>
            <ac:spMk id="72" creationId="{39060690-D64B-72EE-FBB6-D059A3742E1A}"/>
          </ac:spMkLst>
        </pc:spChg>
        <pc:spChg chg="del">
          <ac:chgData name="박 해지" userId="1012cf6e-31ee-493b-9172-3deac73a140a" providerId="ADAL" clId="{73E23163-AFEE-4D21-831F-169A9E667668}" dt="2022-12-01T05:52:17.900" v="23" actId="478"/>
          <ac:spMkLst>
            <pc:docMk/>
            <pc:sldMk cId="3130507155" sldId="1226"/>
            <ac:spMk id="74" creationId="{60B2A9F4-F74C-8D83-17B1-B2327CCC9D9F}"/>
          </ac:spMkLst>
        </pc:spChg>
      </pc:sldChg>
      <pc:sldChg chg="delSp mod">
        <pc:chgData name="박 해지" userId="1012cf6e-31ee-493b-9172-3deac73a140a" providerId="ADAL" clId="{73E23163-AFEE-4D21-831F-169A9E667668}" dt="2022-12-01T05:53:52.942" v="25" actId="478"/>
        <pc:sldMkLst>
          <pc:docMk/>
          <pc:sldMk cId="3567339078" sldId="1227"/>
        </pc:sldMkLst>
        <pc:spChg chg="del">
          <ac:chgData name="박 해지" userId="1012cf6e-31ee-493b-9172-3deac73a140a" providerId="ADAL" clId="{73E23163-AFEE-4D21-831F-169A9E667668}" dt="2022-12-01T05:53:51.539" v="24" actId="478"/>
          <ac:spMkLst>
            <pc:docMk/>
            <pc:sldMk cId="3567339078" sldId="1227"/>
            <ac:spMk id="59" creationId="{C12B49F8-B87F-26C8-555E-8163D3DBE7FF}"/>
          </ac:spMkLst>
        </pc:spChg>
        <pc:spChg chg="del">
          <ac:chgData name="박 해지" userId="1012cf6e-31ee-493b-9172-3deac73a140a" providerId="ADAL" clId="{73E23163-AFEE-4D21-831F-169A9E667668}" dt="2022-12-01T05:53:52.942" v="25" actId="478"/>
          <ac:spMkLst>
            <pc:docMk/>
            <pc:sldMk cId="3567339078" sldId="1227"/>
            <ac:spMk id="72" creationId="{39060690-D64B-72EE-FBB6-D059A3742E1A}"/>
          </ac:spMkLst>
        </pc:spChg>
      </pc:sldChg>
      <pc:sldChg chg="delSp modSp mod">
        <pc:chgData name="박 해지" userId="1012cf6e-31ee-493b-9172-3deac73a140a" providerId="ADAL" clId="{73E23163-AFEE-4D21-831F-169A9E667668}" dt="2022-12-01T05:54:52.147" v="28" actId="478"/>
        <pc:sldMkLst>
          <pc:docMk/>
          <pc:sldMk cId="4142656933" sldId="1228"/>
        </pc:sldMkLst>
        <pc:spChg chg="del mod">
          <ac:chgData name="박 해지" userId="1012cf6e-31ee-493b-9172-3deac73a140a" providerId="ADAL" clId="{73E23163-AFEE-4D21-831F-169A9E667668}" dt="2022-12-01T05:54:49.773" v="27" actId="478"/>
          <ac:spMkLst>
            <pc:docMk/>
            <pc:sldMk cId="4142656933" sldId="1228"/>
            <ac:spMk id="22" creationId="{EF339229-B313-F042-DC83-E6506169914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3" creationId="{3274D698-58F0-041D-17B0-5DE9674EE6AC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4" creationId="{1B765828-99B5-0697-0DED-A811B4B03071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5" creationId="{52A26E6B-3741-81D3-AE06-03294A368D5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6" creationId="{1BD34D39-0349-2FB5-C014-D4FB414ED62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7" creationId="{AFAED725-83CD-90D6-6799-8C65143F4159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8" creationId="{BE817B36-9B6A-349E-B58A-3FC2E3E2D818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9" creationId="{53E8593C-7B20-F8E6-9D28-EC1312D2E8BC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0" creationId="{E21DF906-3CF4-A3C8-C693-AB0F2FF47E9F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5" creationId="{F0D0E6E1-D5A5-C027-BE83-683FB73ECFD8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6" creationId="{AAC7AAFB-EF0B-7496-0C53-9BE91BB3AA34}"/>
          </ac:spMkLst>
        </pc:spChg>
      </pc:sldChg>
      <pc:sldChg chg="addSp delSp modSp mod">
        <pc:chgData name="박 해지" userId="1012cf6e-31ee-493b-9172-3deac73a140a" providerId="ADAL" clId="{73E23163-AFEE-4D21-831F-169A9E667668}" dt="2022-12-01T05:54:57.449" v="29" actId="478"/>
        <pc:sldMkLst>
          <pc:docMk/>
          <pc:sldMk cId="1015772749" sldId="1229"/>
        </pc:sldMkLst>
        <pc:spChg chg="add del mod">
          <ac:chgData name="박 해지" userId="1012cf6e-31ee-493b-9172-3deac73a140a" providerId="ADAL" clId="{73E23163-AFEE-4D21-831F-169A9E667668}" dt="2022-12-01T01:20:37.816" v="1"/>
          <ac:spMkLst>
            <pc:docMk/>
            <pc:sldMk cId="1015772749" sldId="1229"/>
            <ac:spMk id="5" creationId="{5BF5831C-4572-1CD3-1120-3E7AF9F59A9C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4" creationId="{538F9061-1ABB-F521-0A69-908E8199CCA5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5" creationId="{2B280744-CD2A-6358-FDD0-7AA05DE2BF38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6" creationId="{D31D0629-3A9D-3324-BD38-E177B39FA456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7" creationId="{75C4317C-BE7C-E4D3-9473-93564AA9578E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8" creationId="{82789D45-D3AD-BC78-3F21-02B68B35A76C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9" creationId="{3EB08188-EA1E-E972-875D-25EC5301F6BF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30" creationId="{4FA32B9F-4C60-505B-0B54-58995A3987BE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31" creationId="{48198772-D165-CAF1-8B74-1C2CB0E73B61}"/>
          </ac:spMkLst>
        </pc:spChg>
      </pc:sldChg>
      <pc:sldChg chg="delSp modSp mod">
        <pc:chgData name="박 해지" userId="1012cf6e-31ee-493b-9172-3deac73a140a" providerId="ADAL" clId="{73E23163-AFEE-4D21-831F-169A9E667668}" dt="2022-12-01T10:27:57.638" v="77" actId="478"/>
        <pc:sldMkLst>
          <pc:docMk/>
          <pc:sldMk cId="3097503555" sldId="1261"/>
        </pc:sldMkLst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10:27:56.225" v="76" actId="478"/>
          <ac:spMkLst>
            <pc:docMk/>
            <pc:sldMk cId="3097503555" sldId="1261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10:27:57.638" v="77" actId="478"/>
          <ac:spMkLst>
            <pc:docMk/>
            <pc:sldMk cId="3097503555" sldId="1261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10:27:55.160" v="75" actId="478"/>
          <ac:cxnSpMkLst>
            <pc:docMk/>
            <pc:sldMk cId="3097503555" sldId="1261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10:27:53.679" v="74" actId="478"/>
          <ac:cxnSpMkLst>
            <pc:docMk/>
            <pc:sldMk cId="3097503555" sldId="1261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07:21:23.264" v="34" actId="478"/>
        <pc:sldMkLst>
          <pc:docMk/>
          <pc:sldMk cId="3453448039" sldId="1324"/>
        </pc:sldMkLst>
        <pc:spChg chg="del">
          <ac:chgData name="박 해지" userId="1012cf6e-31ee-493b-9172-3deac73a140a" providerId="ADAL" clId="{73E23163-AFEE-4D21-831F-169A9E667668}" dt="2022-12-01T07:21:04.304" v="32" actId="478"/>
          <ac:spMkLst>
            <pc:docMk/>
            <pc:sldMk cId="3453448039" sldId="1324"/>
            <ac:spMk id="49" creationId="{95C5A363-2410-B9DA-2DC7-960F00ECBC4D}"/>
          </ac:spMkLst>
        </pc:spChg>
        <pc:spChg chg="del">
          <ac:chgData name="박 해지" userId="1012cf6e-31ee-493b-9172-3deac73a140a" providerId="ADAL" clId="{73E23163-AFEE-4D21-831F-169A9E667668}" dt="2022-12-01T07:21:07.195" v="33" actId="478"/>
          <ac:spMkLst>
            <pc:docMk/>
            <pc:sldMk cId="3453448039" sldId="1324"/>
            <ac:spMk id="50" creationId="{1116DC6B-FC73-CD89-20A4-6FFD420AC2DB}"/>
          </ac:spMkLst>
        </pc:spChg>
        <pc:spChg chg="del">
          <ac:chgData name="박 해지" userId="1012cf6e-31ee-493b-9172-3deac73a140a" providerId="ADAL" clId="{73E23163-AFEE-4D21-831F-169A9E667668}" dt="2022-12-01T07:21:23.264" v="34" actId="478"/>
          <ac:spMkLst>
            <pc:docMk/>
            <pc:sldMk cId="3453448039" sldId="1324"/>
            <ac:spMk id="56" creationId="{3B1E0224-C65F-5E7A-9944-717BAB148E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DD188-CDC1-F346-8F1A-9462B7FF1B5C}" type="datetimeFigureOut">
              <a:rPr kumimoji="1" lang="ko-KR" altLang="en-US" smtClean="0"/>
              <a:t>2023-04-18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A56CD-66E4-1049-8936-27E0994A9F2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7687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5.png"/><Relationship Id="rId1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12.svg"/><Relationship Id="rId12" Type="http://schemas.openxmlformats.org/officeDocument/2006/relationships/image" Target="../media/image4.svg"/><Relationship Id="rId17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image" Target="../media/image17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3.png"/><Relationship Id="rId5" Type="http://schemas.openxmlformats.org/officeDocument/2006/relationships/image" Target="../media/image10.svg"/><Relationship Id="rId15" Type="http://schemas.openxmlformats.org/officeDocument/2006/relationships/image" Target="../media/image16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6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21.svg"/><Relationship Id="rId12" Type="http://schemas.openxmlformats.org/officeDocument/2006/relationships/image" Target="../media/image13.png"/><Relationship Id="rId1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4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png"/><Relationship Id="rId11" Type="http://schemas.openxmlformats.org/officeDocument/2006/relationships/image" Target="../media/image12.svg"/><Relationship Id="rId5" Type="http://schemas.openxmlformats.org/officeDocument/2006/relationships/image" Target="../media/image19.svg"/><Relationship Id="rId15" Type="http://schemas.openxmlformats.org/officeDocument/2006/relationships/image" Target="../media/image3.png"/><Relationship Id="rId10" Type="http://schemas.openxmlformats.org/officeDocument/2006/relationships/image" Target="../media/image11.png"/><Relationship Id="rId4" Type="http://schemas.openxmlformats.org/officeDocument/2006/relationships/image" Target="../media/image18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9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가공화면_작업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sp>
        <p:nvSpPr>
          <p:cNvPr id="23" name="제목 1">
            <a:extLst>
              <a:ext uri="{FF2B5EF4-FFF2-40B4-BE49-F238E27FC236}">
                <a16:creationId xmlns:a16="http://schemas.microsoft.com/office/drawing/2014/main" id="{23EB436A-0EA8-AD42-7ABA-BED3AC773A8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가공        게시판          연습장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3FD49E6-C276-BCE1-D819-E75AA6BF990D}"/>
              </a:ext>
            </a:extLst>
          </p:cNvPr>
          <p:cNvSpPr/>
          <p:nvPr userDrawn="1"/>
        </p:nvSpPr>
        <p:spPr>
          <a:xfrm>
            <a:off x="5032" y="1005430"/>
            <a:ext cx="9898366" cy="3879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2D04D7F-6536-9B13-B34C-4FD99025B0FD}"/>
              </a:ext>
            </a:extLst>
          </p:cNvPr>
          <p:cNvSpPr/>
          <p:nvPr userDrawn="1"/>
        </p:nvSpPr>
        <p:spPr>
          <a:xfrm>
            <a:off x="8035" y="1393408"/>
            <a:ext cx="440540" cy="545579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9620EF-CD33-29B3-05F1-0D9ABC54D857}"/>
              </a:ext>
            </a:extLst>
          </p:cNvPr>
          <p:cNvSpPr/>
          <p:nvPr userDrawn="1"/>
        </p:nvSpPr>
        <p:spPr>
          <a:xfrm>
            <a:off x="-3594" y="1015241"/>
            <a:ext cx="452169" cy="369366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4" name="그래픽 43" descr="왼쪽으로 도는 줄 화살표 단색으로 채워진">
            <a:extLst>
              <a:ext uri="{FF2B5EF4-FFF2-40B4-BE49-F238E27FC236}">
                <a16:creationId xmlns:a16="http://schemas.microsoft.com/office/drawing/2014/main" id="{318BA815-3252-AFEB-51F5-5B41EFF6BA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3082" y="1109679"/>
            <a:ext cx="215436" cy="215436"/>
          </a:xfrm>
          <a:prstGeom prst="rect">
            <a:avLst/>
          </a:prstGeom>
        </p:spPr>
      </p:pic>
      <p:pic>
        <p:nvPicPr>
          <p:cNvPr id="46" name="그래픽 45" descr="오른쪽으로 굽은 줄 화살표 단색으로 채워진">
            <a:extLst>
              <a:ext uri="{FF2B5EF4-FFF2-40B4-BE49-F238E27FC236}">
                <a16:creationId xmlns:a16="http://schemas.microsoft.com/office/drawing/2014/main" id="{ED65E4A3-9324-F98F-AEAC-0825E1D064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17656" y="1112919"/>
            <a:ext cx="215436" cy="215436"/>
          </a:xfrm>
          <a:prstGeom prst="rect">
            <a:avLst/>
          </a:prstGeom>
        </p:spPr>
      </p:pic>
      <p:pic>
        <p:nvPicPr>
          <p:cNvPr id="50" name="그래픽 49" descr="정보 윤곽선">
            <a:extLst>
              <a:ext uri="{FF2B5EF4-FFF2-40B4-BE49-F238E27FC236}">
                <a16:creationId xmlns:a16="http://schemas.microsoft.com/office/drawing/2014/main" id="{61CB8E0E-87E8-62CD-3041-2D8A0E3CFAB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28220" y="1115310"/>
            <a:ext cx="204839" cy="204839"/>
          </a:xfrm>
          <a:prstGeom prst="rect">
            <a:avLst/>
          </a:prstGeom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62EEE94A-B185-641E-E7CE-0D87EE3524C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60775" y="1129369"/>
            <a:ext cx="198147" cy="178333"/>
          </a:xfrm>
          <a:prstGeom prst="rect">
            <a:avLst/>
          </a:prstGeom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187885"/>
            <a:chOff x="7668794" y="2408517"/>
            <a:chExt cx="900668" cy="187885"/>
          </a:xfrm>
        </p:grpSpPr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pic>
        <p:nvPicPr>
          <p:cNvPr id="4" name="그래픽 3" descr="오른쪽 화살표 단색으로 채워진">
            <a:extLst>
              <a:ext uri="{FF2B5EF4-FFF2-40B4-BE49-F238E27FC236}">
                <a16:creationId xmlns:a16="http://schemas.microsoft.com/office/drawing/2014/main" id="{2E9E3377-CA00-5696-D4D4-2A01B72C5AE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>
            <a:off x="68246" y="1033853"/>
            <a:ext cx="317154" cy="369366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6D489434-81B4-E54A-218B-BA6210623027}"/>
              </a:ext>
            </a:extLst>
          </p:cNvPr>
          <p:cNvSpPr/>
          <p:nvPr userDrawn="1"/>
        </p:nvSpPr>
        <p:spPr>
          <a:xfrm>
            <a:off x="8432989" y="1099804"/>
            <a:ext cx="440540" cy="2246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69D11F2-377B-96AF-CD76-E0F305E5CE7F}"/>
              </a:ext>
            </a:extLst>
          </p:cNvPr>
          <p:cNvSpPr/>
          <p:nvPr userDrawn="1"/>
        </p:nvSpPr>
        <p:spPr>
          <a:xfrm>
            <a:off x="8911784" y="1099804"/>
            <a:ext cx="440540" cy="2246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>
                    <a:lumMod val="50000"/>
                    <a:lumOff val="50000"/>
                  </a:schemeClr>
                </a:solidFill>
              </a:rPr>
              <a:t>저장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EEFBD9F-225F-2402-9B73-BEE146CE42A8}"/>
              </a:ext>
            </a:extLst>
          </p:cNvPr>
          <p:cNvSpPr/>
          <p:nvPr userDrawn="1"/>
        </p:nvSpPr>
        <p:spPr>
          <a:xfrm>
            <a:off x="9390579" y="1099804"/>
            <a:ext cx="440540" cy="22464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제출</a:t>
            </a:r>
          </a:p>
        </p:txBody>
      </p:sp>
      <p:pic>
        <p:nvPicPr>
          <p:cNvPr id="3" name="그래픽 2" descr="벨소리 단색으로 채워진">
            <a:extLst>
              <a:ext uri="{FF2B5EF4-FFF2-40B4-BE49-F238E27FC236}">
                <a16:creationId xmlns:a16="http://schemas.microsoft.com/office/drawing/2014/main" id="{AF67D0E8-4571-BB83-FEE7-A3A770A0E5C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81686" y="716153"/>
            <a:ext cx="299006" cy="23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5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헤더_관리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187885"/>
            <a:chOff x="7668794" y="2408517"/>
            <a:chExt cx="900668" cy="187885"/>
          </a:xfrm>
        </p:grpSpPr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sp>
        <p:nvSpPr>
          <p:cNvPr id="3" name="제목 1">
            <a:extLst>
              <a:ext uri="{FF2B5EF4-FFF2-40B4-BE49-F238E27FC236}">
                <a16:creationId xmlns:a16="http://schemas.microsoft.com/office/drawing/2014/main" id="{BCEF1F3B-6134-3250-4DAB-8497F2F8A60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회원 관리         작업 현황           유효성 관리          게시판</a:t>
            </a:r>
          </a:p>
        </p:txBody>
      </p:sp>
    </p:spTree>
    <p:extLst>
      <p:ext uri="{BB962C8B-B14F-4D97-AF65-F5344CB8AC3E}">
        <p14:creationId xmlns:p14="http://schemas.microsoft.com/office/powerpoint/2010/main" val="241007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가공화면_관리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sp>
        <p:nvSpPr>
          <p:cNvPr id="23" name="제목 1">
            <a:extLst>
              <a:ext uri="{FF2B5EF4-FFF2-40B4-BE49-F238E27FC236}">
                <a16:creationId xmlns:a16="http://schemas.microsoft.com/office/drawing/2014/main" id="{23EB436A-0EA8-AD42-7ABA-BED3AC773A8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회원 관리         작업 현황           유효성 관리          게시판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3FD49E6-C276-BCE1-D819-E75AA6BF990D}"/>
              </a:ext>
            </a:extLst>
          </p:cNvPr>
          <p:cNvSpPr/>
          <p:nvPr userDrawn="1"/>
        </p:nvSpPr>
        <p:spPr>
          <a:xfrm>
            <a:off x="5032" y="1005430"/>
            <a:ext cx="9898366" cy="3879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2D04D7F-6536-9B13-B34C-4FD99025B0FD}"/>
              </a:ext>
            </a:extLst>
          </p:cNvPr>
          <p:cNvSpPr/>
          <p:nvPr userDrawn="1"/>
        </p:nvSpPr>
        <p:spPr>
          <a:xfrm>
            <a:off x="8035" y="1393408"/>
            <a:ext cx="440540" cy="545579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9620EF-CD33-29B3-05F1-0D9ABC54D857}"/>
              </a:ext>
            </a:extLst>
          </p:cNvPr>
          <p:cNvSpPr/>
          <p:nvPr userDrawn="1"/>
        </p:nvSpPr>
        <p:spPr>
          <a:xfrm>
            <a:off x="-3594" y="1015241"/>
            <a:ext cx="624696" cy="369366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4" name="그래픽 33" descr="햄버거 메뉴 아이콘 단색으로 채워진">
            <a:extLst>
              <a:ext uri="{FF2B5EF4-FFF2-40B4-BE49-F238E27FC236}">
                <a16:creationId xmlns:a16="http://schemas.microsoft.com/office/drawing/2014/main" id="{B4C60C67-DBBE-2FE4-6A19-3DA0F21986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250" y="1058725"/>
            <a:ext cx="232876" cy="232876"/>
          </a:xfrm>
          <a:prstGeom prst="rect">
            <a:avLst/>
          </a:prstGeom>
        </p:spPr>
      </p:pic>
      <p:sp>
        <p:nvSpPr>
          <p:cNvPr id="35" name="제목 1">
            <a:extLst>
              <a:ext uri="{FF2B5EF4-FFF2-40B4-BE49-F238E27FC236}">
                <a16:creationId xmlns:a16="http://schemas.microsoft.com/office/drawing/2014/main" id="{3E2E330D-E77E-08F7-6963-D5B94BD89338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00083" y="1013499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bg1"/>
                </a:solidFill>
              </a:rPr>
              <a:t> 메뉴</a:t>
            </a:r>
          </a:p>
        </p:txBody>
      </p:sp>
      <p:pic>
        <p:nvPicPr>
          <p:cNvPr id="37" name="그래픽 36" descr="디스크 단색으로 채워진">
            <a:extLst>
              <a:ext uri="{FF2B5EF4-FFF2-40B4-BE49-F238E27FC236}">
                <a16:creationId xmlns:a16="http://schemas.microsoft.com/office/drawing/2014/main" id="{60D5D0FA-86F0-6BB0-1D69-A29D8E10507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5445" y="1049355"/>
            <a:ext cx="270095" cy="270095"/>
          </a:xfrm>
          <a:prstGeom prst="rect">
            <a:avLst/>
          </a:prstGeom>
        </p:spPr>
      </p:pic>
      <p:sp>
        <p:nvSpPr>
          <p:cNvPr id="38" name="제목 1">
            <a:extLst>
              <a:ext uri="{FF2B5EF4-FFF2-40B4-BE49-F238E27FC236}">
                <a16:creationId xmlns:a16="http://schemas.microsoft.com/office/drawing/2014/main" id="{E0DC666E-B08D-21A5-7E1D-CD8FDDE2D7FB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729341" y="1043350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저장</a:t>
            </a:r>
          </a:p>
        </p:txBody>
      </p:sp>
      <p:pic>
        <p:nvPicPr>
          <p:cNvPr id="44" name="그래픽 43" descr="왼쪽으로 도는 줄 화살표 단색으로 채워진">
            <a:extLst>
              <a:ext uri="{FF2B5EF4-FFF2-40B4-BE49-F238E27FC236}">
                <a16:creationId xmlns:a16="http://schemas.microsoft.com/office/drawing/2014/main" id="{318BA815-3252-AFEB-51F5-5B41EFF6BA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04324" y="1086762"/>
            <a:ext cx="215436" cy="215436"/>
          </a:xfrm>
          <a:prstGeom prst="rect">
            <a:avLst/>
          </a:prstGeom>
        </p:spPr>
      </p:pic>
      <p:pic>
        <p:nvPicPr>
          <p:cNvPr id="46" name="그래픽 45" descr="오른쪽으로 굽은 줄 화살표 단색으로 채워진">
            <a:extLst>
              <a:ext uri="{FF2B5EF4-FFF2-40B4-BE49-F238E27FC236}">
                <a16:creationId xmlns:a16="http://schemas.microsoft.com/office/drawing/2014/main" id="{ED65E4A3-9324-F98F-AEAC-0825E1D064E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31034" y="1090002"/>
            <a:ext cx="215436" cy="215436"/>
          </a:xfrm>
          <a:prstGeom prst="rect">
            <a:avLst/>
          </a:prstGeom>
        </p:spPr>
      </p:pic>
      <p:sp>
        <p:nvSpPr>
          <p:cNvPr id="47" name="제목 1">
            <a:extLst>
              <a:ext uri="{FF2B5EF4-FFF2-40B4-BE49-F238E27FC236}">
                <a16:creationId xmlns:a16="http://schemas.microsoft.com/office/drawing/2014/main" id="{1383B224-9635-C4C8-117C-0C51F68DC255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100246" y="1039268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 뒤로</a:t>
            </a:r>
          </a:p>
        </p:txBody>
      </p:sp>
      <p:sp>
        <p:nvSpPr>
          <p:cNvPr id="48" name="제목 1">
            <a:extLst>
              <a:ext uri="{FF2B5EF4-FFF2-40B4-BE49-F238E27FC236}">
                <a16:creationId xmlns:a16="http://schemas.microsoft.com/office/drawing/2014/main" id="{022B16F3-532A-40E0-2747-AD7FB7352E60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515540" y="1043350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앞으로</a:t>
            </a:r>
          </a:p>
        </p:txBody>
      </p:sp>
      <p:pic>
        <p:nvPicPr>
          <p:cNvPr id="50" name="그래픽 49" descr="정보 윤곽선">
            <a:extLst>
              <a:ext uri="{FF2B5EF4-FFF2-40B4-BE49-F238E27FC236}">
                <a16:creationId xmlns:a16="http://schemas.microsoft.com/office/drawing/2014/main" id="{61CB8E0E-87E8-62CD-3041-2D8A0E3CFAB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63439" y="1081982"/>
            <a:ext cx="204839" cy="204839"/>
          </a:xfrm>
          <a:prstGeom prst="rect">
            <a:avLst/>
          </a:prstGeom>
        </p:spPr>
      </p:pic>
      <p:sp>
        <p:nvSpPr>
          <p:cNvPr id="51" name="제목 1">
            <a:extLst>
              <a:ext uri="{FF2B5EF4-FFF2-40B4-BE49-F238E27FC236}">
                <a16:creationId xmlns:a16="http://schemas.microsoft.com/office/drawing/2014/main" id="{A64C4B4C-2A14-2A5E-2300-B14CA5EF285E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9447667" y="1041086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도움말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62EEE94A-B185-641E-E7CE-0D87EE3524C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133088" y="1095553"/>
            <a:ext cx="198147" cy="178333"/>
          </a:xfrm>
          <a:prstGeom prst="rect">
            <a:avLst/>
          </a:prstGeom>
        </p:spPr>
      </p:pic>
      <p:sp>
        <p:nvSpPr>
          <p:cNvPr id="56" name="제목 1">
            <a:extLst>
              <a:ext uri="{FF2B5EF4-FFF2-40B4-BE49-F238E27FC236}">
                <a16:creationId xmlns:a16="http://schemas.microsoft.com/office/drawing/2014/main" id="{D45DEEB6-BED8-C9F2-C38D-5E869E962F6B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8963716" y="1039269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전체화면</a:t>
            </a:r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187885"/>
            <a:chOff x="7668794" y="2408517"/>
            <a:chExt cx="900668" cy="187885"/>
          </a:xfrm>
        </p:grpSpPr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101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D25300F8-6CBB-C845-B1A4-FCE6B5E6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5505" y="6536809"/>
            <a:ext cx="2743200" cy="184666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115728EE-E6A6-CE47-AFC7-A3E84E205C68}" type="slidenum">
              <a:rPr kumimoji="1" lang="ko-KR" altLang="en-US" smtClean="0"/>
              <a:pPr/>
              <a:t>‹#›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569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00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305D57B-D3F7-406E-84A4-3195906D9A82}"/>
              </a:ext>
            </a:extLst>
          </p:cNvPr>
          <p:cNvSpPr/>
          <p:nvPr userDrawn="1"/>
        </p:nvSpPr>
        <p:spPr>
          <a:xfrm>
            <a:off x="0" y="675489"/>
            <a:ext cx="12192000" cy="57916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138" tIns="42569" rIns="85138" bIns="42569" rtlCol="0" anchor="ctr"/>
          <a:lstStyle/>
          <a:p>
            <a:pPr algn="ctr"/>
            <a:endParaRPr lang="ko-KR" altLang="en-US" sz="1100" dirty="0">
              <a:latin typeface="나눔고딕"/>
              <a:ea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3CA7028-1C59-B111-C31B-8311A74AC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3197" y="83159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관리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305D57B-D3F7-406E-84A4-3195906D9A82}"/>
              </a:ext>
            </a:extLst>
          </p:cNvPr>
          <p:cNvSpPr/>
          <p:nvPr userDrawn="1"/>
        </p:nvSpPr>
        <p:spPr>
          <a:xfrm>
            <a:off x="0" y="675489"/>
            <a:ext cx="12192000" cy="5791687"/>
          </a:xfrm>
          <a:prstGeom prst="rect">
            <a:avLst/>
          </a:prstGeom>
          <a:solidFill>
            <a:srgbClr val="E4D2F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138" tIns="42569" rIns="85138" bIns="42569" rtlCol="0" anchor="ctr"/>
          <a:lstStyle/>
          <a:p>
            <a:pPr algn="ctr"/>
            <a:endParaRPr lang="ko-KR" altLang="en-US" sz="1100" dirty="0">
              <a:latin typeface="나눔고딕"/>
              <a:ea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3CA7028-1C59-B111-C31B-8311A74AC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3197" y="83159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57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3635F28-AE33-4541-BCEE-8BDB7A771283}"/>
              </a:ext>
            </a:extLst>
          </p:cNvPr>
          <p:cNvSpPr/>
          <p:nvPr userDrawn="1"/>
        </p:nvSpPr>
        <p:spPr>
          <a:xfrm>
            <a:off x="0" y="675489"/>
            <a:ext cx="12192000" cy="5791687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138" tIns="42569" rIns="85138" bIns="42569" rtlCol="0" anchor="ctr"/>
          <a:lstStyle/>
          <a:p>
            <a:pPr algn="ctr"/>
            <a:endParaRPr lang="ko-KR" altLang="en-US" sz="1100" dirty="0">
              <a:latin typeface="나눔고딕"/>
              <a:ea typeface="나눔고딕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EB6B6F6-0291-E625-8F79-FFC176E9E0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3197" y="83159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0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헤더_작업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187885"/>
            <a:chOff x="7668794" y="2408517"/>
            <a:chExt cx="900668" cy="187885"/>
          </a:xfrm>
        </p:grpSpPr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545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헤더_작업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187885"/>
            <a:chOff x="7668794" y="2408517"/>
            <a:chExt cx="900668" cy="187885"/>
          </a:xfrm>
        </p:grpSpPr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pic>
        <p:nvPicPr>
          <p:cNvPr id="5" name="그래픽 4" descr="벨소리 단색으로 채워진">
            <a:extLst>
              <a:ext uri="{FF2B5EF4-FFF2-40B4-BE49-F238E27FC236}">
                <a16:creationId xmlns:a16="http://schemas.microsoft.com/office/drawing/2014/main" id="{73349D57-B98F-3368-EF12-11753EAC8A0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81686" y="716153"/>
            <a:ext cx="299006" cy="230832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B21BD46A-31E6-A528-0AC2-E6FE3D4ADBD6}"/>
              </a:ext>
            </a:extLst>
          </p:cNvPr>
          <p:cNvSpPr/>
          <p:nvPr userDrawn="1"/>
        </p:nvSpPr>
        <p:spPr>
          <a:xfrm>
            <a:off x="8520884" y="695147"/>
            <a:ext cx="151582" cy="151582"/>
          </a:xfrm>
          <a:prstGeom prst="ellipse">
            <a:avLst/>
          </a:pr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</a:rPr>
              <a:t>2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2238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B93A-1B9C-4791-ABEC-9663389C9D80}" type="datetime1">
              <a:rPr lang="ko-KR" altLang="en-US" smtClean="0"/>
              <a:t>2023-04-18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DDA76-A348-414D-9DE7-7A8CBF18291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134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7" r:id="rId2"/>
    <p:sldLayoutId id="2147483686" r:id="rId3"/>
    <p:sldLayoutId id="2147483682" r:id="rId4"/>
    <p:sldLayoutId id="2147483694" r:id="rId5"/>
    <p:sldLayoutId id="2147483683" r:id="rId6"/>
    <p:sldLayoutId id="2147483689" r:id="rId7"/>
    <p:sldLayoutId id="2147483684" r:id="rId8"/>
    <p:sldLayoutId id="2147483693" r:id="rId9"/>
    <p:sldLayoutId id="2147483690" r:id="rId10"/>
    <p:sldLayoutId id="2147483691" r:id="rId11"/>
    <p:sldLayoutId id="2147483692" r:id="rId1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sv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svg"/><Relationship Id="rId11" Type="http://schemas.openxmlformats.org/officeDocument/2006/relationships/image" Target="../media/image23.svg"/><Relationship Id="rId5" Type="http://schemas.openxmlformats.org/officeDocument/2006/relationships/image" Target="../media/image29.png"/><Relationship Id="rId10" Type="http://schemas.openxmlformats.org/officeDocument/2006/relationships/image" Target="../media/image22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36.png"/><Relationship Id="rId3" Type="http://schemas.openxmlformats.org/officeDocument/2006/relationships/image" Target="../media/image27.svg"/><Relationship Id="rId7" Type="http://schemas.openxmlformats.org/officeDocument/2006/relationships/image" Target="../media/image34.png"/><Relationship Id="rId12" Type="http://schemas.openxmlformats.org/officeDocument/2006/relationships/image" Target="../media/image3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svg"/><Relationship Id="rId11" Type="http://schemas.openxmlformats.org/officeDocument/2006/relationships/image" Target="../media/image23.svg"/><Relationship Id="rId5" Type="http://schemas.openxmlformats.org/officeDocument/2006/relationships/image" Target="../media/image29.png"/><Relationship Id="rId10" Type="http://schemas.openxmlformats.org/officeDocument/2006/relationships/image" Target="../media/image22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7.svg"/><Relationship Id="rId7" Type="http://schemas.openxmlformats.org/officeDocument/2006/relationships/image" Target="../media/image3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5.png"/><Relationship Id="rId11" Type="http://schemas.openxmlformats.org/officeDocument/2006/relationships/image" Target="../media/image38.png"/><Relationship Id="rId5" Type="http://schemas.openxmlformats.org/officeDocument/2006/relationships/image" Target="../media/image30.svg"/><Relationship Id="rId10" Type="http://schemas.openxmlformats.org/officeDocument/2006/relationships/image" Target="../media/image32.png"/><Relationship Id="rId4" Type="http://schemas.openxmlformats.org/officeDocument/2006/relationships/image" Target="../media/image29.png"/><Relationship Id="rId9" Type="http://schemas.openxmlformats.org/officeDocument/2006/relationships/image" Target="../media/image23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40.svg"/><Relationship Id="rId7" Type="http://schemas.openxmlformats.org/officeDocument/2006/relationships/image" Target="../media/image2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3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Relationship Id="rId9" Type="http://schemas.openxmlformats.org/officeDocument/2006/relationships/image" Target="../media/image44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23.svg"/><Relationship Id="rId7" Type="http://schemas.openxmlformats.org/officeDocument/2006/relationships/image" Target="../media/image4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7.svg"/><Relationship Id="rId11" Type="http://schemas.openxmlformats.org/officeDocument/2006/relationships/image" Target="../media/image44.svg"/><Relationship Id="rId5" Type="http://schemas.openxmlformats.org/officeDocument/2006/relationships/image" Target="../media/image46.png"/><Relationship Id="rId10" Type="http://schemas.openxmlformats.org/officeDocument/2006/relationships/image" Target="../media/image51.sv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53.svg"/><Relationship Id="rId7" Type="http://schemas.openxmlformats.org/officeDocument/2006/relationships/image" Target="../media/image44.sv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3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Relationship Id="rId9" Type="http://schemas.openxmlformats.org/officeDocument/2006/relationships/image" Target="../media/image55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23.svg"/><Relationship Id="rId7" Type="http://schemas.openxmlformats.org/officeDocument/2006/relationships/image" Target="../media/image5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10" Type="http://schemas.openxmlformats.org/officeDocument/2006/relationships/image" Target="../media/image55.svg"/><Relationship Id="rId4" Type="http://schemas.openxmlformats.org/officeDocument/2006/relationships/image" Target="../media/image44.svg"/><Relationship Id="rId9" Type="http://schemas.openxmlformats.org/officeDocument/2006/relationships/image" Target="../media/image5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23.svg"/><Relationship Id="rId7" Type="http://schemas.openxmlformats.org/officeDocument/2006/relationships/image" Target="../media/image50.png"/><Relationship Id="rId12" Type="http://schemas.openxmlformats.org/officeDocument/2006/relationships/image" Target="../media/image57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9.svg"/><Relationship Id="rId11" Type="http://schemas.openxmlformats.org/officeDocument/2006/relationships/image" Target="../media/image56.png"/><Relationship Id="rId5" Type="http://schemas.openxmlformats.org/officeDocument/2006/relationships/image" Target="../media/image48.png"/><Relationship Id="rId10" Type="http://schemas.openxmlformats.org/officeDocument/2006/relationships/image" Target="../media/image55.svg"/><Relationship Id="rId4" Type="http://schemas.openxmlformats.org/officeDocument/2006/relationships/image" Target="../media/image44.svg"/><Relationship Id="rId9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945E6C-766C-4F6A-86ED-833FFDAF846A}"/>
              </a:ext>
            </a:extLst>
          </p:cNvPr>
          <p:cNvSpPr txBox="1"/>
          <p:nvPr/>
        </p:nvSpPr>
        <p:spPr>
          <a:xfrm>
            <a:off x="1568682" y="1389083"/>
            <a:ext cx="75417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D.CAMP </a:t>
            </a:r>
            <a:r>
              <a:rPr lang="ko-KR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리뉴얼 스토리보드</a:t>
            </a:r>
            <a:endParaRPr lang="en-US" altLang="ko-KR" sz="28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B9099C-5A8E-434F-9322-A94E1C1538E8}"/>
              </a:ext>
            </a:extLst>
          </p:cNvPr>
          <p:cNvSpPr/>
          <p:nvPr/>
        </p:nvSpPr>
        <p:spPr>
          <a:xfrm>
            <a:off x="1404736" y="1421099"/>
            <a:ext cx="71265" cy="4591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  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8A21FA-2BD7-43AF-ADF0-3DE5D7173878}"/>
              </a:ext>
            </a:extLst>
          </p:cNvPr>
          <p:cNvSpPr txBox="1"/>
          <p:nvPr/>
        </p:nvSpPr>
        <p:spPr>
          <a:xfrm>
            <a:off x="1568682" y="1945555"/>
            <a:ext cx="1817934" cy="574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+mn-ea"/>
              </a:rPr>
              <a:t>Storyboard</a:t>
            </a:r>
            <a:endParaRPr lang="en-US" altLang="ko-KR" sz="2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+mn-ea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CF1C64D-9D33-4D53-A50B-237D73DA6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808" y="6264926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03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79772"/>
              </p:ext>
            </p:extLst>
          </p:nvPr>
        </p:nvGraphicFramePr>
        <p:xfrm>
          <a:off x="9912034" y="902760"/>
          <a:ext cx="2279965" cy="754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 버튼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작업 리스트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전체화면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전체화면으로 확대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(F12)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실행 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Ctrl+z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앞으로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 버튼 클릭했을 때만 활성화됨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실행 취소 건에 대해 회수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도움말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단축키 도움말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단축키 정리 필요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관리자 확인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사유 기재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사유 기재 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관리자 확인 버튼이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요청됨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’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으로 바뀌고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이전 이미지로 이동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다음 이미지로 이동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보류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보류 처리되었습니다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안내 팝업 노출 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 클릭 시 팝업 닫힘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작업 리스트에서 맨 끝으로 이동됨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버튼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현재 작업 저장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제출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제출 되었습니다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안내 팝업 노출 후 </a:t>
                      </a: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후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 클릭 시 팝업 닫힘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버튼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그리드 열기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이미지 그리드 열림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8598031" y="141323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B4CC0F-8F7B-8C40-8DAC-2491D28BBA3E}"/>
              </a:ext>
            </a:extLst>
          </p:cNvPr>
          <p:cNvSpPr/>
          <p:nvPr/>
        </p:nvSpPr>
        <p:spPr>
          <a:xfrm>
            <a:off x="8569234" y="1681857"/>
            <a:ext cx="1342800" cy="284692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01378B1-6320-647F-79ED-B7B81881F5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3194" y="1754482"/>
            <a:ext cx="635726" cy="124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057F6C3-B313-2C1B-E398-E2888D5C7C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7078" y="1715256"/>
            <a:ext cx="1318401" cy="1684151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FB367D3E-AA93-8E8E-F834-058B997734CA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50" name="그림 49">
              <a:extLst>
                <a:ext uri="{FF2B5EF4-FFF2-40B4-BE49-F238E27FC236}">
                  <a16:creationId xmlns:a16="http://schemas.microsoft.com/office/drawing/2014/main" id="{E369E3FA-31F2-ECEF-62F2-71BF2A2A87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CBD534BD-CD09-A0A8-49F1-8ECCBE267A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pic>
        <p:nvPicPr>
          <p:cNvPr id="71" name="그림 70">
            <a:extLst>
              <a:ext uri="{FF2B5EF4-FFF2-40B4-BE49-F238E27FC236}">
                <a16:creationId xmlns:a16="http://schemas.microsoft.com/office/drawing/2014/main" id="{1B7D912A-2D17-748A-8305-9D6E6D9BBB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sp>
        <p:nvSpPr>
          <p:cNvPr id="72" name="직사각형 71">
            <a:extLst>
              <a:ext uri="{FF2B5EF4-FFF2-40B4-BE49-F238E27FC236}">
                <a16:creationId xmlns:a16="http://schemas.microsoft.com/office/drawing/2014/main" id="{E068B89B-C3AD-B968-2097-4C8CD3F0A2C4}"/>
              </a:ext>
            </a:extLst>
          </p:cNvPr>
          <p:cNvSpPr/>
          <p:nvPr/>
        </p:nvSpPr>
        <p:spPr>
          <a:xfrm>
            <a:off x="4498044" y="6692918"/>
            <a:ext cx="288050" cy="14896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3" name="그래픽 72" descr="아래쪽 캐럿 윤곽선">
            <a:extLst>
              <a:ext uri="{FF2B5EF4-FFF2-40B4-BE49-F238E27FC236}">
                <a16:creationId xmlns:a16="http://schemas.microsoft.com/office/drawing/2014/main" id="{86E881D4-6426-71D6-2AB7-88E5E2DDDF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4542653" y="6673865"/>
            <a:ext cx="198831" cy="198831"/>
          </a:xfrm>
          <a:prstGeom prst="rect">
            <a:avLst/>
          </a:prstGeom>
        </p:spPr>
      </p:pic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740236A8-5AE7-23BA-DCDF-613AEEF4589A}"/>
              </a:ext>
            </a:extLst>
          </p:cNvPr>
          <p:cNvSpPr/>
          <p:nvPr/>
        </p:nvSpPr>
        <p:spPr>
          <a:xfrm>
            <a:off x="-14337" y="1028999"/>
            <a:ext cx="452846" cy="3670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3B1BC0C0-F8A2-FE7A-481A-1E9D2BC538A5}"/>
              </a:ext>
            </a:extLst>
          </p:cNvPr>
          <p:cNvSpPr/>
          <p:nvPr/>
        </p:nvSpPr>
        <p:spPr>
          <a:xfrm>
            <a:off x="458313" y="1027333"/>
            <a:ext cx="360780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C046528F-E6CA-AA9D-1A5F-3B3D6318D998}"/>
              </a:ext>
            </a:extLst>
          </p:cNvPr>
          <p:cNvSpPr/>
          <p:nvPr/>
        </p:nvSpPr>
        <p:spPr>
          <a:xfrm>
            <a:off x="824560" y="1025667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타원 113">
            <a:extLst>
              <a:ext uri="{FF2B5EF4-FFF2-40B4-BE49-F238E27FC236}">
                <a16:creationId xmlns:a16="http://schemas.microsoft.com/office/drawing/2014/main" id="{C11B199E-2637-2E3C-860A-DEE3A61BC544}"/>
              </a:ext>
            </a:extLst>
          </p:cNvPr>
          <p:cNvSpPr/>
          <p:nvPr/>
        </p:nvSpPr>
        <p:spPr>
          <a:xfrm>
            <a:off x="-73137" y="947436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1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15" name="타원 114">
            <a:extLst>
              <a:ext uri="{FF2B5EF4-FFF2-40B4-BE49-F238E27FC236}">
                <a16:creationId xmlns:a16="http://schemas.microsoft.com/office/drawing/2014/main" id="{9D1C87F7-4067-A17C-E96D-2C8F4C269E90}"/>
              </a:ext>
            </a:extLst>
          </p:cNvPr>
          <p:cNvSpPr/>
          <p:nvPr/>
        </p:nvSpPr>
        <p:spPr>
          <a:xfrm>
            <a:off x="408371" y="943980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2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C5C43A08-F311-449E-2600-F88E53355447}"/>
              </a:ext>
            </a:extLst>
          </p:cNvPr>
          <p:cNvSpPr/>
          <p:nvPr/>
        </p:nvSpPr>
        <p:spPr>
          <a:xfrm>
            <a:off x="8312184" y="10031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9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7" name="타원 126">
            <a:extLst>
              <a:ext uri="{FF2B5EF4-FFF2-40B4-BE49-F238E27FC236}">
                <a16:creationId xmlns:a16="http://schemas.microsoft.com/office/drawing/2014/main" id="{FE964DB4-45E2-1879-1B4E-C0A502302C58}"/>
              </a:ext>
            </a:extLst>
          </p:cNvPr>
          <p:cNvSpPr/>
          <p:nvPr/>
        </p:nvSpPr>
        <p:spPr>
          <a:xfrm>
            <a:off x="8876921" y="1005717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61C7D1E0-3279-63D5-4676-35061FDDE349}"/>
              </a:ext>
            </a:extLst>
          </p:cNvPr>
          <p:cNvSpPr/>
          <p:nvPr/>
        </p:nvSpPr>
        <p:spPr>
          <a:xfrm>
            <a:off x="3512755" y="1092039"/>
            <a:ext cx="183934" cy="2766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1" name="직사각형 130">
            <a:extLst>
              <a:ext uri="{FF2B5EF4-FFF2-40B4-BE49-F238E27FC236}">
                <a16:creationId xmlns:a16="http://schemas.microsoft.com/office/drawing/2014/main" id="{1C9B56C4-69C1-7AD3-95A9-9C54FBBAE399}"/>
              </a:ext>
            </a:extLst>
          </p:cNvPr>
          <p:cNvSpPr/>
          <p:nvPr/>
        </p:nvSpPr>
        <p:spPr>
          <a:xfrm>
            <a:off x="3093690" y="1069570"/>
            <a:ext cx="183934" cy="2766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D4E71E9-E57B-65E8-E85D-853EE04E2CE5}"/>
              </a:ext>
            </a:extLst>
          </p:cNvPr>
          <p:cNvSpPr/>
          <p:nvPr/>
        </p:nvSpPr>
        <p:spPr>
          <a:xfrm>
            <a:off x="1142198" y="1022168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타원 115">
            <a:extLst>
              <a:ext uri="{FF2B5EF4-FFF2-40B4-BE49-F238E27FC236}">
                <a16:creationId xmlns:a16="http://schemas.microsoft.com/office/drawing/2014/main" id="{9CD08830-6FBF-52F8-99ED-AB9DA572A995}"/>
              </a:ext>
            </a:extLst>
          </p:cNvPr>
          <p:cNvSpPr/>
          <p:nvPr/>
        </p:nvSpPr>
        <p:spPr>
          <a:xfrm>
            <a:off x="802052" y="9607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3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87E8AE2-966D-1E18-3224-D7BD66C7B3D2}"/>
              </a:ext>
            </a:extLst>
          </p:cNvPr>
          <p:cNvSpPr/>
          <p:nvPr/>
        </p:nvSpPr>
        <p:spPr>
          <a:xfrm>
            <a:off x="1441980" y="1027333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타원 116">
            <a:extLst>
              <a:ext uri="{FF2B5EF4-FFF2-40B4-BE49-F238E27FC236}">
                <a16:creationId xmlns:a16="http://schemas.microsoft.com/office/drawing/2014/main" id="{37496793-93B6-A517-0AEE-893748532B43}"/>
              </a:ext>
            </a:extLst>
          </p:cNvPr>
          <p:cNvSpPr/>
          <p:nvPr/>
        </p:nvSpPr>
        <p:spPr>
          <a:xfrm>
            <a:off x="1120274" y="95752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4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79E901F4-AFFE-C6FF-24D5-97FAF23428DD}"/>
              </a:ext>
            </a:extLst>
          </p:cNvPr>
          <p:cNvSpPr/>
          <p:nvPr/>
        </p:nvSpPr>
        <p:spPr>
          <a:xfrm>
            <a:off x="1420056" y="962686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5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099AA7DD-738A-82B9-C083-83400518EAC2}"/>
              </a:ext>
            </a:extLst>
          </p:cNvPr>
          <p:cNvSpPr/>
          <p:nvPr/>
        </p:nvSpPr>
        <p:spPr>
          <a:xfrm>
            <a:off x="2974805" y="974062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7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0" name="타원 119">
            <a:extLst>
              <a:ext uri="{FF2B5EF4-FFF2-40B4-BE49-F238E27FC236}">
                <a16:creationId xmlns:a16="http://schemas.microsoft.com/office/drawing/2014/main" id="{B422EE98-2ED4-DFF6-C634-2FBC21A7A534}"/>
              </a:ext>
            </a:extLst>
          </p:cNvPr>
          <p:cNvSpPr/>
          <p:nvPr/>
        </p:nvSpPr>
        <p:spPr>
          <a:xfrm>
            <a:off x="3422492" y="99248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8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CE8F513-53A5-7EFC-78DB-732574A68487}"/>
              </a:ext>
            </a:extLst>
          </p:cNvPr>
          <p:cNvSpPr/>
          <p:nvPr/>
        </p:nvSpPr>
        <p:spPr>
          <a:xfrm>
            <a:off x="802052" y="1750436"/>
            <a:ext cx="1953384" cy="111736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 내역을 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저장하시겠습니까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1641F59-A0CC-75CE-FEFD-EF2E1DE5A1DD}"/>
              </a:ext>
            </a:extLst>
          </p:cNvPr>
          <p:cNvSpPr/>
          <p:nvPr/>
        </p:nvSpPr>
        <p:spPr>
          <a:xfrm>
            <a:off x="1308900" y="25493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저장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32CE8B2-022C-F098-F2A8-A686658058C2}"/>
              </a:ext>
            </a:extLst>
          </p:cNvPr>
          <p:cNvSpPr/>
          <p:nvPr/>
        </p:nvSpPr>
        <p:spPr>
          <a:xfrm>
            <a:off x="1834154" y="25493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취소</a:t>
            </a:r>
          </a:p>
        </p:txBody>
      </p:sp>
      <p:cxnSp>
        <p:nvCxnSpPr>
          <p:cNvPr id="28" name="연결선: 꺾임 27">
            <a:extLst>
              <a:ext uri="{FF2B5EF4-FFF2-40B4-BE49-F238E27FC236}">
                <a16:creationId xmlns:a16="http://schemas.microsoft.com/office/drawing/2014/main" id="{66CA6A35-D709-D59E-9F5A-A43CDD1B5842}"/>
              </a:ext>
            </a:extLst>
          </p:cNvPr>
          <p:cNvCxnSpPr>
            <a:stCxn id="41" idx="0"/>
            <a:endCxn id="17" idx="0"/>
          </p:cNvCxnSpPr>
          <p:nvPr/>
        </p:nvCxnSpPr>
        <p:spPr>
          <a:xfrm rot="16200000" flipH="1">
            <a:off x="825396" y="797089"/>
            <a:ext cx="354374" cy="1552321"/>
          </a:xfrm>
          <a:prstGeom prst="bentConnector3">
            <a:avLst>
              <a:gd name="adj1" fmla="val 48535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E4E1AF6-B9E5-7131-40C3-2A3BD1BCA223}"/>
              </a:ext>
            </a:extLst>
          </p:cNvPr>
          <p:cNvSpPr/>
          <p:nvPr/>
        </p:nvSpPr>
        <p:spPr>
          <a:xfrm>
            <a:off x="6493411" y="1633034"/>
            <a:ext cx="1526816" cy="91632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 처리되었습니다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1" name="연결선: 꺾임 30">
            <a:extLst>
              <a:ext uri="{FF2B5EF4-FFF2-40B4-BE49-F238E27FC236}">
                <a16:creationId xmlns:a16="http://schemas.microsoft.com/office/drawing/2014/main" id="{080930CE-F168-55D5-8440-3F8A863AA34C}"/>
              </a:ext>
            </a:extLst>
          </p:cNvPr>
          <p:cNvCxnSpPr>
            <a:cxnSpLocks/>
            <a:stCxn id="131" idx="2"/>
            <a:endCxn id="17" idx="0"/>
          </p:cNvCxnSpPr>
          <p:nvPr/>
        </p:nvCxnSpPr>
        <p:spPr>
          <a:xfrm rot="5400000">
            <a:off x="2280079" y="844858"/>
            <a:ext cx="404244" cy="1406913"/>
          </a:xfrm>
          <a:prstGeom prst="bentConnector3">
            <a:avLst>
              <a:gd name="adj1" fmla="val 50000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연결선: 꺾임 38">
            <a:extLst>
              <a:ext uri="{FF2B5EF4-FFF2-40B4-BE49-F238E27FC236}">
                <a16:creationId xmlns:a16="http://schemas.microsoft.com/office/drawing/2014/main" id="{5D7767F8-853F-CC2D-2030-629C9360B76A}"/>
              </a:ext>
            </a:extLst>
          </p:cNvPr>
          <p:cNvCxnSpPr>
            <a:cxnSpLocks/>
            <a:endCxn id="17" idx="3"/>
          </p:cNvCxnSpPr>
          <p:nvPr/>
        </p:nvCxnSpPr>
        <p:spPr>
          <a:xfrm rot="5400000">
            <a:off x="2711433" y="1412660"/>
            <a:ext cx="940464" cy="852457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꺾임 50">
            <a:extLst>
              <a:ext uri="{FF2B5EF4-FFF2-40B4-BE49-F238E27FC236}">
                <a16:creationId xmlns:a16="http://schemas.microsoft.com/office/drawing/2014/main" id="{751D98F3-4C52-9B14-9E11-76CD6CA88B8D}"/>
              </a:ext>
            </a:extLst>
          </p:cNvPr>
          <p:cNvCxnSpPr>
            <a:cxnSpLocks/>
            <a:endCxn id="30" idx="0"/>
          </p:cNvCxnSpPr>
          <p:nvPr/>
        </p:nvCxnSpPr>
        <p:spPr>
          <a:xfrm rot="10800000" flipV="1">
            <a:off x="7256820" y="1234260"/>
            <a:ext cx="1177057" cy="398773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F6BB217-05C4-FFE4-8B86-09BE22480488}"/>
              </a:ext>
            </a:extLst>
          </p:cNvPr>
          <p:cNvSpPr/>
          <p:nvPr/>
        </p:nvSpPr>
        <p:spPr>
          <a:xfrm>
            <a:off x="6493411" y="2626248"/>
            <a:ext cx="1526816" cy="94971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제출 되었습니다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7" name="연결선: 꺾임 56">
            <a:extLst>
              <a:ext uri="{FF2B5EF4-FFF2-40B4-BE49-F238E27FC236}">
                <a16:creationId xmlns:a16="http://schemas.microsoft.com/office/drawing/2014/main" id="{9C18BDF9-06AF-964C-1A8D-5B6D1C2574C0}"/>
              </a:ext>
            </a:extLst>
          </p:cNvPr>
          <p:cNvCxnSpPr>
            <a:cxnSpLocks/>
            <a:stCxn id="62" idx="2"/>
            <a:endCxn id="56" idx="3"/>
          </p:cNvCxnSpPr>
          <p:nvPr/>
        </p:nvCxnSpPr>
        <p:spPr>
          <a:xfrm rot="5400000">
            <a:off x="7934547" y="1421447"/>
            <a:ext cx="1765341" cy="1593979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49528A58-FCDD-4436-5611-3F89003F2D3E}"/>
              </a:ext>
            </a:extLst>
          </p:cNvPr>
          <p:cNvSpPr/>
          <p:nvPr/>
        </p:nvSpPr>
        <p:spPr>
          <a:xfrm>
            <a:off x="9403091" y="1099197"/>
            <a:ext cx="422229" cy="236569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제출</a:t>
            </a: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4B66FB9-9EEE-69E4-3050-917A358490F8}"/>
              </a:ext>
            </a:extLst>
          </p:cNvPr>
          <p:cNvGrpSpPr/>
          <p:nvPr/>
        </p:nvGrpSpPr>
        <p:grpSpPr>
          <a:xfrm>
            <a:off x="8820620" y="958037"/>
            <a:ext cx="820950" cy="290182"/>
            <a:chOff x="8890774" y="933707"/>
            <a:chExt cx="820950" cy="290182"/>
          </a:xfrm>
        </p:grpSpPr>
        <p:sp>
          <p:nvSpPr>
            <p:cNvPr id="128" name="타원 127">
              <a:extLst>
                <a:ext uri="{FF2B5EF4-FFF2-40B4-BE49-F238E27FC236}">
                  <a16:creationId xmlns:a16="http://schemas.microsoft.com/office/drawing/2014/main" id="{E55E9468-A4F8-6013-F106-F5A44621236A}"/>
                </a:ext>
              </a:extLst>
            </p:cNvPr>
            <p:cNvSpPr/>
            <p:nvPr/>
          </p:nvSpPr>
          <p:spPr>
            <a:xfrm>
              <a:off x="9411999" y="960705"/>
              <a:ext cx="190689" cy="1910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29" name="제목 1">
              <a:extLst>
                <a:ext uri="{FF2B5EF4-FFF2-40B4-BE49-F238E27FC236}">
                  <a16:creationId xmlns:a16="http://schemas.microsoft.com/office/drawing/2014/main" id="{C5DDB05F-FDF7-6040-60B8-1E3DD84B6427}"/>
                </a:ext>
              </a:extLst>
            </p:cNvPr>
            <p:cNvSpPr txBox="1">
              <a:spLocks/>
            </p:cNvSpPr>
            <p:nvPr/>
          </p:nvSpPr>
          <p:spPr>
            <a:xfrm>
              <a:off x="9364279" y="933707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11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제목 1">
              <a:extLst>
                <a:ext uri="{FF2B5EF4-FFF2-40B4-BE49-F238E27FC236}">
                  <a16:creationId xmlns:a16="http://schemas.microsoft.com/office/drawing/2014/main" id="{CA9A8416-3F4B-AA14-71FE-1BAAB0F1428E}"/>
                </a:ext>
              </a:extLst>
            </p:cNvPr>
            <p:cNvSpPr txBox="1">
              <a:spLocks/>
            </p:cNvSpPr>
            <p:nvPr/>
          </p:nvSpPr>
          <p:spPr>
            <a:xfrm>
              <a:off x="8890774" y="947664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10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0CAC021B-1AF6-DC82-A47C-CD3E05571048}"/>
              </a:ext>
            </a:extLst>
          </p:cNvPr>
          <p:cNvSpPr/>
          <p:nvPr/>
        </p:nvSpPr>
        <p:spPr>
          <a:xfrm>
            <a:off x="7035467" y="226086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03C0CFBF-6551-545F-F684-799FA70448A9}"/>
              </a:ext>
            </a:extLst>
          </p:cNvPr>
          <p:cNvSpPr/>
          <p:nvPr/>
        </p:nvSpPr>
        <p:spPr>
          <a:xfrm>
            <a:off x="7035468" y="32932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C9E6793D-CC2A-959F-A3DE-03B7BF60D797}"/>
              </a:ext>
            </a:extLst>
          </p:cNvPr>
          <p:cNvSpPr/>
          <p:nvPr/>
        </p:nvSpPr>
        <p:spPr>
          <a:xfrm>
            <a:off x="1800170" y="1116281"/>
            <a:ext cx="700633" cy="2122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6" name="제목 1">
            <a:extLst>
              <a:ext uri="{FF2B5EF4-FFF2-40B4-BE49-F238E27FC236}">
                <a16:creationId xmlns:a16="http://schemas.microsoft.com/office/drawing/2014/main" id="{0E4118BE-F441-068C-8236-01175C886BEA}"/>
              </a:ext>
            </a:extLst>
          </p:cNvPr>
          <p:cNvSpPr txBox="1">
            <a:spLocks/>
          </p:cNvSpPr>
          <p:nvPr/>
        </p:nvSpPr>
        <p:spPr>
          <a:xfrm>
            <a:off x="1801344" y="1092237"/>
            <a:ext cx="916464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/>
              <a:t>관리자 확인</a:t>
            </a:r>
          </a:p>
        </p:txBody>
      </p:sp>
      <p:sp>
        <p:nvSpPr>
          <p:cNvPr id="78" name="타원 77">
            <a:extLst>
              <a:ext uri="{FF2B5EF4-FFF2-40B4-BE49-F238E27FC236}">
                <a16:creationId xmlns:a16="http://schemas.microsoft.com/office/drawing/2014/main" id="{C1BA9328-341D-BA40-D931-4B5525CB7A6B}"/>
              </a:ext>
            </a:extLst>
          </p:cNvPr>
          <p:cNvSpPr/>
          <p:nvPr/>
        </p:nvSpPr>
        <p:spPr>
          <a:xfrm>
            <a:off x="1756552" y="974694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6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2070462B-306A-BC82-1965-4B5441421110}"/>
              </a:ext>
            </a:extLst>
          </p:cNvPr>
          <p:cNvSpPr/>
          <p:nvPr/>
        </p:nvSpPr>
        <p:spPr>
          <a:xfrm>
            <a:off x="3310552" y="2626248"/>
            <a:ext cx="1953384" cy="145789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9BD70C14-3A56-8DD8-77A6-04DA420E7796}"/>
              </a:ext>
            </a:extLst>
          </p:cNvPr>
          <p:cNvSpPr/>
          <p:nvPr/>
        </p:nvSpPr>
        <p:spPr>
          <a:xfrm>
            <a:off x="4099948" y="3799796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cxnSp>
        <p:nvCxnSpPr>
          <p:cNvPr id="83" name="연결선: 꺾임 82">
            <a:extLst>
              <a:ext uri="{FF2B5EF4-FFF2-40B4-BE49-F238E27FC236}">
                <a16:creationId xmlns:a16="http://schemas.microsoft.com/office/drawing/2014/main" id="{FF41B98B-68F8-707A-4880-433296EB699C}"/>
              </a:ext>
            </a:extLst>
          </p:cNvPr>
          <p:cNvCxnSpPr>
            <a:cxnSpLocks/>
            <a:stCxn id="75" idx="2"/>
            <a:endCxn id="79" idx="0"/>
          </p:cNvCxnSpPr>
          <p:nvPr/>
        </p:nvCxnSpPr>
        <p:spPr>
          <a:xfrm rot="16200000" flipH="1">
            <a:off x="2570030" y="909034"/>
            <a:ext cx="1297670" cy="2136757"/>
          </a:xfrm>
          <a:prstGeom prst="bentConnector3">
            <a:avLst>
              <a:gd name="adj1" fmla="val 50000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36B2BFC0-FD81-D53F-B958-456BF444937C}"/>
              </a:ext>
            </a:extLst>
          </p:cNvPr>
          <p:cNvSpPr/>
          <p:nvPr/>
        </p:nvSpPr>
        <p:spPr>
          <a:xfrm>
            <a:off x="3523836" y="2965332"/>
            <a:ext cx="1526816" cy="77456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5" name="제목 1">
            <a:extLst>
              <a:ext uri="{FF2B5EF4-FFF2-40B4-BE49-F238E27FC236}">
                <a16:creationId xmlns:a16="http://schemas.microsoft.com/office/drawing/2014/main" id="{1075068E-6FDD-BE50-D940-472AF8D3697C}"/>
              </a:ext>
            </a:extLst>
          </p:cNvPr>
          <p:cNvSpPr txBox="1">
            <a:spLocks/>
          </p:cNvSpPr>
          <p:nvPr/>
        </p:nvSpPr>
        <p:spPr>
          <a:xfrm>
            <a:off x="3458987" y="2704774"/>
            <a:ext cx="142652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사유를 기재해주세요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A9FBE659-C342-E6D2-EB65-892B131507B4}"/>
              </a:ext>
            </a:extLst>
          </p:cNvPr>
          <p:cNvSpPr/>
          <p:nvPr/>
        </p:nvSpPr>
        <p:spPr>
          <a:xfrm>
            <a:off x="4006064" y="4272579"/>
            <a:ext cx="562360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/>
                </a:solidFill>
              </a:rPr>
              <a:t>요청됨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cxnSp>
        <p:nvCxnSpPr>
          <p:cNvPr id="108" name="직선 화살표 연결선 107">
            <a:extLst>
              <a:ext uri="{FF2B5EF4-FFF2-40B4-BE49-F238E27FC236}">
                <a16:creationId xmlns:a16="http://schemas.microsoft.com/office/drawing/2014/main" id="{8F12BE13-2F53-0199-7E86-DA1C1D888065}"/>
              </a:ext>
            </a:extLst>
          </p:cNvPr>
          <p:cNvCxnSpPr>
            <a:stCxn id="79" idx="2"/>
            <a:endCxn id="97" idx="0"/>
          </p:cNvCxnSpPr>
          <p:nvPr/>
        </p:nvCxnSpPr>
        <p:spPr>
          <a:xfrm>
            <a:off x="4287244" y="4084141"/>
            <a:ext cx="0" cy="188438"/>
          </a:xfrm>
          <a:prstGeom prst="straightConnector1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831D2BA7-D8BA-B063-1F8C-1CAD9A6B5909}"/>
              </a:ext>
            </a:extLst>
          </p:cNvPr>
          <p:cNvGrpSpPr/>
          <p:nvPr/>
        </p:nvGrpSpPr>
        <p:grpSpPr>
          <a:xfrm>
            <a:off x="4381979" y="6545279"/>
            <a:ext cx="347445" cy="276225"/>
            <a:chOff x="9364279" y="933707"/>
            <a:chExt cx="347445" cy="276225"/>
          </a:xfrm>
        </p:grpSpPr>
        <p:sp>
          <p:nvSpPr>
            <p:cNvPr id="111" name="타원 110">
              <a:extLst>
                <a:ext uri="{FF2B5EF4-FFF2-40B4-BE49-F238E27FC236}">
                  <a16:creationId xmlns:a16="http://schemas.microsoft.com/office/drawing/2014/main" id="{B9A11363-CD01-4740-7CD6-6807CF543D8F}"/>
                </a:ext>
              </a:extLst>
            </p:cNvPr>
            <p:cNvSpPr/>
            <p:nvPr/>
          </p:nvSpPr>
          <p:spPr>
            <a:xfrm>
              <a:off x="9411999" y="960705"/>
              <a:ext cx="190689" cy="1910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12" name="제목 1">
              <a:extLst>
                <a:ext uri="{FF2B5EF4-FFF2-40B4-BE49-F238E27FC236}">
                  <a16:creationId xmlns:a16="http://schemas.microsoft.com/office/drawing/2014/main" id="{2D70E758-2CF4-F8B4-03F1-C064FE890CC8}"/>
                </a:ext>
              </a:extLst>
            </p:cNvPr>
            <p:cNvSpPr txBox="1">
              <a:spLocks/>
            </p:cNvSpPr>
            <p:nvPr/>
          </p:nvSpPr>
          <p:spPr>
            <a:xfrm>
              <a:off x="9364279" y="933707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12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5E42362-BC00-5A7D-C4E8-CFEE6E5972C0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1541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9028864" y="142218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B4CC0F-8F7B-8C40-8DAC-2491D28BBA3E}"/>
              </a:ext>
            </a:extLst>
          </p:cNvPr>
          <p:cNvSpPr/>
          <p:nvPr/>
        </p:nvSpPr>
        <p:spPr>
          <a:xfrm>
            <a:off x="8569234" y="1681857"/>
            <a:ext cx="1342800" cy="284692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01378B1-6320-647F-79ED-B7B81881F5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3194" y="1754482"/>
            <a:ext cx="635726" cy="124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051C787-B9E3-3885-5A54-936836CBA0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5776" y="1975256"/>
            <a:ext cx="1327549" cy="361568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F3F18A0E-72EB-FB44-FD81-324693AC11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5087" y="5694626"/>
            <a:ext cx="3840813" cy="11583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99C8739-6B70-A374-A4E1-6532C556EE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7275EAF4-2E48-6FF2-46E6-B8E14F1D5695}"/>
              </a:ext>
            </a:extLst>
          </p:cNvPr>
          <p:cNvGrpSpPr/>
          <p:nvPr/>
        </p:nvGrpSpPr>
        <p:grpSpPr>
          <a:xfrm rot="10800000">
            <a:off x="4641468" y="5655908"/>
            <a:ext cx="288050" cy="198831"/>
            <a:chOff x="4318796" y="5131329"/>
            <a:chExt cx="288050" cy="19883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CDFCB7A-EF18-C0B5-E752-0DA2ED932D22}"/>
                </a:ext>
              </a:extLst>
            </p:cNvPr>
            <p:cNvSpPr/>
            <p:nvPr/>
          </p:nvSpPr>
          <p:spPr>
            <a:xfrm>
              <a:off x="4318796" y="5150382"/>
              <a:ext cx="288050" cy="1489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80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5" name="그래픽 14" descr="아래쪽 캐럿 윤곽선">
              <a:extLst>
                <a:ext uri="{FF2B5EF4-FFF2-40B4-BE49-F238E27FC236}">
                  <a16:creationId xmlns:a16="http://schemas.microsoft.com/office/drawing/2014/main" id="{80CD5A51-D49E-8CDB-01D2-83B827BD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rot="10800000">
              <a:off x="4363405" y="5131329"/>
              <a:ext cx="198831" cy="198831"/>
            </a:xfrm>
            <a:prstGeom prst="rect">
              <a:avLst/>
            </a:prstGeom>
          </p:spPr>
        </p:pic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2ECEBD4D-668E-C101-1F97-628B199A001E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E61D4F86-2139-0DE1-87CC-527DB10487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652543F9-6155-19A1-491A-0C8110F6E6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8BE36EB-EFCE-161C-A492-AA1F414D18EC}"/>
              </a:ext>
            </a:extLst>
          </p:cNvPr>
          <p:cNvSpPr/>
          <p:nvPr/>
        </p:nvSpPr>
        <p:spPr>
          <a:xfrm>
            <a:off x="2518335" y="4196710"/>
            <a:ext cx="1788059" cy="11571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제목 1">
            <a:extLst>
              <a:ext uri="{FF2B5EF4-FFF2-40B4-BE49-F238E27FC236}">
                <a16:creationId xmlns:a16="http://schemas.microsoft.com/office/drawing/2014/main" id="{820325C7-98C3-D571-D36B-8066F73EA554}"/>
              </a:ext>
            </a:extLst>
          </p:cNvPr>
          <p:cNvSpPr txBox="1">
            <a:spLocks/>
          </p:cNvSpPr>
          <p:nvPr/>
        </p:nvSpPr>
        <p:spPr>
          <a:xfrm>
            <a:off x="2511798" y="4197009"/>
            <a:ext cx="849712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b="1" dirty="0" err="1"/>
              <a:t>폴리곤</a:t>
            </a:r>
            <a:endParaRPr lang="ko-KR" altLang="en-US" sz="800" b="1" dirty="0"/>
          </a:p>
        </p:txBody>
      </p:sp>
      <p:sp>
        <p:nvSpPr>
          <p:cNvPr id="30" name="제목 1">
            <a:extLst>
              <a:ext uri="{FF2B5EF4-FFF2-40B4-BE49-F238E27FC236}">
                <a16:creationId xmlns:a16="http://schemas.microsoft.com/office/drawing/2014/main" id="{E804D51D-1DA4-3B79-5C79-6B108A41A1F6}"/>
              </a:ext>
            </a:extLst>
          </p:cNvPr>
          <p:cNvSpPr txBox="1">
            <a:spLocks/>
          </p:cNvSpPr>
          <p:nvPr/>
        </p:nvSpPr>
        <p:spPr>
          <a:xfrm>
            <a:off x="2524863" y="4416163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/>
              <a:t>라벨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00C43C0-8FBE-7D71-5EB8-FF6E1207EAEA}"/>
              </a:ext>
            </a:extLst>
          </p:cNvPr>
          <p:cNvSpPr/>
          <p:nvPr/>
        </p:nvSpPr>
        <p:spPr>
          <a:xfrm>
            <a:off x="2595754" y="4674970"/>
            <a:ext cx="1640972" cy="20677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7" name="그래픽 36" descr="아래쪽 캐럿 윤곽선">
            <a:extLst>
              <a:ext uri="{FF2B5EF4-FFF2-40B4-BE49-F238E27FC236}">
                <a16:creationId xmlns:a16="http://schemas.microsoft.com/office/drawing/2014/main" id="{398DC090-F9E8-1C5F-72E5-142248602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3314" y="4692388"/>
            <a:ext cx="198831" cy="198831"/>
          </a:xfrm>
          <a:prstGeom prst="rect">
            <a:avLst/>
          </a:prstGeom>
        </p:spPr>
      </p:pic>
      <p:sp>
        <p:nvSpPr>
          <p:cNvPr id="38" name="제목 1">
            <a:extLst>
              <a:ext uri="{FF2B5EF4-FFF2-40B4-BE49-F238E27FC236}">
                <a16:creationId xmlns:a16="http://schemas.microsoft.com/office/drawing/2014/main" id="{16039E6E-718C-C890-D55D-B4B318D635BA}"/>
              </a:ext>
            </a:extLst>
          </p:cNvPr>
          <p:cNvSpPr txBox="1">
            <a:spLocks/>
          </p:cNvSpPr>
          <p:nvPr/>
        </p:nvSpPr>
        <p:spPr>
          <a:xfrm>
            <a:off x="2518335" y="4919538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800" dirty="0"/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7319308F-574C-FE7D-279C-22AD0CA8D9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31021" y="4958988"/>
            <a:ext cx="1181202" cy="335309"/>
          </a:xfrm>
          <a:prstGeom prst="rect">
            <a:avLst/>
          </a:prstGeom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A3AF9E37-FBF6-9157-F432-B924A2E154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8570" y="3992575"/>
            <a:ext cx="1859441" cy="222523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0FF3DBC8-2C04-659C-ABDA-8308972C6174}"/>
              </a:ext>
            </a:extLst>
          </p:cNvPr>
          <p:cNvCxnSpPr>
            <a:cxnSpLocks/>
            <a:stCxn id="61" idx="3"/>
            <a:endCxn id="59" idx="0"/>
          </p:cNvCxnSpPr>
          <p:nvPr/>
        </p:nvCxnSpPr>
        <p:spPr>
          <a:xfrm>
            <a:off x="444138" y="3242547"/>
            <a:ext cx="1074153" cy="750028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B36960BD-0C8B-B467-7351-E047012F9348}"/>
              </a:ext>
            </a:extLst>
          </p:cNvPr>
          <p:cNvSpPr/>
          <p:nvPr/>
        </p:nvSpPr>
        <p:spPr>
          <a:xfrm>
            <a:off x="13516" y="308568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D49562BE-1F64-F31B-E484-F4972CFA94A7}"/>
              </a:ext>
            </a:extLst>
          </p:cNvPr>
          <p:cNvSpPr/>
          <p:nvPr/>
        </p:nvSpPr>
        <p:spPr>
          <a:xfrm>
            <a:off x="9028" y="339494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F8D618BE-27DC-2434-CCDE-D4F4D1194A07}"/>
              </a:ext>
            </a:extLst>
          </p:cNvPr>
          <p:cNvSpPr/>
          <p:nvPr/>
        </p:nvSpPr>
        <p:spPr>
          <a:xfrm>
            <a:off x="4540" y="370420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4" name="연결선: 꺾임 63">
            <a:extLst>
              <a:ext uri="{FF2B5EF4-FFF2-40B4-BE49-F238E27FC236}">
                <a16:creationId xmlns:a16="http://schemas.microsoft.com/office/drawing/2014/main" id="{448837A0-B402-07F3-1B2B-CF4CC41F9383}"/>
              </a:ext>
            </a:extLst>
          </p:cNvPr>
          <p:cNvCxnSpPr>
            <a:cxnSpLocks/>
          </p:cNvCxnSpPr>
          <p:nvPr/>
        </p:nvCxnSpPr>
        <p:spPr>
          <a:xfrm>
            <a:off x="446188" y="3551807"/>
            <a:ext cx="2981147" cy="619809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연결선: 꺾임 64">
            <a:extLst>
              <a:ext uri="{FF2B5EF4-FFF2-40B4-BE49-F238E27FC236}">
                <a16:creationId xmlns:a16="http://schemas.microsoft.com/office/drawing/2014/main" id="{1A34ECE9-73DD-CD15-5F1D-C8BD70C56DC6}"/>
              </a:ext>
            </a:extLst>
          </p:cNvPr>
          <p:cNvCxnSpPr>
            <a:cxnSpLocks/>
          </p:cNvCxnSpPr>
          <p:nvPr/>
        </p:nvCxnSpPr>
        <p:spPr>
          <a:xfrm>
            <a:off x="431228" y="3854014"/>
            <a:ext cx="5033717" cy="315121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787E04-28D8-C461-C9C3-9A9135D72F50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그래픽 9" descr="커서 단색으로 채워진">
            <a:extLst>
              <a:ext uri="{FF2B5EF4-FFF2-40B4-BE49-F238E27FC236}">
                <a16:creationId xmlns:a16="http://schemas.microsoft.com/office/drawing/2014/main" id="{5ECEEFB0-5765-6C6C-E6CD-9D505768E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0" name="직사각형 49">
            <a:extLst>
              <a:ext uri="{FF2B5EF4-FFF2-40B4-BE49-F238E27FC236}">
                <a16:creationId xmlns:a16="http://schemas.microsoft.com/office/drawing/2014/main" id="{0488FEF8-D612-2D5F-76AE-AF241F089E06}"/>
              </a:ext>
            </a:extLst>
          </p:cNvPr>
          <p:cNvSpPr/>
          <p:nvPr/>
        </p:nvSpPr>
        <p:spPr>
          <a:xfrm>
            <a:off x="9028" y="1430063"/>
            <a:ext cx="426134" cy="3735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931009FD-2BFD-A089-6663-E4810D3B7C34}"/>
              </a:ext>
            </a:extLst>
          </p:cNvPr>
          <p:cNvSpPr/>
          <p:nvPr/>
        </p:nvSpPr>
        <p:spPr>
          <a:xfrm>
            <a:off x="13516" y="1852764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E5FD37AD-9049-3186-BD82-7D97C2BE6F5A}"/>
              </a:ext>
            </a:extLst>
          </p:cNvPr>
          <p:cNvSpPr/>
          <p:nvPr/>
        </p:nvSpPr>
        <p:spPr>
          <a:xfrm>
            <a:off x="9028" y="2258119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C209BBF0-10EB-3CC9-DA04-895E7B75E704}"/>
              </a:ext>
            </a:extLst>
          </p:cNvPr>
          <p:cNvSpPr/>
          <p:nvPr/>
        </p:nvSpPr>
        <p:spPr>
          <a:xfrm>
            <a:off x="4540" y="2640111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타원 71">
            <a:extLst>
              <a:ext uri="{FF2B5EF4-FFF2-40B4-BE49-F238E27FC236}">
                <a16:creationId xmlns:a16="http://schemas.microsoft.com/office/drawing/2014/main" id="{DC2B625C-CD6C-7A80-3C0C-4CCEFCAB9C0D}"/>
              </a:ext>
            </a:extLst>
          </p:cNvPr>
          <p:cNvSpPr/>
          <p:nvPr/>
        </p:nvSpPr>
        <p:spPr>
          <a:xfrm>
            <a:off x="-77478" y="144090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1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graphicFrame>
        <p:nvGraphicFramePr>
          <p:cNvPr id="74" name="Table 411">
            <a:extLst>
              <a:ext uri="{FF2B5EF4-FFF2-40B4-BE49-F238E27FC236}">
                <a16:creationId xmlns:a16="http://schemas.microsoft.com/office/drawing/2014/main" id="{FCC7D136-3834-AA76-D0F9-505392435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24648"/>
              </p:ext>
            </p:extLst>
          </p:nvPr>
        </p:nvGraphicFramePr>
        <p:xfrm>
          <a:off x="9912034" y="902760"/>
          <a:ext cx="2279965" cy="523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기본 설정 버튼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객체 선택 버튼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커서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회전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시 객체 시계 반대방향으로 회전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Ctrl+shift+R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시계방향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Ctrl+R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크기 초기화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시 이미지 크기 초기화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영역 확대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후 객체 상에서 영역 드래그 시 해당 영역 확대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바운딩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박스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라벨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드롭다운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설정해둔 라벨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그리기 방식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2, 4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포인트 라디오버튼으로 선택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폴리곤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라벨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드롭다운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설정해둔 라벨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키포인트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그리드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인풋박스에 크기 입력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색상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투명도 조정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상단 화살표 선택 시 조정 창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</a:tbl>
          </a:graphicData>
        </a:graphic>
      </p:graphicFrame>
      <p:sp>
        <p:nvSpPr>
          <p:cNvPr id="67" name="타원 66">
            <a:extLst>
              <a:ext uri="{FF2B5EF4-FFF2-40B4-BE49-F238E27FC236}">
                <a16:creationId xmlns:a16="http://schemas.microsoft.com/office/drawing/2014/main" id="{098DF5D5-D3BB-3BEA-19D7-33FACB6A8A65}"/>
              </a:ext>
            </a:extLst>
          </p:cNvPr>
          <p:cNvSpPr/>
          <p:nvPr/>
        </p:nvSpPr>
        <p:spPr>
          <a:xfrm>
            <a:off x="-88624" y="1847099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2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68" name="타원 67">
            <a:extLst>
              <a:ext uri="{FF2B5EF4-FFF2-40B4-BE49-F238E27FC236}">
                <a16:creationId xmlns:a16="http://schemas.microsoft.com/office/drawing/2014/main" id="{8754CE1C-46EE-6D59-F365-86AE433B9D09}"/>
              </a:ext>
            </a:extLst>
          </p:cNvPr>
          <p:cNvSpPr/>
          <p:nvPr/>
        </p:nvSpPr>
        <p:spPr>
          <a:xfrm>
            <a:off x="-94825" y="2156359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3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29CC4B97-737E-E102-439E-17750F0DFA04}"/>
              </a:ext>
            </a:extLst>
          </p:cNvPr>
          <p:cNvSpPr/>
          <p:nvPr/>
        </p:nvSpPr>
        <p:spPr>
          <a:xfrm>
            <a:off x="-90805" y="26051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4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5" name="타원 74">
            <a:extLst>
              <a:ext uri="{FF2B5EF4-FFF2-40B4-BE49-F238E27FC236}">
                <a16:creationId xmlns:a16="http://schemas.microsoft.com/office/drawing/2014/main" id="{46BB1E43-E32E-0958-BBFE-61F238D95F6E}"/>
              </a:ext>
            </a:extLst>
          </p:cNvPr>
          <p:cNvSpPr/>
          <p:nvPr/>
        </p:nvSpPr>
        <p:spPr>
          <a:xfrm>
            <a:off x="-109637" y="310570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5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6" name="타원 75">
            <a:extLst>
              <a:ext uri="{FF2B5EF4-FFF2-40B4-BE49-F238E27FC236}">
                <a16:creationId xmlns:a16="http://schemas.microsoft.com/office/drawing/2014/main" id="{D4D635A7-AF4D-0DAB-7DFE-A1865FDF5B73}"/>
              </a:ext>
            </a:extLst>
          </p:cNvPr>
          <p:cNvSpPr/>
          <p:nvPr/>
        </p:nvSpPr>
        <p:spPr>
          <a:xfrm>
            <a:off x="-115838" y="341496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6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7" name="타원 76">
            <a:extLst>
              <a:ext uri="{FF2B5EF4-FFF2-40B4-BE49-F238E27FC236}">
                <a16:creationId xmlns:a16="http://schemas.microsoft.com/office/drawing/2014/main" id="{611C10BA-C7B0-DB50-F5A6-62DFB5CC29D2}"/>
              </a:ext>
            </a:extLst>
          </p:cNvPr>
          <p:cNvSpPr/>
          <p:nvPr/>
        </p:nvSpPr>
        <p:spPr>
          <a:xfrm>
            <a:off x="-115839" y="3708164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7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타원 77">
            <a:extLst>
              <a:ext uri="{FF2B5EF4-FFF2-40B4-BE49-F238E27FC236}">
                <a16:creationId xmlns:a16="http://schemas.microsoft.com/office/drawing/2014/main" id="{F91A7129-31FB-1AE6-A47C-0A3C730E9245}"/>
              </a:ext>
            </a:extLst>
          </p:cNvPr>
          <p:cNvSpPr/>
          <p:nvPr/>
        </p:nvSpPr>
        <p:spPr>
          <a:xfrm>
            <a:off x="2770876" y="5654340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8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6D0C75CA-2AEC-3A6C-5A10-09DA16824DFC}"/>
              </a:ext>
            </a:extLst>
          </p:cNvPr>
          <p:cNvSpPr/>
          <p:nvPr/>
        </p:nvSpPr>
        <p:spPr>
          <a:xfrm>
            <a:off x="4835323" y="4188670"/>
            <a:ext cx="1275308" cy="63233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D89AB47B-342C-EE2F-B29A-0258FDFBF00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84909" y="4461593"/>
            <a:ext cx="1181202" cy="335309"/>
          </a:xfrm>
          <a:prstGeom prst="rect">
            <a:avLst/>
          </a:prstGeom>
        </p:spPr>
      </p:pic>
      <p:sp>
        <p:nvSpPr>
          <p:cNvPr id="81" name="제목 1">
            <a:extLst>
              <a:ext uri="{FF2B5EF4-FFF2-40B4-BE49-F238E27FC236}">
                <a16:creationId xmlns:a16="http://schemas.microsoft.com/office/drawing/2014/main" id="{3A5BEB51-340C-4039-0017-74F8BA12DA46}"/>
              </a:ext>
            </a:extLst>
          </p:cNvPr>
          <p:cNvSpPr txBox="1">
            <a:spLocks/>
          </p:cNvSpPr>
          <p:nvPr/>
        </p:nvSpPr>
        <p:spPr>
          <a:xfrm>
            <a:off x="4857836" y="4215705"/>
            <a:ext cx="849712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b="1" dirty="0"/>
              <a:t>키포인트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CC6727-7F5C-92B5-5215-57C1394E5562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3644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34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80126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9688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24107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594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6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15918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7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98695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28764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9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12942"/>
                  </a:ext>
                </a:extLst>
              </a:tr>
            </a:tbl>
          </a:graphicData>
        </a:graphic>
      </p:graphicFrame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9446632" y="142218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F18A0E-72EB-FB44-FD81-324693AC11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087" y="5694626"/>
            <a:ext cx="3840813" cy="11583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99C8739-6B70-A374-A4E1-6532C556EE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7275EAF4-2E48-6FF2-46E6-B8E14F1D5695}"/>
              </a:ext>
            </a:extLst>
          </p:cNvPr>
          <p:cNvGrpSpPr/>
          <p:nvPr/>
        </p:nvGrpSpPr>
        <p:grpSpPr>
          <a:xfrm rot="10800000">
            <a:off x="4641468" y="5655908"/>
            <a:ext cx="288050" cy="198831"/>
            <a:chOff x="4318796" y="5131329"/>
            <a:chExt cx="288050" cy="19883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CDFCB7A-EF18-C0B5-E752-0DA2ED932D22}"/>
                </a:ext>
              </a:extLst>
            </p:cNvPr>
            <p:cNvSpPr/>
            <p:nvPr/>
          </p:nvSpPr>
          <p:spPr>
            <a:xfrm>
              <a:off x="4318796" y="5150382"/>
              <a:ext cx="288050" cy="1489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80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5" name="그래픽 14" descr="아래쪽 캐럿 윤곽선">
              <a:extLst>
                <a:ext uri="{FF2B5EF4-FFF2-40B4-BE49-F238E27FC236}">
                  <a16:creationId xmlns:a16="http://schemas.microsoft.com/office/drawing/2014/main" id="{80CD5A51-D49E-8CDB-01D2-83B827BD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4363405" y="5131329"/>
              <a:ext cx="198831" cy="198831"/>
            </a:xfrm>
            <a:prstGeom prst="rect">
              <a:avLst/>
            </a:prstGeom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EEFC5E1C-0796-3682-6C8C-090C817FFAC2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73ADAE38-6BFC-D180-D00A-F231345198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FF0CFEBC-E129-5246-F5A2-9087E8612C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pic>
        <p:nvPicPr>
          <p:cNvPr id="22" name="그림 21">
            <a:extLst>
              <a:ext uri="{FF2B5EF4-FFF2-40B4-BE49-F238E27FC236}">
                <a16:creationId xmlns:a16="http://schemas.microsoft.com/office/drawing/2014/main" id="{BE84F19F-B2FF-FA39-CF68-81249011DBD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34021"/>
          <a:stretch/>
        </p:blipFill>
        <p:spPr>
          <a:xfrm>
            <a:off x="8574587" y="1686174"/>
            <a:ext cx="1337447" cy="2286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66B8A7-6C94-9526-BC16-2363D7520D55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31726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031469-3C2D-8070-8FE4-33DCBDE958F4}"/>
              </a:ext>
            </a:extLst>
          </p:cNvPr>
          <p:cNvSpPr txBox="1"/>
          <p:nvPr/>
        </p:nvSpPr>
        <p:spPr>
          <a:xfrm>
            <a:off x="1327958" y="1634696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600" b="1" dirty="0"/>
              <a:t>프로젝트 관리 </a:t>
            </a:r>
            <a:r>
              <a:rPr lang="en-US" altLang="ko-KR" sz="3600" b="1" dirty="0"/>
              <a:t>(</a:t>
            </a:r>
            <a:r>
              <a:rPr lang="ko-KR" altLang="en-US" sz="3600" b="1" dirty="0"/>
              <a:t>관리자</a:t>
            </a:r>
            <a:r>
              <a:rPr lang="en-US" altLang="ko-KR" sz="3600" b="1" dirty="0"/>
              <a:t>)</a:t>
            </a:r>
            <a:endParaRPr lang="ko-KR" altLang="en-US" sz="3600" b="1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A0802DC-2330-E2F9-6D39-E26AEC1F2770}"/>
              </a:ext>
            </a:extLst>
          </p:cNvPr>
          <p:cNvSpPr/>
          <p:nvPr/>
        </p:nvSpPr>
        <p:spPr>
          <a:xfrm>
            <a:off x="1047404" y="1669861"/>
            <a:ext cx="66501" cy="576000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692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메인 </a:t>
            </a:r>
            <a:r>
              <a:rPr lang="en-US" altLang="ko-KR" sz="1000" dirty="0"/>
              <a:t>(</a:t>
            </a:r>
            <a:r>
              <a:rPr lang="ko-KR" altLang="en-US" sz="1000" dirty="0"/>
              <a:t>프로젝트별 통계</a:t>
            </a:r>
            <a:r>
              <a:rPr lang="en-US" altLang="ko-KR" sz="1000" dirty="0"/>
              <a:t>)</a:t>
            </a:r>
            <a:endParaRPr lang="ko-KR" altLang="en-US" sz="1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E286B1A-1390-1AD5-6E77-E4C949CBCFF2}"/>
              </a:ext>
            </a:extLst>
          </p:cNvPr>
          <p:cNvSpPr/>
          <p:nvPr/>
        </p:nvSpPr>
        <p:spPr>
          <a:xfrm>
            <a:off x="726321" y="1689640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970D7D2-A010-C6ED-27E8-BC80B2770C1A}"/>
              </a:ext>
            </a:extLst>
          </p:cNvPr>
          <p:cNvCxnSpPr/>
          <p:nvPr/>
        </p:nvCxnSpPr>
        <p:spPr>
          <a:xfrm>
            <a:off x="726321" y="2862370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0775C5AA-79DE-4B4C-1022-8677720CED9E}"/>
              </a:ext>
            </a:extLst>
          </p:cNvPr>
          <p:cNvCxnSpPr>
            <a:cxnSpLocks/>
          </p:cNvCxnSpPr>
          <p:nvPr/>
        </p:nvCxnSpPr>
        <p:spPr>
          <a:xfrm>
            <a:off x="726321" y="1689640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7787369-3CD1-5346-6D75-954FBA9B5D46}"/>
              </a:ext>
            </a:extLst>
          </p:cNvPr>
          <p:cNvCxnSpPr>
            <a:cxnSpLocks/>
          </p:cNvCxnSpPr>
          <p:nvPr/>
        </p:nvCxnSpPr>
        <p:spPr>
          <a:xfrm flipH="1">
            <a:off x="726321" y="1689640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70980FFA-F113-63E2-E5F7-A7B3CB7B4182}"/>
              </a:ext>
            </a:extLst>
          </p:cNvPr>
          <p:cNvSpPr txBox="1">
            <a:spLocks/>
          </p:cNvSpPr>
          <p:nvPr/>
        </p:nvSpPr>
        <p:spPr>
          <a:xfrm>
            <a:off x="1346026" y="316434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0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07E0FDF-AD11-B825-ED71-5D15A45163AD}"/>
              </a:ext>
            </a:extLst>
          </p:cNvPr>
          <p:cNvSpPr/>
          <p:nvPr/>
        </p:nvSpPr>
        <p:spPr>
          <a:xfrm>
            <a:off x="726321" y="3775797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16B5371-B00C-CC51-A8C8-17C611913C51}"/>
              </a:ext>
            </a:extLst>
          </p:cNvPr>
          <p:cNvCxnSpPr/>
          <p:nvPr/>
        </p:nvCxnSpPr>
        <p:spPr>
          <a:xfrm>
            <a:off x="726321" y="4948527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A795C37-0185-7737-B359-6AF9D01FE656}"/>
              </a:ext>
            </a:extLst>
          </p:cNvPr>
          <p:cNvCxnSpPr>
            <a:cxnSpLocks/>
          </p:cNvCxnSpPr>
          <p:nvPr/>
        </p:nvCxnSpPr>
        <p:spPr>
          <a:xfrm>
            <a:off x="726321" y="3775797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E23740C3-3DE8-0F7F-B995-050E02C36F1B}"/>
              </a:ext>
            </a:extLst>
          </p:cNvPr>
          <p:cNvCxnSpPr>
            <a:cxnSpLocks/>
          </p:cNvCxnSpPr>
          <p:nvPr/>
        </p:nvCxnSpPr>
        <p:spPr>
          <a:xfrm flipH="1">
            <a:off x="726321" y="3775797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5FC6D21E-C67C-CC98-3FB6-EA09AE0166BD}"/>
              </a:ext>
            </a:extLst>
          </p:cNvPr>
          <p:cNvSpPr txBox="1">
            <a:spLocks/>
          </p:cNvSpPr>
          <p:nvPr/>
        </p:nvSpPr>
        <p:spPr>
          <a:xfrm>
            <a:off x="713435" y="2845444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</a:t>
            </a:r>
            <a:r>
              <a:rPr lang="ko-KR" altLang="en-US" sz="1000" dirty="0"/>
              <a:t> 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26FE2B84-F1EB-051E-07F3-8D6C3AB55775}"/>
              </a:ext>
            </a:extLst>
          </p:cNvPr>
          <p:cNvSpPr txBox="1">
            <a:spLocks/>
          </p:cNvSpPr>
          <p:nvPr/>
        </p:nvSpPr>
        <p:spPr>
          <a:xfrm>
            <a:off x="771281" y="4937068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</a:t>
            </a:r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F18EC8D-003B-EEDC-4E01-255052E24C2B}"/>
              </a:ext>
            </a:extLst>
          </p:cNvPr>
          <p:cNvGraphicFramePr>
            <a:graphicFrameLocks noGrp="1"/>
          </p:cNvGraphicFramePr>
          <p:nvPr/>
        </p:nvGraphicFramePr>
        <p:xfrm>
          <a:off x="3306764" y="2191780"/>
          <a:ext cx="5975212" cy="1109470"/>
        </p:xfrm>
        <a:graphic>
          <a:graphicData uri="http://schemas.openxmlformats.org/drawingml/2006/table">
            <a:tbl>
              <a:tblPr/>
              <a:tblGrid>
                <a:gridCol w="1022074">
                  <a:extLst>
                    <a:ext uri="{9D8B030D-6E8A-4147-A177-3AD203B41FA5}">
                      <a16:colId xmlns:a16="http://schemas.microsoft.com/office/drawing/2014/main" val="3132034111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408746050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32832310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13392162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34036586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506882296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006173388"/>
                    </a:ext>
                  </a:extLst>
                </a:gridCol>
              </a:tblGrid>
              <a:tr h="221894"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11370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배정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630935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가공완료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911868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반려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369132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검수완료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827771"/>
                  </a:ext>
                </a:extLst>
              </a:tr>
            </a:tbl>
          </a:graphicData>
        </a:graphic>
      </p:graphicFrame>
      <p:sp>
        <p:nvSpPr>
          <p:cNvPr id="7" name="제목 1">
            <a:extLst>
              <a:ext uri="{FF2B5EF4-FFF2-40B4-BE49-F238E27FC236}">
                <a16:creationId xmlns:a16="http://schemas.microsoft.com/office/drawing/2014/main" id="{CE2F6189-3FFA-B448-A420-DF57032BE853}"/>
              </a:ext>
            </a:extLst>
          </p:cNvPr>
          <p:cNvSpPr txBox="1">
            <a:spLocks/>
          </p:cNvSpPr>
          <p:nvPr/>
        </p:nvSpPr>
        <p:spPr>
          <a:xfrm>
            <a:off x="3223418" y="176557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    </a:t>
            </a:r>
            <a:r>
              <a:rPr lang="ko-KR" altLang="en-US" sz="1000" dirty="0"/>
              <a:t>월별 통계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9858A8CF-7AF7-F2D1-6671-A767F1629C3E}"/>
              </a:ext>
            </a:extLst>
          </p:cNvPr>
          <p:cNvGraphicFramePr>
            <a:graphicFrameLocks noGrp="1"/>
          </p:cNvGraphicFramePr>
          <p:nvPr/>
        </p:nvGraphicFramePr>
        <p:xfrm>
          <a:off x="3306764" y="4393792"/>
          <a:ext cx="5975212" cy="1109470"/>
        </p:xfrm>
        <a:graphic>
          <a:graphicData uri="http://schemas.openxmlformats.org/drawingml/2006/table">
            <a:tbl>
              <a:tblPr/>
              <a:tblGrid>
                <a:gridCol w="1022074">
                  <a:extLst>
                    <a:ext uri="{9D8B030D-6E8A-4147-A177-3AD203B41FA5}">
                      <a16:colId xmlns:a16="http://schemas.microsoft.com/office/drawing/2014/main" val="3132034111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408746050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32832310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13392162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34036586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506882296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006173388"/>
                    </a:ext>
                  </a:extLst>
                </a:gridCol>
              </a:tblGrid>
              <a:tr h="221894"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11370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배정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630935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가공완료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911868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반려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369132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검수완료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827771"/>
                  </a:ext>
                </a:extLst>
              </a:tr>
            </a:tbl>
          </a:graphicData>
        </a:graphic>
      </p:graphicFrame>
      <p:sp>
        <p:nvSpPr>
          <p:cNvPr id="10" name="제목 1">
            <a:extLst>
              <a:ext uri="{FF2B5EF4-FFF2-40B4-BE49-F238E27FC236}">
                <a16:creationId xmlns:a16="http://schemas.microsoft.com/office/drawing/2014/main" id="{F64056D6-DF90-D3DD-539E-34FD2E7BD361}"/>
              </a:ext>
            </a:extLst>
          </p:cNvPr>
          <p:cNvSpPr txBox="1">
            <a:spLocks/>
          </p:cNvSpPr>
          <p:nvPr/>
        </p:nvSpPr>
        <p:spPr>
          <a:xfrm>
            <a:off x="3223418" y="396758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    </a:t>
            </a:r>
            <a:r>
              <a:rPr lang="ko-KR" altLang="en-US" sz="1000" dirty="0"/>
              <a:t>월별 통계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CC3F5618-37D0-7D72-385F-ED04BDFBFFC0}"/>
              </a:ext>
            </a:extLst>
          </p:cNvPr>
          <p:cNvGrpSpPr/>
          <p:nvPr/>
        </p:nvGrpSpPr>
        <p:grpSpPr>
          <a:xfrm>
            <a:off x="8982574" y="1206053"/>
            <a:ext cx="295619" cy="286720"/>
            <a:chOff x="9362818" y="1230186"/>
            <a:chExt cx="295619" cy="286720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2A8C8D5C-49C5-D94E-1E3B-9754B925D179}"/>
                </a:ext>
              </a:extLst>
            </p:cNvPr>
            <p:cNvSpPr/>
            <p:nvPr/>
          </p:nvSpPr>
          <p:spPr>
            <a:xfrm>
              <a:off x="9388945" y="1230186"/>
              <a:ext cx="269492" cy="26949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8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제목 1">
              <a:extLst>
                <a:ext uri="{FF2B5EF4-FFF2-40B4-BE49-F238E27FC236}">
                  <a16:creationId xmlns:a16="http://schemas.microsoft.com/office/drawing/2014/main" id="{951EA8EA-82C4-D262-9409-6EBCA3C9FB12}"/>
                </a:ext>
              </a:extLst>
            </p:cNvPr>
            <p:cNvSpPr txBox="1">
              <a:spLocks/>
            </p:cNvSpPr>
            <p:nvPr/>
          </p:nvSpPr>
          <p:spPr>
            <a:xfrm>
              <a:off x="9362818" y="1240681"/>
              <a:ext cx="269492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600" b="1" dirty="0">
                  <a:solidFill>
                    <a:schemeClr val="bg1"/>
                  </a:solidFill>
                </a:rPr>
                <a:t>+</a:t>
              </a:r>
              <a:endParaRPr lang="ko-KR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제목 1">
            <a:extLst>
              <a:ext uri="{FF2B5EF4-FFF2-40B4-BE49-F238E27FC236}">
                <a16:creationId xmlns:a16="http://schemas.microsoft.com/office/drawing/2014/main" id="{139CB2A6-8D74-0F21-145B-AD5E74F23B27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</p:spTree>
    <p:extLst>
      <p:ext uri="{BB962C8B-B14F-4D97-AF65-F5344CB8AC3E}">
        <p14:creationId xmlns:p14="http://schemas.microsoft.com/office/powerpoint/2010/main" val="28458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프로젝트 생성</a:t>
            </a:r>
          </a:p>
        </p:txBody>
      </p: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86461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75210AE1-E082-5520-7AA2-B14B6996DFAD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30BD8EA-A445-3445-A89E-84EA63CC43FE}"/>
              </a:ext>
            </a:extLst>
          </p:cNvPr>
          <p:cNvSpPr/>
          <p:nvPr/>
        </p:nvSpPr>
        <p:spPr>
          <a:xfrm>
            <a:off x="2129246" y="1912865"/>
            <a:ext cx="7102685" cy="3655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제목 1">
            <a:extLst>
              <a:ext uri="{FF2B5EF4-FFF2-40B4-BE49-F238E27FC236}">
                <a16:creationId xmlns:a16="http://schemas.microsoft.com/office/drawing/2014/main" id="{7A19BC1F-AB61-0415-CF62-9CBE71EA4714}"/>
              </a:ext>
            </a:extLst>
          </p:cNvPr>
          <p:cNvSpPr txBox="1">
            <a:spLocks/>
          </p:cNvSpPr>
          <p:nvPr/>
        </p:nvSpPr>
        <p:spPr>
          <a:xfrm>
            <a:off x="2031951" y="163664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프로젝트명 </a:t>
            </a:r>
            <a:r>
              <a:rPr lang="en-US" altLang="ko-KR" sz="1000" dirty="0">
                <a:solidFill>
                  <a:srgbClr val="FF0000"/>
                </a:solidFill>
              </a:rPr>
              <a:t>*</a:t>
            </a:r>
            <a:endParaRPr lang="ko-KR" altLang="en-US" sz="1000" b="1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EF343B9-CBEA-8ECA-0995-6CCC85164AAE}"/>
              </a:ext>
            </a:extLst>
          </p:cNvPr>
          <p:cNvSpPr/>
          <p:nvPr/>
        </p:nvSpPr>
        <p:spPr>
          <a:xfrm>
            <a:off x="2129246" y="2902646"/>
            <a:ext cx="7102685" cy="3655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47056835-8CD6-8838-FD8F-522D716FDA9A}"/>
              </a:ext>
            </a:extLst>
          </p:cNvPr>
          <p:cNvSpPr txBox="1">
            <a:spLocks/>
          </p:cNvSpPr>
          <p:nvPr/>
        </p:nvSpPr>
        <p:spPr>
          <a:xfrm>
            <a:off x="2031951" y="262642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프로젝트 설명 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선택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A19FF6C-A7CB-60B7-186A-5150296C5A03}"/>
              </a:ext>
            </a:extLst>
          </p:cNvPr>
          <p:cNvSpPr/>
          <p:nvPr/>
        </p:nvSpPr>
        <p:spPr>
          <a:xfrm>
            <a:off x="2129246" y="3892427"/>
            <a:ext cx="1407279" cy="48487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제목 1">
            <a:extLst>
              <a:ext uri="{FF2B5EF4-FFF2-40B4-BE49-F238E27FC236}">
                <a16:creationId xmlns:a16="http://schemas.microsoft.com/office/drawing/2014/main" id="{FB8F19B1-DB85-BDC3-A160-D33FE2F4A522}"/>
              </a:ext>
            </a:extLst>
          </p:cNvPr>
          <p:cNvSpPr txBox="1">
            <a:spLocks/>
          </p:cNvSpPr>
          <p:nvPr/>
        </p:nvSpPr>
        <p:spPr>
          <a:xfrm>
            <a:off x="2031951" y="3616202"/>
            <a:ext cx="1304277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데이터 유형 </a:t>
            </a:r>
            <a:r>
              <a:rPr lang="en-US" altLang="ko-KR" sz="1000" dirty="0">
                <a:solidFill>
                  <a:srgbClr val="FF0000"/>
                </a:solidFill>
              </a:rPr>
              <a:t>*</a:t>
            </a:r>
            <a:endParaRPr lang="ko-KR" altLang="en-US" sz="1000" b="1" dirty="0"/>
          </a:p>
        </p:txBody>
      </p:sp>
      <p:pic>
        <p:nvPicPr>
          <p:cNvPr id="31" name="그래픽 30" descr="이미지 단색으로 채워진">
            <a:extLst>
              <a:ext uri="{FF2B5EF4-FFF2-40B4-BE49-F238E27FC236}">
                <a16:creationId xmlns:a16="http://schemas.microsoft.com/office/drawing/2014/main" id="{D07D0D78-D383-4E9B-4B64-0979C0C1C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4064" y="3970490"/>
            <a:ext cx="328749" cy="328749"/>
          </a:xfrm>
          <a:prstGeom prst="rect">
            <a:avLst/>
          </a:prstGeom>
        </p:spPr>
      </p:pic>
      <p:sp>
        <p:nvSpPr>
          <p:cNvPr id="35" name="제목 1">
            <a:extLst>
              <a:ext uri="{FF2B5EF4-FFF2-40B4-BE49-F238E27FC236}">
                <a16:creationId xmlns:a16="http://schemas.microsoft.com/office/drawing/2014/main" id="{BF5ED814-2259-F707-D8AC-78DE9F37D366}"/>
              </a:ext>
            </a:extLst>
          </p:cNvPr>
          <p:cNvSpPr txBox="1">
            <a:spLocks/>
          </p:cNvSpPr>
          <p:nvPr/>
        </p:nvSpPr>
        <p:spPr>
          <a:xfrm>
            <a:off x="2684089" y="4014169"/>
            <a:ext cx="1304277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이미지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A70B7559-06E5-E239-212C-1AE7DE34E5B9}"/>
              </a:ext>
            </a:extLst>
          </p:cNvPr>
          <p:cNvSpPr/>
          <p:nvPr/>
        </p:nvSpPr>
        <p:spPr>
          <a:xfrm>
            <a:off x="3988366" y="3892427"/>
            <a:ext cx="1407279" cy="48487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C46996ED-EC73-9C63-2E1D-3F6DA9AB9211}"/>
              </a:ext>
            </a:extLst>
          </p:cNvPr>
          <p:cNvSpPr txBox="1">
            <a:spLocks/>
          </p:cNvSpPr>
          <p:nvPr/>
        </p:nvSpPr>
        <p:spPr>
          <a:xfrm>
            <a:off x="4543209" y="4014169"/>
            <a:ext cx="1304277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동영상</a:t>
            </a:r>
          </a:p>
        </p:txBody>
      </p:sp>
      <p:pic>
        <p:nvPicPr>
          <p:cNvPr id="34" name="그래픽 33" descr="비디오 카메라 단색으로 채워진">
            <a:extLst>
              <a:ext uri="{FF2B5EF4-FFF2-40B4-BE49-F238E27FC236}">
                <a16:creationId xmlns:a16="http://schemas.microsoft.com/office/drawing/2014/main" id="{4B7C3343-D801-9E3C-0560-B8A20B2A0E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09369" y="3955877"/>
            <a:ext cx="328749" cy="328749"/>
          </a:xfrm>
          <a:prstGeom prst="rect">
            <a:avLst/>
          </a:prstGeom>
        </p:spPr>
      </p:pic>
      <p:sp>
        <p:nvSpPr>
          <p:cNvPr id="45" name="직사각형 44">
            <a:extLst>
              <a:ext uri="{FF2B5EF4-FFF2-40B4-BE49-F238E27FC236}">
                <a16:creationId xmlns:a16="http://schemas.microsoft.com/office/drawing/2014/main" id="{242B5B60-70A8-FABB-AB9C-7EF0EB71F832}"/>
              </a:ext>
            </a:extLst>
          </p:cNvPr>
          <p:cNvSpPr/>
          <p:nvPr/>
        </p:nvSpPr>
        <p:spPr>
          <a:xfrm>
            <a:off x="2129246" y="5001500"/>
            <a:ext cx="1032811" cy="952053"/>
          </a:xfrm>
          <a:prstGeom prst="rect">
            <a:avLst/>
          </a:prstGeom>
          <a:solidFill>
            <a:srgbClr val="FBFCFE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제목 1">
            <a:extLst>
              <a:ext uri="{FF2B5EF4-FFF2-40B4-BE49-F238E27FC236}">
                <a16:creationId xmlns:a16="http://schemas.microsoft.com/office/drawing/2014/main" id="{B97FD9FC-0430-6360-E7E5-30AD072919E5}"/>
              </a:ext>
            </a:extLst>
          </p:cNvPr>
          <p:cNvSpPr txBox="1">
            <a:spLocks/>
          </p:cNvSpPr>
          <p:nvPr/>
        </p:nvSpPr>
        <p:spPr>
          <a:xfrm>
            <a:off x="2031951" y="4725276"/>
            <a:ext cx="1304277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가공 유형 </a:t>
            </a:r>
            <a:r>
              <a:rPr lang="en-US" altLang="ko-KR" sz="1000" dirty="0">
                <a:solidFill>
                  <a:srgbClr val="FF0000"/>
                </a:solidFill>
              </a:rPr>
              <a:t>*</a:t>
            </a:r>
            <a:endParaRPr lang="ko-KR" altLang="en-US" sz="1000" b="1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12FD461C-8B6F-C338-AA12-95032D9BEBE9}"/>
              </a:ext>
            </a:extLst>
          </p:cNvPr>
          <p:cNvSpPr/>
          <p:nvPr/>
        </p:nvSpPr>
        <p:spPr>
          <a:xfrm>
            <a:off x="3659194" y="5001499"/>
            <a:ext cx="1032811" cy="952053"/>
          </a:xfrm>
          <a:prstGeom prst="rect">
            <a:avLst/>
          </a:prstGeom>
          <a:solidFill>
            <a:srgbClr val="FBFCFE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09171C99-A81F-D994-A04C-4A236DA85B37}"/>
              </a:ext>
            </a:extLst>
          </p:cNvPr>
          <p:cNvSpPr/>
          <p:nvPr/>
        </p:nvSpPr>
        <p:spPr>
          <a:xfrm>
            <a:off x="5189142" y="5001498"/>
            <a:ext cx="1032811" cy="952053"/>
          </a:xfrm>
          <a:prstGeom prst="rect">
            <a:avLst/>
          </a:prstGeom>
          <a:solidFill>
            <a:srgbClr val="FBFCFE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2" name="그림 51">
            <a:extLst>
              <a:ext uri="{FF2B5EF4-FFF2-40B4-BE49-F238E27FC236}">
                <a16:creationId xmlns:a16="http://schemas.microsoft.com/office/drawing/2014/main" id="{7D24DE96-5E06-4289-1F7F-86367350978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207" t="7053" r="16254" b="79059"/>
          <a:stretch/>
        </p:blipFill>
        <p:spPr>
          <a:xfrm>
            <a:off x="2442057" y="5175237"/>
            <a:ext cx="384279" cy="309255"/>
          </a:xfrm>
          <a:prstGeom prst="rect">
            <a:avLst/>
          </a:prstGeom>
        </p:spPr>
      </p:pic>
      <p:sp>
        <p:nvSpPr>
          <p:cNvPr id="54" name="제목 1">
            <a:extLst>
              <a:ext uri="{FF2B5EF4-FFF2-40B4-BE49-F238E27FC236}">
                <a16:creationId xmlns:a16="http://schemas.microsoft.com/office/drawing/2014/main" id="{00046BF3-F133-263F-2DF4-C0124F23352A}"/>
              </a:ext>
            </a:extLst>
          </p:cNvPr>
          <p:cNvSpPr txBox="1">
            <a:spLocks/>
          </p:cNvSpPr>
          <p:nvPr/>
        </p:nvSpPr>
        <p:spPr>
          <a:xfrm>
            <a:off x="2219184" y="5580910"/>
            <a:ext cx="1304277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 err="1"/>
              <a:t>바운딩</a:t>
            </a:r>
            <a:r>
              <a:rPr lang="ko-KR" altLang="en-US" sz="1000" dirty="0"/>
              <a:t> 박스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D044AF22-3369-4FB7-3DE3-0BC32DE53FF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334" t="40113" r="17423" b="43186"/>
          <a:stretch/>
        </p:blipFill>
        <p:spPr>
          <a:xfrm>
            <a:off x="3915672" y="5107643"/>
            <a:ext cx="482204" cy="456122"/>
          </a:xfrm>
          <a:prstGeom prst="rect">
            <a:avLst/>
          </a:prstGeom>
        </p:spPr>
      </p:pic>
      <p:sp>
        <p:nvSpPr>
          <p:cNvPr id="56" name="제목 1">
            <a:extLst>
              <a:ext uri="{FF2B5EF4-FFF2-40B4-BE49-F238E27FC236}">
                <a16:creationId xmlns:a16="http://schemas.microsoft.com/office/drawing/2014/main" id="{5D442989-6BB4-94B8-68E1-5A30492D93DD}"/>
              </a:ext>
            </a:extLst>
          </p:cNvPr>
          <p:cNvSpPr txBox="1">
            <a:spLocks/>
          </p:cNvSpPr>
          <p:nvPr/>
        </p:nvSpPr>
        <p:spPr>
          <a:xfrm>
            <a:off x="3885800" y="5583581"/>
            <a:ext cx="652139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/>
              <a:t>폴리곤</a:t>
            </a:r>
            <a:endParaRPr lang="ko-KR" altLang="en-US" sz="1000" dirty="0"/>
          </a:p>
        </p:txBody>
      </p:sp>
      <p:sp>
        <p:nvSpPr>
          <p:cNvPr id="57" name="제목 1">
            <a:extLst>
              <a:ext uri="{FF2B5EF4-FFF2-40B4-BE49-F238E27FC236}">
                <a16:creationId xmlns:a16="http://schemas.microsoft.com/office/drawing/2014/main" id="{E5E2A26E-76EF-3832-8E6B-7C91798A4755}"/>
              </a:ext>
            </a:extLst>
          </p:cNvPr>
          <p:cNvSpPr txBox="1">
            <a:spLocks/>
          </p:cNvSpPr>
          <p:nvPr/>
        </p:nvSpPr>
        <p:spPr>
          <a:xfrm>
            <a:off x="5352089" y="5580285"/>
            <a:ext cx="74685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/>
              <a:t>키포인트</a:t>
            </a:r>
            <a:endParaRPr lang="ko-KR" altLang="en-US" sz="1000" dirty="0"/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5B7F9988-4D6B-5534-6F60-C4359285BFF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995" t="73089" r="17508" b="10866"/>
          <a:stretch/>
        </p:blipFill>
        <p:spPr>
          <a:xfrm>
            <a:off x="5486582" y="5086496"/>
            <a:ext cx="432195" cy="431463"/>
          </a:xfrm>
          <a:prstGeom prst="rect">
            <a:avLst/>
          </a:prstGeom>
        </p:spPr>
      </p:pic>
      <p:sp>
        <p:nvSpPr>
          <p:cNvPr id="58" name="제목 1">
            <a:extLst>
              <a:ext uri="{FF2B5EF4-FFF2-40B4-BE49-F238E27FC236}">
                <a16:creationId xmlns:a16="http://schemas.microsoft.com/office/drawing/2014/main" id="{89F3FC8F-7E5F-31A3-511F-87C8311D8600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생성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FFFCC6F2-2902-B8D7-70B1-E0E52076D594}"/>
              </a:ext>
            </a:extLst>
          </p:cNvPr>
          <p:cNvSpPr/>
          <p:nvPr/>
        </p:nvSpPr>
        <p:spPr>
          <a:xfrm>
            <a:off x="8516982" y="6318739"/>
            <a:ext cx="581713" cy="2308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다음</a:t>
            </a:r>
          </a:p>
        </p:txBody>
      </p:sp>
      <p:graphicFrame>
        <p:nvGraphicFramePr>
          <p:cNvPr id="2" name="Table 411">
            <a:extLst>
              <a:ext uri="{FF2B5EF4-FFF2-40B4-BE49-F238E27FC236}">
                <a16:creationId xmlns:a16="http://schemas.microsoft.com/office/drawing/2014/main" id="{78965CDB-3353-CC45-451B-8E3F31917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614409"/>
              </p:ext>
            </p:extLst>
          </p:nvPr>
        </p:nvGraphicFramePr>
        <p:xfrm>
          <a:off x="2352" y="1984794"/>
          <a:ext cx="1697083" cy="173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생성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승인 프로세스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권한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작업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</a:tbl>
          </a:graphicData>
        </a:graphic>
      </p:graphicFrame>
      <p:pic>
        <p:nvPicPr>
          <p:cNvPr id="5" name="그래픽 4" descr="아래쪽 캐럿 윤곽선">
            <a:extLst>
              <a:ext uri="{FF2B5EF4-FFF2-40B4-BE49-F238E27FC236}">
                <a16:creationId xmlns:a16="http://schemas.microsoft.com/office/drawing/2014/main" id="{9FFFFF78-1617-CA8E-AA02-6202943143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1449144" y="2063137"/>
            <a:ext cx="198831" cy="198831"/>
          </a:xfrm>
          <a:prstGeom prst="rect">
            <a:avLst/>
          </a:prstGeom>
        </p:spPr>
      </p:pic>
      <p:pic>
        <p:nvPicPr>
          <p:cNvPr id="11" name="그래픽 10" descr="아래쪽 캐럿 윤곽선">
            <a:extLst>
              <a:ext uri="{FF2B5EF4-FFF2-40B4-BE49-F238E27FC236}">
                <a16:creationId xmlns:a16="http://schemas.microsoft.com/office/drawing/2014/main" id="{3A50F11A-190B-78D1-1807-6F8ACD6488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49143" y="2757056"/>
            <a:ext cx="198831" cy="1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754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프로젝트 생성</a:t>
            </a:r>
          </a:p>
        </p:txBody>
      </p: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75210AE1-E082-5520-7AA2-B14B6996DFAD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30BD8EA-A445-3445-A89E-84EA63CC43FE}"/>
              </a:ext>
            </a:extLst>
          </p:cNvPr>
          <p:cNvSpPr/>
          <p:nvPr/>
        </p:nvSpPr>
        <p:spPr>
          <a:xfrm>
            <a:off x="2019941" y="2383369"/>
            <a:ext cx="2043004" cy="3655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</a:rPr>
              <a:t>라벨명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제목 1">
            <a:extLst>
              <a:ext uri="{FF2B5EF4-FFF2-40B4-BE49-F238E27FC236}">
                <a16:creationId xmlns:a16="http://schemas.microsoft.com/office/drawing/2014/main" id="{7A19BC1F-AB61-0415-CF62-9CBE71EA4714}"/>
              </a:ext>
            </a:extLst>
          </p:cNvPr>
          <p:cNvSpPr txBox="1">
            <a:spLocks/>
          </p:cNvSpPr>
          <p:nvPr/>
        </p:nvSpPr>
        <p:spPr>
          <a:xfrm>
            <a:off x="1922645" y="210714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라벨 </a:t>
            </a:r>
            <a:r>
              <a:rPr lang="en-US" altLang="ko-KR" sz="1000" dirty="0">
                <a:solidFill>
                  <a:srgbClr val="FF0000"/>
                </a:solidFill>
              </a:rPr>
              <a:t>*</a:t>
            </a:r>
            <a:endParaRPr lang="ko-KR" altLang="en-US" sz="1000" b="1" dirty="0"/>
          </a:p>
        </p:txBody>
      </p:sp>
      <p:sp>
        <p:nvSpPr>
          <p:cNvPr id="58" name="제목 1">
            <a:extLst>
              <a:ext uri="{FF2B5EF4-FFF2-40B4-BE49-F238E27FC236}">
                <a16:creationId xmlns:a16="http://schemas.microsoft.com/office/drawing/2014/main" id="{89F3FC8F-7E5F-31A3-511F-87C8311D8600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생성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FFFCC6F2-2902-B8D7-70B1-E0E52076D594}"/>
              </a:ext>
            </a:extLst>
          </p:cNvPr>
          <p:cNvSpPr/>
          <p:nvPr/>
        </p:nvSpPr>
        <p:spPr>
          <a:xfrm>
            <a:off x="8516982" y="6318739"/>
            <a:ext cx="581713" cy="2308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완료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4EB1612-1736-4F3D-8EF5-2FB6B3348999}"/>
              </a:ext>
            </a:extLst>
          </p:cNvPr>
          <p:cNvSpPr/>
          <p:nvPr/>
        </p:nvSpPr>
        <p:spPr>
          <a:xfrm>
            <a:off x="4280793" y="2385062"/>
            <a:ext cx="1175524" cy="3655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선택</a:t>
            </a:r>
          </a:p>
        </p:txBody>
      </p:sp>
      <p:pic>
        <p:nvPicPr>
          <p:cNvPr id="4" name="그래픽 3" descr="아래쪽 캐럿 윤곽선">
            <a:extLst>
              <a:ext uri="{FF2B5EF4-FFF2-40B4-BE49-F238E27FC236}">
                <a16:creationId xmlns:a16="http://schemas.microsoft.com/office/drawing/2014/main" id="{A04F15AA-6D83-2156-E5EE-9EC06287C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3367" y="2479777"/>
            <a:ext cx="198831" cy="198831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0FDCB44-6912-1396-AFD4-6A2367C5873B}"/>
              </a:ext>
            </a:extLst>
          </p:cNvPr>
          <p:cNvSpPr/>
          <p:nvPr/>
        </p:nvSpPr>
        <p:spPr>
          <a:xfrm>
            <a:off x="5674165" y="2381960"/>
            <a:ext cx="914266" cy="3655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6B75E77-FCA7-5046-735D-71EB6DEEFE2F}"/>
              </a:ext>
            </a:extLst>
          </p:cNvPr>
          <p:cNvSpPr/>
          <p:nvPr/>
        </p:nvSpPr>
        <p:spPr>
          <a:xfrm>
            <a:off x="5836112" y="2473355"/>
            <a:ext cx="195809" cy="1827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958315F-4F40-D2C7-BC52-BC796FCFC8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867" y="2433510"/>
            <a:ext cx="249323" cy="245098"/>
          </a:xfrm>
          <a:prstGeom prst="rect">
            <a:avLst/>
          </a:prstGeom>
        </p:spPr>
      </p:pic>
      <p:pic>
        <p:nvPicPr>
          <p:cNvPr id="11" name="그래픽 10" descr="배지 팔로우 윤곽선">
            <a:extLst>
              <a:ext uri="{FF2B5EF4-FFF2-40B4-BE49-F238E27FC236}">
                <a16:creationId xmlns:a16="http://schemas.microsoft.com/office/drawing/2014/main" id="{F938F2BA-49CF-B110-C860-E200916656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10634" y="2450740"/>
            <a:ext cx="256903" cy="256903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96DD6843-8F76-EDEC-B9FE-0D6199BC6690}"/>
              </a:ext>
            </a:extLst>
          </p:cNvPr>
          <p:cNvSpPr/>
          <p:nvPr/>
        </p:nvSpPr>
        <p:spPr>
          <a:xfrm>
            <a:off x="2019940" y="3335714"/>
            <a:ext cx="2151465" cy="3655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버스</a:t>
            </a: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0EF32953-5427-2AF5-1178-E6295247ECD9}"/>
              </a:ext>
            </a:extLst>
          </p:cNvPr>
          <p:cNvCxnSpPr>
            <a:cxnSpLocks/>
          </p:cNvCxnSpPr>
          <p:nvPr/>
        </p:nvCxnSpPr>
        <p:spPr>
          <a:xfrm>
            <a:off x="2019941" y="2981215"/>
            <a:ext cx="6254705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그래픽 24" descr="연필 단색으로 채워진">
            <a:extLst>
              <a:ext uri="{FF2B5EF4-FFF2-40B4-BE49-F238E27FC236}">
                <a16:creationId xmlns:a16="http://schemas.microsoft.com/office/drawing/2014/main" id="{5A53A492-A5E5-E2AE-9D09-8B58CF6AA9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5252" y="3424377"/>
            <a:ext cx="202889" cy="202889"/>
          </a:xfrm>
          <a:prstGeom prst="rect">
            <a:avLst/>
          </a:prstGeom>
        </p:spPr>
      </p:pic>
      <p:pic>
        <p:nvPicPr>
          <p:cNvPr id="27" name="그래픽 26" descr="쓰레기 단색으로 채워진">
            <a:extLst>
              <a:ext uri="{FF2B5EF4-FFF2-40B4-BE49-F238E27FC236}">
                <a16:creationId xmlns:a16="http://schemas.microsoft.com/office/drawing/2014/main" id="{9E2C68B5-52A1-7874-49D9-174FFB2B679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60056" y="3424377"/>
            <a:ext cx="202889" cy="202889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B263A04A-58C3-D83A-6FAC-C76C8E599B2A}"/>
              </a:ext>
            </a:extLst>
          </p:cNvPr>
          <p:cNvSpPr/>
          <p:nvPr/>
        </p:nvSpPr>
        <p:spPr>
          <a:xfrm>
            <a:off x="2019940" y="3900523"/>
            <a:ext cx="2151465" cy="3655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자동차</a:t>
            </a:r>
          </a:p>
        </p:txBody>
      </p:sp>
      <p:pic>
        <p:nvPicPr>
          <p:cNvPr id="30" name="그래픽 29" descr="연필 단색으로 채워진">
            <a:extLst>
              <a:ext uri="{FF2B5EF4-FFF2-40B4-BE49-F238E27FC236}">
                <a16:creationId xmlns:a16="http://schemas.microsoft.com/office/drawing/2014/main" id="{82CC88FB-4740-BA19-F7B9-949D357108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5252" y="3997895"/>
            <a:ext cx="202889" cy="202889"/>
          </a:xfrm>
          <a:prstGeom prst="rect">
            <a:avLst/>
          </a:prstGeom>
        </p:spPr>
      </p:pic>
      <p:pic>
        <p:nvPicPr>
          <p:cNvPr id="32" name="그래픽 31" descr="쓰레기 단색으로 채워진">
            <a:extLst>
              <a:ext uri="{FF2B5EF4-FFF2-40B4-BE49-F238E27FC236}">
                <a16:creationId xmlns:a16="http://schemas.microsoft.com/office/drawing/2014/main" id="{1A70D711-2CAF-8F9A-D564-EECEB4A752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60056" y="3989186"/>
            <a:ext cx="202889" cy="202889"/>
          </a:xfrm>
          <a:prstGeom prst="rect">
            <a:avLst/>
          </a:prstGeom>
        </p:spPr>
      </p:pic>
      <p:graphicFrame>
        <p:nvGraphicFramePr>
          <p:cNvPr id="7" name="Table 411">
            <a:extLst>
              <a:ext uri="{FF2B5EF4-FFF2-40B4-BE49-F238E27FC236}">
                <a16:creationId xmlns:a16="http://schemas.microsoft.com/office/drawing/2014/main" id="{13DC7AC0-15C9-2414-5E64-F03DA1536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49349"/>
              </p:ext>
            </p:extLst>
          </p:nvPr>
        </p:nvGraphicFramePr>
        <p:xfrm>
          <a:off x="2352" y="1984794"/>
          <a:ext cx="1697083" cy="173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생성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승인 프로세스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권한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작업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</a:tbl>
          </a:graphicData>
        </a:graphic>
      </p:graphicFrame>
      <p:pic>
        <p:nvPicPr>
          <p:cNvPr id="10" name="그래픽 9" descr="아래쪽 캐럿 윤곽선">
            <a:extLst>
              <a:ext uri="{FF2B5EF4-FFF2-40B4-BE49-F238E27FC236}">
                <a16:creationId xmlns:a16="http://schemas.microsoft.com/office/drawing/2014/main" id="{39A59B34-319E-4F38-3295-A2D4B85FF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449144" y="2063137"/>
            <a:ext cx="198831" cy="198831"/>
          </a:xfrm>
          <a:prstGeom prst="rect">
            <a:avLst/>
          </a:prstGeom>
        </p:spPr>
      </p:pic>
      <p:pic>
        <p:nvPicPr>
          <p:cNvPr id="12" name="그래픽 11" descr="아래쪽 캐럿 윤곽선">
            <a:extLst>
              <a:ext uri="{FF2B5EF4-FFF2-40B4-BE49-F238E27FC236}">
                <a16:creationId xmlns:a16="http://schemas.microsoft.com/office/drawing/2014/main" id="{A9676F62-BB9D-4AAB-9299-C2CB10517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49143" y="2757056"/>
            <a:ext cx="198831" cy="1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43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프로젝트 생성</a:t>
            </a:r>
          </a:p>
        </p:txBody>
      </p: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75210AE1-E082-5520-7AA2-B14B6996DFAD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  <p:sp>
        <p:nvSpPr>
          <p:cNvPr id="58" name="제목 1">
            <a:extLst>
              <a:ext uri="{FF2B5EF4-FFF2-40B4-BE49-F238E27FC236}">
                <a16:creationId xmlns:a16="http://schemas.microsoft.com/office/drawing/2014/main" id="{89F3FC8F-7E5F-31A3-511F-87C8311D8600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승인 프로세스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단계 정의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3934013-55E9-18ED-9244-962CCCF8AAE9}"/>
              </a:ext>
            </a:extLst>
          </p:cNvPr>
          <p:cNvSpPr/>
          <p:nvPr/>
        </p:nvSpPr>
        <p:spPr>
          <a:xfrm>
            <a:off x="1877535" y="2293344"/>
            <a:ext cx="1032811" cy="952053"/>
          </a:xfrm>
          <a:prstGeom prst="rect">
            <a:avLst/>
          </a:prstGeom>
          <a:solidFill>
            <a:srgbClr val="FBFCFE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데이터 업로드</a:t>
            </a:r>
          </a:p>
        </p:txBody>
      </p:sp>
      <p:pic>
        <p:nvPicPr>
          <p:cNvPr id="12" name="그래픽 11" descr="왼쪽 캐럿 단색으로 채워진">
            <a:extLst>
              <a:ext uri="{FF2B5EF4-FFF2-40B4-BE49-F238E27FC236}">
                <a16:creationId xmlns:a16="http://schemas.microsoft.com/office/drawing/2014/main" id="{4571B0B0-3907-E7FB-8E47-1D4A69821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979374" y="2484724"/>
            <a:ext cx="569293" cy="569293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305B0701-9DC5-DBB2-99B3-15B478DA9805}"/>
              </a:ext>
            </a:extLst>
          </p:cNvPr>
          <p:cNvSpPr/>
          <p:nvPr/>
        </p:nvSpPr>
        <p:spPr>
          <a:xfrm>
            <a:off x="3743711" y="2102978"/>
            <a:ext cx="653895" cy="5287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9A0D12B-9D32-52BF-9157-F7B689C3504E}"/>
              </a:ext>
            </a:extLst>
          </p:cNvPr>
          <p:cNvSpPr/>
          <p:nvPr/>
        </p:nvSpPr>
        <p:spPr>
          <a:xfrm>
            <a:off x="3688733" y="3082016"/>
            <a:ext cx="830753" cy="26966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가공</a:t>
            </a:r>
          </a:p>
        </p:txBody>
      </p:sp>
      <p:pic>
        <p:nvPicPr>
          <p:cNvPr id="19" name="그래픽 18" descr="아래쪽 캐럿 윤곽선">
            <a:extLst>
              <a:ext uri="{FF2B5EF4-FFF2-40B4-BE49-F238E27FC236}">
                <a16:creationId xmlns:a16="http://schemas.microsoft.com/office/drawing/2014/main" id="{F6B883E4-B2FE-CC1E-4D94-1F2BFBADF1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09501" y="3138119"/>
            <a:ext cx="163590" cy="163590"/>
          </a:xfrm>
          <a:prstGeom prst="rect">
            <a:avLst/>
          </a:prstGeom>
        </p:spPr>
      </p:pic>
      <p:pic>
        <p:nvPicPr>
          <p:cNvPr id="2" name="그래픽 1" descr="왼쪽 캐럿 단색으로 채워진">
            <a:extLst>
              <a:ext uri="{FF2B5EF4-FFF2-40B4-BE49-F238E27FC236}">
                <a16:creationId xmlns:a16="http://schemas.microsoft.com/office/drawing/2014/main" id="{504A2818-D581-11F1-9CE9-E0CFEF03F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487108" y="2152173"/>
            <a:ext cx="468390" cy="468390"/>
          </a:xfrm>
          <a:prstGeom prst="rect">
            <a:avLst/>
          </a:prstGeom>
        </p:spPr>
      </p:pic>
      <p:sp>
        <p:nvSpPr>
          <p:cNvPr id="5" name="제목 1">
            <a:extLst>
              <a:ext uri="{FF2B5EF4-FFF2-40B4-BE49-F238E27FC236}">
                <a16:creationId xmlns:a16="http://schemas.microsoft.com/office/drawing/2014/main" id="{483DF534-14E4-8A14-D4EA-A00D79F536CF}"/>
              </a:ext>
            </a:extLst>
          </p:cNvPr>
          <p:cNvSpPr txBox="1">
            <a:spLocks/>
          </p:cNvSpPr>
          <p:nvPr/>
        </p:nvSpPr>
        <p:spPr>
          <a:xfrm>
            <a:off x="7795698" y="1581066"/>
            <a:ext cx="801300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단계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5460CBD7-EA8F-D6A8-9F92-FFBBE59E425E}"/>
              </a:ext>
            </a:extLst>
          </p:cNvPr>
          <p:cNvGrpSpPr/>
          <p:nvPr/>
        </p:nvGrpSpPr>
        <p:grpSpPr>
          <a:xfrm>
            <a:off x="3688733" y="2767989"/>
            <a:ext cx="256669" cy="232776"/>
            <a:chOff x="1862574" y="4812909"/>
            <a:chExt cx="418564" cy="405251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0B958488-FB2C-54C5-0F1A-5CA40427D29F}"/>
                </a:ext>
              </a:extLst>
            </p:cNvPr>
            <p:cNvSpPr/>
            <p:nvPr/>
          </p:nvSpPr>
          <p:spPr>
            <a:xfrm>
              <a:off x="1862574" y="4812909"/>
              <a:ext cx="418564" cy="4052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27BF1577-5E36-297F-79F4-ADF4AFE31E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0207" t="7053" r="16254" b="79059"/>
            <a:stretch/>
          </p:blipFill>
          <p:spPr>
            <a:xfrm>
              <a:off x="1927520" y="4905280"/>
              <a:ext cx="301915" cy="242971"/>
            </a:xfrm>
            <a:prstGeom prst="rect">
              <a:avLst/>
            </a:prstGeom>
          </p:spPr>
        </p:pic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9E6A1706-CBD9-FC85-CC3B-00AA3E36B195}"/>
              </a:ext>
            </a:extLst>
          </p:cNvPr>
          <p:cNvGrpSpPr/>
          <p:nvPr/>
        </p:nvGrpSpPr>
        <p:grpSpPr>
          <a:xfrm>
            <a:off x="3978204" y="2768556"/>
            <a:ext cx="253724" cy="232776"/>
            <a:chOff x="2384614" y="4812909"/>
            <a:chExt cx="413762" cy="40525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9150DFFA-4BA4-D6CF-2EA4-DACA7AADF285}"/>
                </a:ext>
              </a:extLst>
            </p:cNvPr>
            <p:cNvSpPr/>
            <p:nvPr/>
          </p:nvSpPr>
          <p:spPr>
            <a:xfrm>
              <a:off x="2384614" y="4812909"/>
              <a:ext cx="41376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E614E8C7-F6A3-43C1-5263-69FF1ED136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7334" t="40113" r="17423" b="43186"/>
            <a:stretch/>
          </p:blipFill>
          <p:spPr>
            <a:xfrm>
              <a:off x="2410133" y="4850158"/>
              <a:ext cx="388243" cy="367243"/>
            </a:xfrm>
            <a:prstGeom prst="rect">
              <a:avLst/>
            </a:prstGeom>
          </p:spPr>
        </p:pic>
      </p:grp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B7B3BAD0-AB87-6E52-FA62-207F15FBD162}"/>
              </a:ext>
            </a:extLst>
          </p:cNvPr>
          <p:cNvGrpSpPr/>
          <p:nvPr/>
        </p:nvGrpSpPr>
        <p:grpSpPr>
          <a:xfrm>
            <a:off x="4263107" y="2768557"/>
            <a:ext cx="256379" cy="232776"/>
            <a:chOff x="2901853" y="4812910"/>
            <a:chExt cx="418092" cy="405252"/>
          </a:xfrm>
        </p:grpSpPr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46204C1B-2B52-7198-0780-BC144CB688C0}"/>
                </a:ext>
              </a:extLst>
            </p:cNvPr>
            <p:cNvSpPr/>
            <p:nvPr/>
          </p:nvSpPr>
          <p:spPr>
            <a:xfrm>
              <a:off x="2901853" y="4812910"/>
              <a:ext cx="41809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99E970E4-5E47-3071-B84C-B3EAD5C0AA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3995" t="73089" r="17508" b="10866"/>
            <a:stretch/>
          </p:blipFill>
          <p:spPr>
            <a:xfrm>
              <a:off x="2959514" y="4832740"/>
              <a:ext cx="320797" cy="320254"/>
            </a:xfrm>
            <a:prstGeom prst="rect">
              <a:avLst/>
            </a:prstGeom>
          </p:spPr>
        </p:pic>
      </p:grp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87E21D0-274D-CBEB-2E90-157A817A8D7A}"/>
              </a:ext>
            </a:extLst>
          </p:cNvPr>
          <p:cNvSpPr/>
          <p:nvPr/>
        </p:nvSpPr>
        <p:spPr>
          <a:xfrm>
            <a:off x="4984863" y="2102978"/>
            <a:ext cx="653895" cy="528793"/>
          </a:xfrm>
          <a:prstGeom prst="rect">
            <a:avLst/>
          </a:prstGeom>
          <a:solidFill>
            <a:srgbClr val="DEEBF7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</a:rPr>
              <a:t>검수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9A72D0AD-1153-C911-0D5A-8DCEE6AA764D}"/>
              </a:ext>
            </a:extLst>
          </p:cNvPr>
          <p:cNvSpPr/>
          <p:nvPr/>
        </p:nvSpPr>
        <p:spPr>
          <a:xfrm>
            <a:off x="3593607" y="1845129"/>
            <a:ext cx="2180286" cy="170696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graphicFrame>
        <p:nvGraphicFramePr>
          <p:cNvPr id="42" name="Table 411">
            <a:extLst>
              <a:ext uri="{FF2B5EF4-FFF2-40B4-BE49-F238E27FC236}">
                <a16:creationId xmlns:a16="http://schemas.microsoft.com/office/drawing/2014/main" id="{BF96FF7E-CB07-B23F-7B2F-06F6AFDFA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20565"/>
              </p:ext>
            </p:extLst>
          </p:nvPr>
        </p:nvGraphicFramePr>
        <p:xfrm>
          <a:off x="2352" y="1984794"/>
          <a:ext cx="1697083" cy="2426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생성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승인 프로세스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  -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단계 정의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130166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  -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상세 조회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/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수정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11157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권한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작업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</a:tbl>
          </a:graphicData>
        </a:graphic>
      </p:graphicFrame>
      <p:pic>
        <p:nvPicPr>
          <p:cNvPr id="43" name="그래픽 42" descr="아래쪽 캐럿 윤곽선">
            <a:extLst>
              <a:ext uri="{FF2B5EF4-FFF2-40B4-BE49-F238E27FC236}">
                <a16:creationId xmlns:a16="http://schemas.microsoft.com/office/drawing/2014/main" id="{BFC8E0D9-EE09-CD39-87A9-462F4A79C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449144" y="2063137"/>
            <a:ext cx="198831" cy="198831"/>
          </a:xfrm>
          <a:prstGeom prst="rect">
            <a:avLst/>
          </a:prstGeom>
        </p:spPr>
      </p:pic>
      <p:pic>
        <p:nvPicPr>
          <p:cNvPr id="44" name="그래픽 43" descr="아래쪽 캐럿 윤곽선">
            <a:extLst>
              <a:ext uri="{FF2B5EF4-FFF2-40B4-BE49-F238E27FC236}">
                <a16:creationId xmlns:a16="http://schemas.microsoft.com/office/drawing/2014/main" id="{24449124-CE65-1E90-79D9-8E9EAF46C4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449143" y="2757056"/>
            <a:ext cx="198831" cy="198831"/>
          </a:xfrm>
          <a:prstGeom prst="rect">
            <a:avLst/>
          </a:prstGeom>
        </p:spPr>
      </p:pic>
      <p:sp>
        <p:nvSpPr>
          <p:cNvPr id="45" name="직사각형 44">
            <a:extLst>
              <a:ext uri="{FF2B5EF4-FFF2-40B4-BE49-F238E27FC236}">
                <a16:creationId xmlns:a16="http://schemas.microsoft.com/office/drawing/2014/main" id="{AA8CDF57-8471-8492-39D1-FD004F0DF8B0}"/>
              </a:ext>
            </a:extLst>
          </p:cNvPr>
          <p:cNvSpPr/>
          <p:nvPr/>
        </p:nvSpPr>
        <p:spPr>
          <a:xfrm>
            <a:off x="4877547" y="3079648"/>
            <a:ext cx="830753" cy="26966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검수</a:t>
            </a:r>
          </a:p>
        </p:txBody>
      </p:sp>
      <p:pic>
        <p:nvPicPr>
          <p:cNvPr id="46" name="그래픽 45" descr="아래쪽 캐럿 윤곽선">
            <a:extLst>
              <a:ext uri="{FF2B5EF4-FFF2-40B4-BE49-F238E27FC236}">
                <a16:creationId xmlns:a16="http://schemas.microsoft.com/office/drawing/2014/main" id="{EA90727D-4AEE-26D8-3B09-ED716FC2E1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8315" y="3135751"/>
            <a:ext cx="163590" cy="163590"/>
          </a:xfrm>
          <a:prstGeom prst="rect">
            <a:avLst/>
          </a:prstGeom>
        </p:spPr>
      </p:pic>
      <p:grpSp>
        <p:nvGrpSpPr>
          <p:cNvPr id="47" name="그룹 46">
            <a:extLst>
              <a:ext uri="{FF2B5EF4-FFF2-40B4-BE49-F238E27FC236}">
                <a16:creationId xmlns:a16="http://schemas.microsoft.com/office/drawing/2014/main" id="{5F49E68B-6E4C-F5D7-8D0B-5A341BBD693E}"/>
              </a:ext>
            </a:extLst>
          </p:cNvPr>
          <p:cNvGrpSpPr/>
          <p:nvPr/>
        </p:nvGrpSpPr>
        <p:grpSpPr>
          <a:xfrm>
            <a:off x="4877547" y="2765621"/>
            <a:ext cx="256669" cy="232776"/>
            <a:chOff x="1862574" y="4812909"/>
            <a:chExt cx="418564" cy="405251"/>
          </a:xfrm>
        </p:grpSpPr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40495282-CF6A-6D2F-324C-9A23022B82E7}"/>
                </a:ext>
              </a:extLst>
            </p:cNvPr>
            <p:cNvSpPr/>
            <p:nvPr/>
          </p:nvSpPr>
          <p:spPr>
            <a:xfrm>
              <a:off x="1862574" y="4812909"/>
              <a:ext cx="418564" cy="4052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49" name="그림 48">
              <a:extLst>
                <a:ext uri="{FF2B5EF4-FFF2-40B4-BE49-F238E27FC236}">
                  <a16:creationId xmlns:a16="http://schemas.microsoft.com/office/drawing/2014/main" id="{48D0A9BC-6D6F-433C-8FD9-BF1A4BAE89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0207" t="7053" r="16254" b="79059"/>
            <a:stretch/>
          </p:blipFill>
          <p:spPr>
            <a:xfrm>
              <a:off x="1927520" y="4905280"/>
              <a:ext cx="301915" cy="242971"/>
            </a:xfrm>
            <a:prstGeom prst="rect">
              <a:avLst/>
            </a:prstGeom>
          </p:spPr>
        </p:pic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D947243D-112F-1305-42F7-FCA7CF5C8CE8}"/>
              </a:ext>
            </a:extLst>
          </p:cNvPr>
          <p:cNvGrpSpPr/>
          <p:nvPr/>
        </p:nvGrpSpPr>
        <p:grpSpPr>
          <a:xfrm>
            <a:off x="5167018" y="2766188"/>
            <a:ext cx="253724" cy="232776"/>
            <a:chOff x="2384614" y="4812909"/>
            <a:chExt cx="413762" cy="405252"/>
          </a:xfrm>
        </p:grpSpPr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789B67E9-950E-4DAA-025D-AC2BE829A4D6}"/>
                </a:ext>
              </a:extLst>
            </p:cNvPr>
            <p:cNvSpPr/>
            <p:nvPr/>
          </p:nvSpPr>
          <p:spPr>
            <a:xfrm>
              <a:off x="2384614" y="4812909"/>
              <a:ext cx="41376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52" name="그림 51">
              <a:extLst>
                <a:ext uri="{FF2B5EF4-FFF2-40B4-BE49-F238E27FC236}">
                  <a16:creationId xmlns:a16="http://schemas.microsoft.com/office/drawing/2014/main" id="{29EC67ED-6119-3ECB-8D94-87F3A52C19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7334" t="40113" r="17423" b="43186"/>
            <a:stretch/>
          </p:blipFill>
          <p:spPr>
            <a:xfrm>
              <a:off x="2410133" y="4850158"/>
              <a:ext cx="388243" cy="367243"/>
            </a:xfrm>
            <a:prstGeom prst="rect">
              <a:avLst/>
            </a:prstGeom>
          </p:spPr>
        </p:pic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64C8B0C9-10EB-C9DF-91F5-2A587152C4B7}"/>
              </a:ext>
            </a:extLst>
          </p:cNvPr>
          <p:cNvGrpSpPr/>
          <p:nvPr/>
        </p:nvGrpSpPr>
        <p:grpSpPr>
          <a:xfrm>
            <a:off x="5451921" y="2766189"/>
            <a:ext cx="256379" cy="232776"/>
            <a:chOff x="2901853" y="4812910"/>
            <a:chExt cx="418092" cy="405252"/>
          </a:xfrm>
        </p:grpSpPr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8D247503-99E7-F9BD-1F0E-BDEC48E0587A}"/>
                </a:ext>
              </a:extLst>
            </p:cNvPr>
            <p:cNvSpPr/>
            <p:nvPr/>
          </p:nvSpPr>
          <p:spPr>
            <a:xfrm>
              <a:off x="2901853" y="4812910"/>
              <a:ext cx="41809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55" name="그림 54">
              <a:extLst>
                <a:ext uri="{FF2B5EF4-FFF2-40B4-BE49-F238E27FC236}">
                  <a16:creationId xmlns:a16="http://schemas.microsoft.com/office/drawing/2014/main" id="{1630C0E1-06BE-61BD-69A1-91FC12BD68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3995" t="73089" r="17508" b="10866"/>
            <a:stretch/>
          </p:blipFill>
          <p:spPr>
            <a:xfrm>
              <a:off x="2959514" y="4832740"/>
              <a:ext cx="320797" cy="320254"/>
            </a:xfrm>
            <a:prstGeom prst="rect">
              <a:avLst/>
            </a:prstGeom>
          </p:spPr>
        </p:pic>
      </p:grpSp>
      <p:sp>
        <p:nvSpPr>
          <p:cNvPr id="14" name="제목 1">
            <a:extLst>
              <a:ext uri="{FF2B5EF4-FFF2-40B4-BE49-F238E27FC236}">
                <a16:creationId xmlns:a16="http://schemas.microsoft.com/office/drawing/2014/main" id="{551BCF7E-E232-1C74-0657-711E41E5072F}"/>
              </a:ext>
            </a:extLst>
          </p:cNvPr>
          <p:cNvSpPr txBox="1">
            <a:spLocks/>
          </p:cNvSpPr>
          <p:nvPr/>
        </p:nvSpPr>
        <p:spPr>
          <a:xfrm>
            <a:off x="4443236" y="1614539"/>
            <a:ext cx="659275" cy="21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900" b="1" dirty="0"/>
              <a:t>1</a:t>
            </a:r>
            <a:r>
              <a:rPr lang="ko-KR" altLang="en-US" sz="900" b="1" dirty="0"/>
              <a:t>단계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45A0189-A318-9978-7CD4-2529E33E7CA8}"/>
              </a:ext>
            </a:extLst>
          </p:cNvPr>
          <p:cNvSpPr/>
          <p:nvPr/>
        </p:nvSpPr>
        <p:spPr>
          <a:xfrm>
            <a:off x="5976662" y="2876811"/>
            <a:ext cx="696458" cy="288732"/>
          </a:xfrm>
          <a:prstGeom prst="rect">
            <a:avLst/>
          </a:prstGeom>
          <a:solidFill>
            <a:srgbClr val="FBFCFE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</a:rPr>
              <a:t>최종검수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0C7F7F2-9F5C-192D-16E7-172DAABC4F80}"/>
              </a:ext>
            </a:extLst>
          </p:cNvPr>
          <p:cNvSpPr/>
          <p:nvPr/>
        </p:nvSpPr>
        <p:spPr>
          <a:xfrm>
            <a:off x="7019923" y="2102978"/>
            <a:ext cx="653895" cy="5287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169D387-3DA2-4B0B-5D1A-10477B6E0DAC}"/>
              </a:ext>
            </a:extLst>
          </p:cNvPr>
          <p:cNvSpPr/>
          <p:nvPr/>
        </p:nvSpPr>
        <p:spPr>
          <a:xfrm>
            <a:off x="6964945" y="3082016"/>
            <a:ext cx="830753" cy="26966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가공</a:t>
            </a:r>
          </a:p>
        </p:txBody>
      </p:sp>
      <p:pic>
        <p:nvPicPr>
          <p:cNvPr id="22" name="그래픽 21" descr="아래쪽 캐럿 윤곽선">
            <a:extLst>
              <a:ext uri="{FF2B5EF4-FFF2-40B4-BE49-F238E27FC236}">
                <a16:creationId xmlns:a16="http://schemas.microsoft.com/office/drawing/2014/main" id="{DF72BF5D-10EA-C496-56E1-C40E03B70A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85713" y="3138119"/>
            <a:ext cx="163590" cy="163590"/>
          </a:xfrm>
          <a:prstGeom prst="rect">
            <a:avLst/>
          </a:prstGeom>
        </p:spPr>
      </p:pic>
      <p:pic>
        <p:nvPicPr>
          <p:cNvPr id="23" name="그래픽 22" descr="왼쪽 캐럿 단색으로 채워진">
            <a:extLst>
              <a:ext uri="{FF2B5EF4-FFF2-40B4-BE49-F238E27FC236}">
                <a16:creationId xmlns:a16="http://schemas.microsoft.com/office/drawing/2014/main" id="{26A266B3-300A-0977-4B86-9946CF40B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763320" y="2152173"/>
            <a:ext cx="468390" cy="468390"/>
          </a:xfrm>
          <a:prstGeom prst="rect">
            <a:avLst/>
          </a:prstGeom>
        </p:spPr>
      </p:pic>
      <p:grpSp>
        <p:nvGrpSpPr>
          <p:cNvPr id="25" name="그룹 24">
            <a:extLst>
              <a:ext uri="{FF2B5EF4-FFF2-40B4-BE49-F238E27FC236}">
                <a16:creationId xmlns:a16="http://schemas.microsoft.com/office/drawing/2014/main" id="{E57C1B82-3861-7FB5-F5DE-12C34C097F4A}"/>
              </a:ext>
            </a:extLst>
          </p:cNvPr>
          <p:cNvGrpSpPr/>
          <p:nvPr/>
        </p:nvGrpSpPr>
        <p:grpSpPr>
          <a:xfrm>
            <a:off x="6964945" y="2767989"/>
            <a:ext cx="256669" cy="232776"/>
            <a:chOff x="1862574" y="4812909"/>
            <a:chExt cx="418564" cy="405251"/>
          </a:xfrm>
        </p:grpSpPr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7E46642E-68E2-A7B6-F2EE-56350C42CE96}"/>
                </a:ext>
              </a:extLst>
            </p:cNvPr>
            <p:cNvSpPr/>
            <p:nvPr/>
          </p:nvSpPr>
          <p:spPr>
            <a:xfrm>
              <a:off x="1862574" y="4812909"/>
              <a:ext cx="418564" cy="405251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6F2A8739-6FC7-75FB-34F4-CC886B7A9B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0207" t="7053" r="16254" b="79059"/>
            <a:stretch/>
          </p:blipFill>
          <p:spPr>
            <a:xfrm>
              <a:off x="1927520" y="4905280"/>
              <a:ext cx="301915" cy="242971"/>
            </a:xfrm>
            <a:prstGeom prst="rect">
              <a:avLst/>
            </a:prstGeom>
          </p:spPr>
        </p:pic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C35C69EE-3DBB-8809-CE22-4DE6A75AF4C3}"/>
              </a:ext>
            </a:extLst>
          </p:cNvPr>
          <p:cNvGrpSpPr/>
          <p:nvPr/>
        </p:nvGrpSpPr>
        <p:grpSpPr>
          <a:xfrm>
            <a:off x="7254416" y="2768556"/>
            <a:ext cx="253724" cy="232776"/>
            <a:chOff x="2384614" y="4812909"/>
            <a:chExt cx="413762" cy="405252"/>
          </a:xfrm>
        </p:grpSpPr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54F73173-1FEF-43FF-BD0D-3AB3AC0265CD}"/>
                </a:ext>
              </a:extLst>
            </p:cNvPr>
            <p:cNvSpPr/>
            <p:nvPr/>
          </p:nvSpPr>
          <p:spPr>
            <a:xfrm>
              <a:off x="2384614" y="4812909"/>
              <a:ext cx="41376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6887EF90-F3BB-B7EC-1EC3-A881732D6A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7334" t="40113" r="17423" b="43186"/>
            <a:stretch/>
          </p:blipFill>
          <p:spPr>
            <a:xfrm>
              <a:off x="2410133" y="4850158"/>
              <a:ext cx="388243" cy="367243"/>
            </a:xfrm>
            <a:prstGeom prst="rect">
              <a:avLst/>
            </a:prstGeom>
          </p:spPr>
        </p:pic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89801A72-DF8B-7C91-F698-CAFB3EE34DCA}"/>
              </a:ext>
            </a:extLst>
          </p:cNvPr>
          <p:cNvGrpSpPr/>
          <p:nvPr/>
        </p:nvGrpSpPr>
        <p:grpSpPr>
          <a:xfrm>
            <a:off x="7539319" y="2768557"/>
            <a:ext cx="256379" cy="232776"/>
            <a:chOff x="2901853" y="4812910"/>
            <a:chExt cx="418092" cy="405252"/>
          </a:xfrm>
        </p:grpSpPr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71EF5050-4A70-9F73-80FE-DBEA60D9F63E}"/>
                </a:ext>
              </a:extLst>
            </p:cNvPr>
            <p:cNvSpPr/>
            <p:nvPr/>
          </p:nvSpPr>
          <p:spPr>
            <a:xfrm>
              <a:off x="2901853" y="4812910"/>
              <a:ext cx="41809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38" name="그림 37">
              <a:extLst>
                <a:ext uri="{FF2B5EF4-FFF2-40B4-BE49-F238E27FC236}">
                  <a16:creationId xmlns:a16="http://schemas.microsoft.com/office/drawing/2014/main" id="{5F75C62A-F936-0348-D00D-6C824E7E91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3995" t="73089" r="17508" b="10866"/>
            <a:stretch/>
          </p:blipFill>
          <p:spPr>
            <a:xfrm>
              <a:off x="2959514" y="4832740"/>
              <a:ext cx="320797" cy="320254"/>
            </a:xfrm>
            <a:prstGeom prst="rect">
              <a:avLst/>
            </a:prstGeom>
          </p:spPr>
        </p:pic>
      </p:grp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C78A42FD-7FAC-578F-492F-D8DBE2B661FE}"/>
              </a:ext>
            </a:extLst>
          </p:cNvPr>
          <p:cNvSpPr/>
          <p:nvPr/>
        </p:nvSpPr>
        <p:spPr>
          <a:xfrm>
            <a:off x="8261075" y="2102978"/>
            <a:ext cx="653895" cy="52879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39F8455A-B4EC-42B5-D516-BEF87763126E}"/>
              </a:ext>
            </a:extLst>
          </p:cNvPr>
          <p:cNvSpPr/>
          <p:nvPr/>
        </p:nvSpPr>
        <p:spPr>
          <a:xfrm>
            <a:off x="6869819" y="1845129"/>
            <a:ext cx="2180286" cy="170696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3CCD082-0176-0F03-9AC9-A9C602493D62}"/>
              </a:ext>
            </a:extLst>
          </p:cNvPr>
          <p:cNvSpPr/>
          <p:nvPr/>
        </p:nvSpPr>
        <p:spPr>
          <a:xfrm>
            <a:off x="8153759" y="3079648"/>
            <a:ext cx="830753" cy="26966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선택</a:t>
            </a:r>
          </a:p>
        </p:txBody>
      </p:sp>
      <p:pic>
        <p:nvPicPr>
          <p:cNvPr id="57" name="그래픽 56" descr="아래쪽 캐럿 윤곽선">
            <a:extLst>
              <a:ext uri="{FF2B5EF4-FFF2-40B4-BE49-F238E27FC236}">
                <a16:creationId xmlns:a16="http://schemas.microsoft.com/office/drawing/2014/main" id="{7120A3BD-7C10-9A70-83E0-238651028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74527" y="3135751"/>
            <a:ext cx="163590" cy="163590"/>
          </a:xfrm>
          <a:prstGeom prst="rect">
            <a:avLst/>
          </a:prstGeom>
        </p:spPr>
      </p:pic>
      <p:grpSp>
        <p:nvGrpSpPr>
          <p:cNvPr id="59" name="그룹 58">
            <a:extLst>
              <a:ext uri="{FF2B5EF4-FFF2-40B4-BE49-F238E27FC236}">
                <a16:creationId xmlns:a16="http://schemas.microsoft.com/office/drawing/2014/main" id="{1939A3E2-F2F4-FC5A-9365-B2608E4694F8}"/>
              </a:ext>
            </a:extLst>
          </p:cNvPr>
          <p:cNvGrpSpPr/>
          <p:nvPr/>
        </p:nvGrpSpPr>
        <p:grpSpPr>
          <a:xfrm>
            <a:off x="8153759" y="2765621"/>
            <a:ext cx="256669" cy="232776"/>
            <a:chOff x="1862574" y="4812909"/>
            <a:chExt cx="418564" cy="405251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78E12BA7-15B8-BA60-14CD-807FD22ABE7F}"/>
                </a:ext>
              </a:extLst>
            </p:cNvPr>
            <p:cNvSpPr/>
            <p:nvPr/>
          </p:nvSpPr>
          <p:spPr>
            <a:xfrm>
              <a:off x="1862574" y="4812909"/>
              <a:ext cx="418564" cy="405251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61" name="그림 60">
              <a:extLst>
                <a:ext uri="{FF2B5EF4-FFF2-40B4-BE49-F238E27FC236}">
                  <a16:creationId xmlns:a16="http://schemas.microsoft.com/office/drawing/2014/main" id="{A81EA82D-053D-F65C-FCBB-FF894789AA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0207" t="7053" r="16254" b="79059"/>
            <a:stretch/>
          </p:blipFill>
          <p:spPr>
            <a:xfrm>
              <a:off x="1927520" y="4905280"/>
              <a:ext cx="301915" cy="242971"/>
            </a:xfrm>
            <a:prstGeom prst="rect">
              <a:avLst/>
            </a:prstGeom>
          </p:spPr>
        </p:pic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6475C8B5-5AC2-59F7-72A3-FE25F5BB989E}"/>
              </a:ext>
            </a:extLst>
          </p:cNvPr>
          <p:cNvGrpSpPr/>
          <p:nvPr/>
        </p:nvGrpSpPr>
        <p:grpSpPr>
          <a:xfrm>
            <a:off x="8443230" y="2766188"/>
            <a:ext cx="253724" cy="232776"/>
            <a:chOff x="2384614" y="4812909"/>
            <a:chExt cx="413762" cy="405252"/>
          </a:xfrm>
        </p:grpSpPr>
        <p:sp>
          <p:nvSpPr>
            <p:cNvPr id="63" name="직사각형 62">
              <a:extLst>
                <a:ext uri="{FF2B5EF4-FFF2-40B4-BE49-F238E27FC236}">
                  <a16:creationId xmlns:a16="http://schemas.microsoft.com/office/drawing/2014/main" id="{2B7C2E2D-35DD-DCF7-51E0-D00098E88DBF}"/>
                </a:ext>
              </a:extLst>
            </p:cNvPr>
            <p:cNvSpPr/>
            <p:nvPr/>
          </p:nvSpPr>
          <p:spPr>
            <a:xfrm>
              <a:off x="2384614" y="4812909"/>
              <a:ext cx="41376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64" name="그림 63">
              <a:extLst>
                <a:ext uri="{FF2B5EF4-FFF2-40B4-BE49-F238E27FC236}">
                  <a16:creationId xmlns:a16="http://schemas.microsoft.com/office/drawing/2014/main" id="{710A4A6D-4126-CBC5-46F8-793590FBE1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7334" t="40113" r="17423" b="43186"/>
            <a:stretch/>
          </p:blipFill>
          <p:spPr>
            <a:xfrm>
              <a:off x="2410133" y="4850158"/>
              <a:ext cx="388243" cy="367243"/>
            </a:xfrm>
            <a:prstGeom prst="rect">
              <a:avLst/>
            </a:prstGeom>
          </p:spPr>
        </p:pic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193C29A7-9B3B-8338-5A32-F820F54FB9F4}"/>
              </a:ext>
            </a:extLst>
          </p:cNvPr>
          <p:cNvGrpSpPr/>
          <p:nvPr/>
        </p:nvGrpSpPr>
        <p:grpSpPr>
          <a:xfrm>
            <a:off x="8728133" y="2766189"/>
            <a:ext cx="256379" cy="232776"/>
            <a:chOff x="2901853" y="4812910"/>
            <a:chExt cx="418092" cy="405252"/>
          </a:xfrm>
        </p:grpSpPr>
        <p:sp>
          <p:nvSpPr>
            <p:cNvPr id="66" name="직사각형 65">
              <a:extLst>
                <a:ext uri="{FF2B5EF4-FFF2-40B4-BE49-F238E27FC236}">
                  <a16:creationId xmlns:a16="http://schemas.microsoft.com/office/drawing/2014/main" id="{933401DA-82E9-8E69-BE36-3554B9267A6D}"/>
                </a:ext>
              </a:extLst>
            </p:cNvPr>
            <p:cNvSpPr/>
            <p:nvPr/>
          </p:nvSpPr>
          <p:spPr>
            <a:xfrm>
              <a:off x="2901853" y="4812910"/>
              <a:ext cx="418092" cy="405252"/>
            </a:xfrm>
            <a:prstGeom prst="rect">
              <a:avLst/>
            </a:prstGeom>
            <a:solidFill>
              <a:srgbClr val="FBFCFE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67" name="그림 66">
              <a:extLst>
                <a:ext uri="{FF2B5EF4-FFF2-40B4-BE49-F238E27FC236}">
                  <a16:creationId xmlns:a16="http://schemas.microsoft.com/office/drawing/2014/main" id="{9C69ACE5-F7C4-455B-82A3-A943EE10C6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3995" t="73089" r="17508" b="10866"/>
            <a:stretch/>
          </p:blipFill>
          <p:spPr>
            <a:xfrm>
              <a:off x="2959514" y="4832740"/>
              <a:ext cx="320797" cy="320254"/>
            </a:xfrm>
            <a:prstGeom prst="rect">
              <a:avLst/>
            </a:prstGeom>
          </p:spPr>
        </p:pic>
      </p:grpSp>
      <p:pic>
        <p:nvPicPr>
          <p:cNvPr id="69" name="그래픽 68" descr="배지 팔로우 단색으로 채워진">
            <a:extLst>
              <a:ext uri="{FF2B5EF4-FFF2-40B4-BE49-F238E27FC236}">
                <a16:creationId xmlns:a16="http://schemas.microsoft.com/office/drawing/2014/main" id="{27BF13E8-D51D-1DCB-9F37-48C3F87FE1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96000" y="2252239"/>
            <a:ext cx="446373" cy="44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76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프로젝트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권한 관리</a:t>
            </a:r>
          </a:p>
        </p:txBody>
      </p: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75210AE1-E082-5520-7AA2-B14B6996DFAD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  <p:sp>
        <p:nvSpPr>
          <p:cNvPr id="58" name="제목 1">
            <a:extLst>
              <a:ext uri="{FF2B5EF4-FFF2-40B4-BE49-F238E27FC236}">
                <a16:creationId xmlns:a16="http://schemas.microsoft.com/office/drawing/2014/main" id="{89F3FC8F-7E5F-31A3-511F-87C8311D8600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권한 관리</a:t>
            </a:r>
          </a:p>
        </p:txBody>
      </p:sp>
      <p:graphicFrame>
        <p:nvGraphicFramePr>
          <p:cNvPr id="42" name="Table 411">
            <a:extLst>
              <a:ext uri="{FF2B5EF4-FFF2-40B4-BE49-F238E27FC236}">
                <a16:creationId xmlns:a16="http://schemas.microsoft.com/office/drawing/2014/main" id="{BF96FF7E-CB07-B23F-7B2F-06F6AFDFA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84931"/>
              </p:ext>
            </p:extLst>
          </p:nvPr>
        </p:nvGraphicFramePr>
        <p:xfrm>
          <a:off x="2352" y="1984794"/>
          <a:ext cx="1697083" cy="173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생성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승인 프로세스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권한 관리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작업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</a:tbl>
          </a:graphicData>
        </a:graphic>
      </p:graphicFrame>
      <p:pic>
        <p:nvPicPr>
          <p:cNvPr id="43" name="그래픽 42" descr="아래쪽 캐럿 윤곽선">
            <a:extLst>
              <a:ext uri="{FF2B5EF4-FFF2-40B4-BE49-F238E27FC236}">
                <a16:creationId xmlns:a16="http://schemas.microsoft.com/office/drawing/2014/main" id="{BFC8E0D9-EE09-CD39-87A9-462F4A79C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449144" y="2063137"/>
            <a:ext cx="198831" cy="198831"/>
          </a:xfrm>
          <a:prstGeom prst="rect">
            <a:avLst/>
          </a:prstGeom>
        </p:spPr>
      </p:pic>
      <p:pic>
        <p:nvPicPr>
          <p:cNvPr id="44" name="그래픽 43" descr="아래쪽 캐럿 윤곽선">
            <a:extLst>
              <a:ext uri="{FF2B5EF4-FFF2-40B4-BE49-F238E27FC236}">
                <a16:creationId xmlns:a16="http://schemas.microsoft.com/office/drawing/2014/main" id="{24449124-CE65-1E90-79D9-8E9EAF46C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9143" y="2757056"/>
            <a:ext cx="198831" cy="198831"/>
          </a:xfrm>
          <a:prstGeom prst="rect">
            <a:avLst/>
          </a:prstGeom>
        </p:spPr>
      </p:pic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13459391-ED8D-D6E2-CB1A-88A74EA3FC2A}"/>
              </a:ext>
            </a:extLst>
          </p:cNvPr>
          <p:cNvSpPr/>
          <p:nvPr/>
        </p:nvSpPr>
        <p:spPr>
          <a:xfrm>
            <a:off x="1995942" y="1809221"/>
            <a:ext cx="1363489" cy="253916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id="{A4927176-DEA6-510B-18D3-011C3A8436A0}"/>
              </a:ext>
            </a:extLst>
          </p:cNvPr>
          <p:cNvSpPr/>
          <p:nvPr/>
        </p:nvSpPr>
        <p:spPr>
          <a:xfrm>
            <a:off x="3359431" y="1809221"/>
            <a:ext cx="1363489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</a:t>
            </a:r>
            <a:r>
              <a:rPr lang="en-US" altLang="ko-KR" sz="8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3A20929D-C59B-479E-E98B-B2207E612AFF}"/>
              </a:ext>
            </a:extLst>
          </p:cNvPr>
          <p:cNvCxnSpPr>
            <a:cxnSpLocks/>
          </p:cNvCxnSpPr>
          <p:nvPr/>
        </p:nvCxnSpPr>
        <p:spPr>
          <a:xfrm>
            <a:off x="1995943" y="2063137"/>
            <a:ext cx="76522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8839EC61-0FA9-92C5-3B8C-7175EA4DC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720365"/>
              </p:ext>
            </p:extLst>
          </p:nvPr>
        </p:nvGraphicFramePr>
        <p:xfrm>
          <a:off x="1995941" y="2413802"/>
          <a:ext cx="7652263" cy="386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478">
                  <a:extLst>
                    <a:ext uri="{9D8B030D-6E8A-4147-A177-3AD203B41FA5}">
                      <a16:colId xmlns:a16="http://schemas.microsoft.com/office/drawing/2014/main" val="3733384312"/>
                    </a:ext>
                  </a:extLst>
                </a:gridCol>
                <a:gridCol w="2919699">
                  <a:extLst>
                    <a:ext uri="{9D8B030D-6E8A-4147-A177-3AD203B41FA5}">
                      <a16:colId xmlns:a16="http://schemas.microsoft.com/office/drawing/2014/main" val="2792251964"/>
                    </a:ext>
                  </a:extLst>
                </a:gridCol>
                <a:gridCol w="2088086">
                  <a:extLst>
                    <a:ext uri="{9D8B030D-6E8A-4147-A177-3AD203B41FA5}">
                      <a16:colId xmlns:a16="http://schemas.microsoft.com/office/drawing/2014/main" val="1196272492"/>
                    </a:ext>
                  </a:extLst>
                </a:gridCol>
              </a:tblGrid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사용자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역할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6240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관리자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661112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검수자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7356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221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16637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70529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7956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0303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056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4778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6037"/>
                  </a:ext>
                </a:extLst>
              </a:tr>
            </a:tbl>
          </a:graphicData>
        </a:graphic>
      </p:graphicFrame>
      <p:pic>
        <p:nvPicPr>
          <p:cNvPr id="5" name="그래픽 4" descr="연필 단색으로 채워진">
            <a:extLst>
              <a:ext uri="{FF2B5EF4-FFF2-40B4-BE49-F238E27FC236}">
                <a16:creationId xmlns:a16="http://schemas.microsoft.com/office/drawing/2014/main" id="{ADAE202E-4B68-DC70-4C84-9775FED415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14966" y="2854442"/>
            <a:ext cx="202889" cy="202889"/>
          </a:xfrm>
          <a:prstGeom prst="rect">
            <a:avLst/>
          </a:prstGeom>
        </p:spPr>
      </p:pic>
      <p:pic>
        <p:nvPicPr>
          <p:cNvPr id="7" name="그래픽 6" descr="쓰레기 단색으로 채워진">
            <a:extLst>
              <a:ext uri="{FF2B5EF4-FFF2-40B4-BE49-F238E27FC236}">
                <a16:creationId xmlns:a16="http://schemas.microsoft.com/office/drawing/2014/main" id="{32D98A3D-5D37-1015-83FE-E09E8C79C3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9770" y="2854442"/>
            <a:ext cx="202889" cy="202889"/>
          </a:xfrm>
          <a:prstGeom prst="rect">
            <a:avLst/>
          </a:prstGeom>
        </p:spPr>
      </p:pic>
      <p:pic>
        <p:nvPicPr>
          <p:cNvPr id="8" name="그래픽 7" descr="연필 단색으로 채워진">
            <a:extLst>
              <a:ext uri="{FF2B5EF4-FFF2-40B4-BE49-F238E27FC236}">
                <a16:creationId xmlns:a16="http://schemas.microsoft.com/office/drawing/2014/main" id="{9EDC5A3C-FF54-AB7B-7D91-87FD342668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11812" y="3192051"/>
            <a:ext cx="202889" cy="202889"/>
          </a:xfrm>
          <a:prstGeom prst="rect">
            <a:avLst/>
          </a:prstGeom>
        </p:spPr>
      </p:pic>
      <p:pic>
        <p:nvPicPr>
          <p:cNvPr id="10" name="그래픽 9" descr="쓰레기 단색으로 채워진">
            <a:extLst>
              <a:ext uri="{FF2B5EF4-FFF2-40B4-BE49-F238E27FC236}">
                <a16:creationId xmlns:a16="http://schemas.microsoft.com/office/drawing/2014/main" id="{F9540609-894E-EED1-3CE0-79F3BC0903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6616" y="3192051"/>
            <a:ext cx="202889" cy="202889"/>
          </a:xfrm>
          <a:prstGeom prst="rect">
            <a:avLst/>
          </a:prstGeom>
        </p:spPr>
      </p:pic>
      <p:pic>
        <p:nvPicPr>
          <p:cNvPr id="11" name="그래픽 10" descr="연필 단색으로 채워진">
            <a:extLst>
              <a:ext uri="{FF2B5EF4-FFF2-40B4-BE49-F238E27FC236}">
                <a16:creationId xmlns:a16="http://schemas.microsoft.com/office/drawing/2014/main" id="{5299082E-F481-AF88-9C66-105E12A1FD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8658" y="3555787"/>
            <a:ext cx="202889" cy="202889"/>
          </a:xfrm>
          <a:prstGeom prst="rect">
            <a:avLst/>
          </a:prstGeom>
        </p:spPr>
      </p:pic>
      <p:pic>
        <p:nvPicPr>
          <p:cNvPr id="12" name="그래픽 11" descr="쓰레기 단색으로 채워진">
            <a:extLst>
              <a:ext uri="{FF2B5EF4-FFF2-40B4-BE49-F238E27FC236}">
                <a16:creationId xmlns:a16="http://schemas.microsoft.com/office/drawing/2014/main" id="{D5901105-51AF-2A46-294B-D440417BA4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3462" y="3555787"/>
            <a:ext cx="202889" cy="202889"/>
          </a:xfrm>
          <a:prstGeom prst="rect">
            <a:avLst/>
          </a:prstGeom>
        </p:spPr>
      </p:pic>
      <p:pic>
        <p:nvPicPr>
          <p:cNvPr id="13" name="그래픽 12" descr="연필 단색으로 채워진">
            <a:extLst>
              <a:ext uri="{FF2B5EF4-FFF2-40B4-BE49-F238E27FC236}">
                <a16:creationId xmlns:a16="http://schemas.microsoft.com/office/drawing/2014/main" id="{A1A30CF5-ECF3-04BC-2840-D13BFC8506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5504" y="3902105"/>
            <a:ext cx="202889" cy="202889"/>
          </a:xfrm>
          <a:prstGeom prst="rect">
            <a:avLst/>
          </a:prstGeom>
        </p:spPr>
      </p:pic>
      <p:pic>
        <p:nvPicPr>
          <p:cNvPr id="14" name="그래픽 13" descr="쓰레기 단색으로 채워진">
            <a:extLst>
              <a:ext uri="{FF2B5EF4-FFF2-40B4-BE49-F238E27FC236}">
                <a16:creationId xmlns:a16="http://schemas.microsoft.com/office/drawing/2014/main" id="{8A80F8FA-D9CC-3418-02F9-B680C5717C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0308" y="3902105"/>
            <a:ext cx="202889" cy="202889"/>
          </a:xfrm>
          <a:prstGeom prst="rect">
            <a:avLst/>
          </a:prstGeom>
        </p:spPr>
      </p:pic>
      <p:pic>
        <p:nvPicPr>
          <p:cNvPr id="15" name="그래픽 14" descr="연필 단색으로 채워진">
            <a:extLst>
              <a:ext uri="{FF2B5EF4-FFF2-40B4-BE49-F238E27FC236}">
                <a16:creationId xmlns:a16="http://schemas.microsoft.com/office/drawing/2014/main" id="{67647062-06D1-E8BD-1BFB-D109BFF4BB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2350" y="4265841"/>
            <a:ext cx="202889" cy="202889"/>
          </a:xfrm>
          <a:prstGeom prst="rect">
            <a:avLst/>
          </a:prstGeom>
        </p:spPr>
      </p:pic>
      <p:pic>
        <p:nvPicPr>
          <p:cNvPr id="17" name="그래픽 16" descr="쓰레기 단색으로 채워진">
            <a:extLst>
              <a:ext uri="{FF2B5EF4-FFF2-40B4-BE49-F238E27FC236}">
                <a16:creationId xmlns:a16="http://schemas.microsoft.com/office/drawing/2014/main" id="{453C0F37-D63E-1178-9BF4-3436796AB3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7154" y="4265841"/>
            <a:ext cx="202889" cy="202889"/>
          </a:xfrm>
          <a:prstGeom prst="rect">
            <a:avLst/>
          </a:prstGeom>
        </p:spPr>
      </p:pic>
      <p:pic>
        <p:nvPicPr>
          <p:cNvPr id="18" name="그래픽 17" descr="연필 단색으로 채워진">
            <a:extLst>
              <a:ext uri="{FF2B5EF4-FFF2-40B4-BE49-F238E27FC236}">
                <a16:creationId xmlns:a16="http://schemas.microsoft.com/office/drawing/2014/main" id="{F3825B40-0EE3-1677-D732-3DE6686420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9196" y="4612159"/>
            <a:ext cx="202889" cy="202889"/>
          </a:xfrm>
          <a:prstGeom prst="rect">
            <a:avLst/>
          </a:prstGeom>
        </p:spPr>
      </p:pic>
      <p:pic>
        <p:nvPicPr>
          <p:cNvPr id="19" name="그래픽 18" descr="쓰레기 단색으로 채워진">
            <a:extLst>
              <a:ext uri="{FF2B5EF4-FFF2-40B4-BE49-F238E27FC236}">
                <a16:creationId xmlns:a16="http://schemas.microsoft.com/office/drawing/2014/main" id="{CDA7BA90-8412-AFD7-6DA5-6A75F6B36B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4000" y="4612159"/>
            <a:ext cx="202889" cy="202889"/>
          </a:xfrm>
          <a:prstGeom prst="rect">
            <a:avLst/>
          </a:prstGeom>
        </p:spPr>
      </p:pic>
      <p:pic>
        <p:nvPicPr>
          <p:cNvPr id="20" name="그래픽 19" descr="연필 단색으로 채워진">
            <a:extLst>
              <a:ext uri="{FF2B5EF4-FFF2-40B4-BE49-F238E27FC236}">
                <a16:creationId xmlns:a16="http://schemas.microsoft.com/office/drawing/2014/main" id="{C0B213ED-FB4C-FB5E-0213-6DB5C9A25B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6042" y="4975895"/>
            <a:ext cx="202889" cy="202889"/>
          </a:xfrm>
          <a:prstGeom prst="rect">
            <a:avLst/>
          </a:prstGeom>
        </p:spPr>
      </p:pic>
      <p:pic>
        <p:nvPicPr>
          <p:cNvPr id="21" name="그래픽 20" descr="쓰레기 단색으로 채워진">
            <a:extLst>
              <a:ext uri="{FF2B5EF4-FFF2-40B4-BE49-F238E27FC236}">
                <a16:creationId xmlns:a16="http://schemas.microsoft.com/office/drawing/2014/main" id="{00FF23B8-D5BE-4720-859D-183DA369A6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0846" y="4975895"/>
            <a:ext cx="202889" cy="202889"/>
          </a:xfrm>
          <a:prstGeom prst="rect">
            <a:avLst/>
          </a:prstGeom>
        </p:spPr>
      </p:pic>
      <p:pic>
        <p:nvPicPr>
          <p:cNvPr id="22" name="그래픽 21" descr="연필 단색으로 채워진">
            <a:extLst>
              <a:ext uri="{FF2B5EF4-FFF2-40B4-BE49-F238E27FC236}">
                <a16:creationId xmlns:a16="http://schemas.microsoft.com/office/drawing/2014/main" id="{B5452195-2D2C-D644-3F77-9544CEAFA3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2888" y="5339631"/>
            <a:ext cx="202889" cy="202889"/>
          </a:xfrm>
          <a:prstGeom prst="rect">
            <a:avLst/>
          </a:prstGeom>
        </p:spPr>
      </p:pic>
      <p:pic>
        <p:nvPicPr>
          <p:cNvPr id="24" name="그래픽 23" descr="쓰레기 단색으로 채워진">
            <a:extLst>
              <a:ext uri="{FF2B5EF4-FFF2-40B4-BE49-F238E27FC236}">
                <a16:creationId xmlns:a16="http://schemas.microsoft.com/office/drawing/2014/main" id="{924BF127-A562-EC1A-A077-CC05A9EA69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7692" y="5339631"/>
            <a:ext cx="202889" cy="202889"/>
          </a:xfrm>
          <a:prstGeom prst="rect">
            <a:avLst/>
          </a:prstGeom>
        </p:spPr>
      </p:pic>
      <p:pic>
        <p:nvPicPr>
          <p:cNvPr id="25" name="그래픽 24" descr="연필 단색으로 채워진">
            <a:extLst>
              <a:ext uri="{FF2B5EF4-FFF2-40B4-BE49-F238E27FC236}">
                <a16:creationId xmlns:a16="http://schemas.microsoft.com/office/drawing/2014/main" id="{ADE6BBCA-7683-928E-4D96-68B6EFF189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89734" y="5703367"/>
            <a:ext cx="202889" cy="202889"/>
          </a:xfrm>
          <a:prstGeom prst="rect">
            <a:avLst/>
          </a:prstGeom>
        </p:spPr>
      </p:pic>
      <p:pic>
        <p:nvPicPr>
          <p:cNvPr id="26" name="그래픽 25" descr="쓰레기 단색으로 채워진">
            <a:extLst>
              <a:ext uri="{FF2B5EF4-FFF2-40B4-BE49-F238E27FC236}">
                <a16:creationId xmlns:a16="http://schemas.microsoft.com/office/drawing/2014/main" id="{CAFC2DC7-BFF2-190B-F288-395C5E4A83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4538" y="5703367"/>
            <a:ext cx="202889" cy="202889"/>
          </a:xfrm>
          <a:prstGeom prst="rect">
            <a:avLst/>
          </a:prstGeom>
        </p:spPr>
      </p:pic>
      <p:pic>
        <p:nvPicPr>
          <p:cNvPr id="27" name="그래픽 26" descr="연필 단색으로 채워진">
            <a:extLst>
              <a:ext uri="{FF2B5EF4-FFF2-40B4-BE49-F238E27FC236}">
                <a16:creationId xmlns:a16="http://schemas.microsoft.com/office/drawing/2014/main" id="{0A4C73C6-177D-12A1-C08D-2E218BB879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86580" y="6067103"/>
            <a:ext cx="202889" cy="202889"/>
          </a:xfrm>
          <a:prstGeom prst="rect">
            <a:avLst/>
          </a:prstGeom>
        </p:spPr>
      </p:pic>
      <p:pic>
        <p:nvPicPr>
          <p:cNvPr id="28" name="그래픽 27" descr="쓰레기 단색으로 채워진">
            <a:extLst>
              <a:ext uri="{FF2B5EF4-FFF2-40B4-BE49-F238E27FC236}">
                <a16:creationId xmlns:a16="http://schemas.microsoft.com/office/drawing/2014/main" id="{42987080-FB2B-BCB4-370B-20E9264840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1384" y="6067103"/>
            <a:ext cx="202889" cy="202889"/>
          </a:xfrm>
          <a:prstGeom prst="rect">
            <a:avLst/>
          </a:prstGeom>
        </p:spPr>
      </p:pic>
      <p:pic>
        <p:nvPicPr>
          <p:cNvPr id="30" name="그래픽 29" descr="배지 팔로우 단색으로 채워진">
            <a:extLst>
              <a:ext uri="{FF2B5EF4-FFF2-40B4-BE49-F238E27FC236}">
                <a16:creationId xmlns:a16="http://schemas.microsoft.com/office/drawing/2014/main" id="{113424A3-780E-ABFB-118C-B77AA60D47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11530" y="1727178"/>
            <a:ext cx="242033" cy="242033"/>
          </a:xfrm>
          <a:prstGeom prst="rect">
            <a:avLst/>
          </a:prstGeom>
        </p:spPr>
      </p:pic>
      <p:sp>
        <p:nvSpPr>
          <p:cNvPr id="31" name="제목 1">
            <a:extLst>
              <a:ext uri="{FF2B5EF4-FFF2-40B4-BE49-F238E27FC236}">
                <a16:creationId xmlns:a16="http://schemas.microsoft.com/office/drawing/2014/main" id="{7F4BF8A3-5363-89CC-77AD-FFBF8C18BA13}"/>
              </a:ext>
            </a:extLst>
          </p:cNvPr>
          <p:cNvSpPr txBox="1">
            <a:spLocks/>
          </p:cNvSpPr>
          <p:nvPr/>
        </p:nvSpPr>
        <p:spPr>
          <a:xfrm>
            <a:off x="9003477" y="1716161"/>
            <a:ext cx="78262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b="1" dirty="0"/>
              <a:t>새 구성원</a:t>
            </a:r>
          </a:p>
        </p:txBody>
      </p:sp>
    </p:spTree>
    <p:extLst>
      <p:ext uri="{BB962C8B-B14F-4D97-AF65-F5344CB8AC3E}">
        <p14:creationId xmlns:p14="http://schemas.microsoft.com/office/powerpoint/2010/main" val="3126831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프로젝트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권한 관리</a:t>
            </a:r>
          </a:p>
        </p:txBody>
      </p: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01FFB9-DFC5-2748-3496-39CC7A11E108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관리자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75210AE1-E082-5520-7AA2-B14B6996DFAD}"/>
              </a:ext>
            </a:extLst>
          </p:cNvPr>
          <p:cNvSpPr txBox="1">
            <a:spLocks/>
          </p:cNvSpPr>
          <p:nvPr/>
        </p:nvSpPr>
        <p:spPr>
          <a:xfrm>
            <a:off x="964306" y="72543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  회원 관리         작업 현황        유효성 관리          게시판         </a:t>
            </a:r>
          </a:p>
        </p:txBody>
      </p:sp>
      <p:sp>
        <p:nvSpPr>
          <p:cNvPr id="58" name="제목 1">
            <a:extLst>
              <a:ext uri="{FF2B5EF4-FFF2-40B4-BE49-F238E27FC236}">
                <a16:creationId xmlns:a16="http://schemas.microsoft.com/office/drawing/2014/main" id="{89F3FC8F-7E5F-31A3-511F-87C8311D8600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권한 관리</a:t>
            </a:r>
          </a:p>
        </p:txBody>
      </p:sp>
      <p:graphicFrame>
        <p:nvGraphicFramePr>
          <p:cNvPr id="42" name="Table 411">
            <a:extLst>
              <a:ext uri="{FF2B5EF4-FFF2-40B4-BE49-F238E27FC236}">
                <a16:creationId xmlns:a16="http://schemas.microsoft.com/office/drawing/2014/main" id="{BF96FF7E-CB07-B23F-7B2F-06F6AFDFABD9}"/>
              </a:ext>
            </a:extLst>
          </p:cNvPr>
          <p:cNvGraphicFramePr>
            <a:graphicFrameLocks noGrp="1"/>
          </p:cNvGraphicFramePr>
          <p:nvPr/>
        </p:nvGraphicFramePr>
        <p:xfrm>
          <a:off x="2352" y="1984794"/>
          <a:ext cx="1697083" cy="173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생성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나눔고딕"/>
                        </a:rPr>
                        <a:t>프로젝트 승인 프로세스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</a:t>
                      </a:r>
                      <a:r>
                        <a:rPr lang="ko-KR" altLang="en-US" sz="9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나눔고딕"/>
                        </a:rPr>
                        <a:t>권한 관리</a:t>
                      </a:r>
                      <a:endParaRPr lang="en-US" altLang="ko-KR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작업 관리</a:t>
                      </a:r>
                      <a:endParaRPr lang="en-US" altLang="ko-KR" sz="9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 anchor="ctr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</a:tbl>
          </a:graphicData>
        </a:graphic>
      </p:graphicFrame>
      <p:pic>
        <p:nvPicPr>
          <p:cNvPr id="43" name="그래픽 42" descr="아래쪽 캐럿 윤곽선">
            <a:extLst>
              <a:ext uri="{FF2B5EF4-FFF2-40B4-BE49-F238E27FC236}">
                <a16:creationId xmlns:a16="http://schemas.microsoft.com/office/drawing/2014/main" id="{BFC8E0D9-EE09-CD39-87A9-462F4A79C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449144" y="2063137"/>
            <a:ext cx="198831" cy="198831"/>
          </a:xfrm>
          <a:prstGeom prst="rect">
            <a:avLst/>
          </a:prstGeom>
        </p:spPr>
      </p:pic>
      <p:pic>
        <p:nvPicPr>
          <p:cNvPr id="44" name="그래픽 43" descr="아래쪽 캐럿 윤곽선">
            <a:extLst>
              <a:ext uri="{FF2B5EF4-FFF2-40B4-BE49-F238E27FC236}">
                <a16:creationId xmlns:a16="http://schemas.microsoft.com/office/drawing/2014/main" id="{24449124-CE65-1E90-79D9-8E9EAF46C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9143" y="2757056"/>
            <a:ext cx="198831" cy="198831"/>
          </a:xfrm>
          <a:prstGeom prst="rect">
            <a:avLst/>
          </a:prstGeom>
        </p:spPr>
      </p:pic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13459391-ED8D-D6E2-CB1A-88A74EA3FC2A}"/>
              </a:ext>
            </a:extLst>
          </p:cNvPr>
          <p:cNvSpPr/>
          <p:nvPr/>
        </p:nvSpPr>
        <p:spPr>
          <a:xfrm>
            <a:off x="1995942" y="1809221"/>
            <a:ext cx="1363489" cy="253916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id="{A4927176-DEA6-510B-18D3-011C3A8436A0}"/>
              </a:ext>
            </a:extLst>
          </p:cNvPr>
          <p:cNvSpPr/>
          <p:nvPr/>
        </p:nvSpPr>
        <p:spPr>
          <a:xfrm>
            <a:off x="3359431" y="1809221"/>
            <a:ext cx="1363489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</a:t>
            </a:r>
            <a:r>
              <a:rPr lang="en-US" altLang="ko-KR" sz="8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3A20929D-C59B-479E-E98B-B2207E612AFF}"/>
              </a:ext>
            </a:extLst>
          </p:cNvPr>
          <p:cNvCxnSpPr>
            <a:cxnSpLocks/>
          </p:cNvCxnSpPr>
          <p:nvPr/>
        </p:nvCxnSpPr>
        <p:spPr>
          <a:xfrm>
            <a:off x="1995943" y="2063137"/>
            <a:ext cx="76522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8839EC61-0FA9-92C5-3B8C-7175EA4DCECC}"/>
              </a:ext>
            </a:extLst>
          </p:cNvPr>
          <p:cNvGraphicFramePr>
            <a:graphicFrameLocks noGrp="1"/>
          </p:cNvGraphicFramePr>
          <p:nvPr/>
        </p:nvGraphicFramePr>
        <p:xfrm>
          <a:off x="1995941" y="2413802"/>
          <a:ext cx="7652263" cy="386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478">
                  <a:extLst>
                    <a:ext uri="{9D8B030D-6E8A-4147-A177-3AD203B41FA5}">
                      <a16:colId xmlns:a16="http://schemas.microsoft.com/office/drawing/2014/main" val="3733384312"/>
                    </a:ext>
                  </a:extLst>
                </a:gridCol>
                <a:gridCol w="2919699">
                  <a:extLst>
                    <a:ext uri="{9D8B030D-6E8A-4147-A177-3AD203B41FA5}">
                      <a16:colId xmlns:a16="http://schemas.microsoft.com/office/drawing/2014/main" val="2792251964"/>
                    </a:ext>
                  </a:extLst>
                </a:gridCol>
                <a:gridCol w="2088086">
                  <a:extLst>
                    <a:ext uri="{9D8B030D-6E8A-4147-A177-3AD203B41FA5}">
                      <a16:colId xmlns:a16="http://schemas.microsoft.com/office/drawing/2014/main" val="1196272492"/>
                    </a:ext>
                  </a:extLst>
                </a:gridCol>
              </a:tblGrid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사용자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역할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6240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관리자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661112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검수자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7356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221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16637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70529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7956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0303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056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4778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6037"/>
                  </a:ext>
                </a:extLst>
              </a:tr>
            </a:tbl>
          </a:graphicData>
        </a:graphic>
      </p:graphicFrame>
      <p:pic>
        <p:nvPicPr>
          <p:cNvPr id="5" name="그래픽 4" descr="연필 단색으로 채워진">
            <a:extLst>
              <a:ext uri="{FF2B5EF4-FFF2-40B4-BE49-F238E27FC236}">
                <a16:creationId xmlns:a16="http://schemas.microsoft.com/office/drawing/2014/main" id="{ADAE202E-4B68-DC70-4C84-9775FED415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14966" y="2854442"/>
            <a:ext cx="202889" cy="202889"/>
          </a:xfrm>
          <a:prstGeom prst="rect">
            <a:avLst/>
          </a:prstGeom>
        </p:spPr>
      </p:pic>
      <p:pic>
        <p:nvPicPr>
          <p:cNvPr id="7" name="그래픽 6" descr="쓰레기 단색으로 채워진">
            <a:extLst>
              <a:ext uri="{FF2B5EF4-FFF2-40B4-BE49-F238E27FC236}">
                <a16:creationId xmlns:a16="http://schemas.microsoft.com/office/drawing/2014/main" id="{32D98A3D-5D37-1015-83FE-E09E8C79C3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9770" y="2854442"/>
            <a:ext cx="202889" cy="202889"/>
          </a:xfrm>
          <a:prstGeom prst="rect">
            <a:avLst/>
          </a:prstGeom>
        </p:spPr>
      </p:pic>
      <p:pic>
        <p:nvPicPr>
          <p:cNvPr id="8" name="그래픽 7" descr="연필 단색으로 채워진">
            <a:extLst>
              <a:ext uri="{FF2B5EF4-FFF2-40B4-BE49-F238E27FC236}">
                <a16:creationId xmlns:a16="http://schemas.microsoft.com/office/drawing/2014/main" id="{9EDC5A3C-FF54-AB7B-7D91-87FD342668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11812" y="3192051"/>
            <a:ext cx="202889" cy="202889"/>
          </a:xfrm>
          <a:prstGeom prst="rect">
            <a:avLst/>
          </a:prstGeom>
        </p:spPr>
      </p:pic>
      <p:pic>
        <p:nvPicPr>
          <p:cNvPr id="10" name="그래픽 9" descr="쓰레기 단색으로 채워진">
            <a:extLst>
              <a:ext uri="{FF2B5EF4-FFF2-40B4-BE49-F238E27FC236}">
                <a16:creationId xmlns:a16="http://schemas.microsoft.com/office/drawing/2014/main" id="{F9540609-894E-EED1-3CE0-79F3BC0903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6616" y="3192051"/>
            <a:ext cx="202889" cy="202889"/>
          </a:xfrm>
          <a:prstGeom prst="rect">
            <a:avLst/>
          </a:prstGeom>
        </p:spPr>
      </p:pic>
      <p:pic>
        <p:nvPicPr>
          <p:cNvPr id="11" name="그래픽 10" descr="연필 단색으로 채워진">
            <a:extLst>
              <a:ext uri="{FF2B5EF4-FFF2-40B4-BE49-F238E27FC236}">
                <a16:creationId xmlns:a16="http://schemas.microsoft.com/office/drawing/2014/main" id="{5299082E-F481-AF88-9C66-105E12A1FD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8658" y="3555787"/>
            <a:ext cx="202889" cy="202889"/>
          </a:xfrm>
          <a:prstGeom prst="rect">
            <a:avLst/>
          </a:prstGeom>
        </p:spPr>
      </p:pic>
      <p:pic>
        <p:nvPicPr>
          <p:cNvPr id="12" name="그래픽 11" descr="쓰레기 단색으로 채워진">
            <a:extLst>
              <a:ext uri="{FF2B5EF4-FFF2-40B4-BE49-F238E27FC236}">
                <a16:creationId xmlns:a16="http://schemas.microsoft.com/office/drawing/2014/main" id="{D5901105-51AF-2A46-294B-D440417BA4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3462" y="3555787"/>
            <a:ext cx="202889" cy="202889"/>
          </a:xfrm>
          <a:prstGeom prst="rect">
            <a:avLst/>
          </a:prstGeom>
        </p:spPr>
      </p:pic>
      <p:pic>
        <p:nvPicPr>
          <p:cNvPr id="13" name="그래픽 12" descr="연필 단색으로 채워진">
            <a:extLst>
              <a:ext uri="{FF2B5EF4-FFF2-40B4-BE49-F238E27FC236}">
                <a16:creationId xmlns:a16="http://schemas.microsoft.com/office/drawing/2014/main" id="{A1A30CF5-ECF3-04BC-2840-D13BFC8506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5504" y="3902105"/>
            <a:ext cx="202889" cy="202889"/>
          </a:xfrm>
          <a:prstGeom prst="rect">
            <a:avLst/>
          </a:prstGeom>
        </p:spPr>
      </p:pic>
      <p:pic>
        <p:nvPicPr>
          <p:cNvPr id="14" name="그래픽 13" descr="쓰레기 단색으로 채워진">
            <a:extLst>
              <a:ext uri="{FF2B5EF4-FFF2-40B4-BE49-F238E27FC236}">
                <a16:creationId xmlns:a16="http://schemas.microsoft.com/office/drawing/2014/main" id="{8A80F8FA-D9CC-3418-02F9-B680C5717C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0308" y="3902105"/>
            <a:ext cx="202889" cy="202889"/>
          </a:xfrm>
          <a:prstGeom prst="rect">
            <a:avLst/>
          </a:prstGeom>
        </p:spPr>
      </p:pic>
      <p:pic>
        <p:nvPicPr>
          <p:cNvPr id="15" name="그래픽 14" descr="연필 단색으로 채워진">
            <a:extLst>
              <a:ext uri="{FF2B5EF4-FFF2-40B4-BE49-F238E27FC236}">
                <a16:creationId xmlns:a16="http://schemas.microsoft.com/office/drawing/2014/main" id="{67647062-06D1-E8BD-1BFB-D109BFF4BB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2350" y="4265841"/>
            <a:ext cx="202889" cy="202889"/>
          </a:xfrm>
          <a:prstGeom prst="rect">
            <a:avLst/>
          </a:prstGeom>
        </p:spPr>
      </p:pic>
      <p:pic>
        <p:nvPicPr>
          <p:cNvPr id="17" name="그래픽 16" descr="쓰레기 단색으로 채워진">
            <a:extLst>
              <a:ext uri="{FF2B5EF4-FFF2-40B4-BE49-F238E27FC236}">
                <a16:creationId xmlns:a16="http://schemas.microsoft.com/office/drawing/2014/main" id="{453C0F37-D63E-1178-9BF4-3436796AB3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7154" y="4265841"/>
            <a:ext cx="202889" cy="202889"/>
          </a:xfrm>
          <a:prstGeom prst="rect">
            <a:avLst/>
          </a:prstGeom>
        </p:spPr>
      </p:pic>
      <p:pic>
        <p:nvPicPr>
          <p:cNvPr id="18" name="그래픽 17" descr="연필 단색으로 채워진">
            <a:extLst>
              <a:ext uri="{FF2B5EF4-FFF2-40B4-BE49-F238E27FC236}">
                <a16:creationId xmlns:a16="http://schemas.microsoft.com/office/drawing/2014/main" id="{F3825B40-0EE3-1677-D732-3DE6686420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9196" y="4612159"/>
            <a:ext cx="202889" cy="202889"/>
          </a:xfrm>
          <a:prstGeom prst="rect">
            <a:avLst/>
          </a:prstGeom>
        </p:spPr>
      </p:pic>
      <p:pic>
        <p:nvPicPr>
          <p:cNvPr id="19" name="그래픽 18" descr="쓰레기 단색으로 채워진">
            <a:extLst>
              <a:ext uri="{FF2B5EF4-FFF2-40B4-BE49-F238E27FC236}">
                <a16:creationId xmlns:a16="http://schemas.microsoft.com/office/drawing/2014/main" id="{CDA7BA90-8412-AFD7-6DA5-6A75F6B36B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4000" y="4612159"/>
            <a:ext cx="202889" cy="202889"/>
          </a:xfrm>
          <a:prstGeom prst="rect">
            <a:avLst/>
          </a:prstGeom>
        </p:spPr>
      </p:pic>
      <p:pic>
        <p:nvPicPr>
          <p:cNvPr id="20" name="그래픽 19" descr="연필 단색으로 채워진">
            <a:extLst>
              <a:ext uri="{FF2B5EF4-FFF2-40B4-BE49-F238E27FC236}">
                <a16:creationId xmlns:a16="http://schemas.microsoft.com/office/drawing/2014/main" id="{C0B213ED-FB4C-FB5E-0213-6DB5C9A25B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6042" y="4975895"/>
            <a:ext cx="202889" cy="202889"/>
          </a:xfrm>
          <a:prstGeom prst="rect">
            <a:avLst/>
          </a:prstGeom>
        </p:spPr>
      </p:pic>
      <p:pic>
        <p:nvPicPr>
          <p:cNvPr id="21" name="그래픽 20" descr="쓰레기 단색으로 채워진">
            <a:extLst>
              <a:ext uri="{FF2B5EF4-FFF2-40B4-BE49-F238E27FC236}">
                <a16:creationId xmlns:a16="http://schemas.microsoft.com/office/drawing/2014/main" id="{00FF23B8-D5BE-4720-859D-183DA369A6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0846" y="4975895"/>
            <a:ext cx="202889" cy="202889"/>
          </a:xfrm>
          <a:prstGeom prst="rect">
            <a:avLst/>
          </a:prstGeom>
        </p:spPr>
      </p:pic>
      <p:pic>
        <p:nvPicPr>
          <p:cNvPr id="22" name="그래픽 21" descr="연필 단색으로 채워진">
            <a:extLst>
              <a:ext uri="{FF2B5EF4-FFF2-40B4-BE49-F238E27FC236}">
                <a16:creationId xmlns:a16="http://schemas.microsoft.com/office/drawing/2014/main" id="{B5452195-2D2C-D644-3F77-9544CEAFA3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92888" y="5339631"/>
            <a:ext cx="202889" cy="202889"/>
          </a:xfrm>
          <a:prstGeom prst="rect">
            <a:avLst/>
          </a:prstGeom>
        </p:spPr>
      </p:pic>
      <p:pic>
        <p:nvPicPr>
          <p:cNvPr id="24" name="그래픽 23" descr="쓰레기 단색으로 채워진">
            <a:extLst>
              <a:ext uri="{FF2B5EF4-FFF2-40B4-BE49-F238E27FC236}">
                <a16:creationId xmlns:a16="http://schemas.microsoft.com/office/drawing/2014/main" id="{924BF127-A562-EC1A-A077-CC05A9EA69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7692" y="5339631"/>
            <a:ext cx="202889" cy="202889"/>
          </a:xfrm>
          <a:prstGeom prst="rect">
            <a:avLst/>
          </a:prstGeom>
        </p:spPr>
      </p:pic>
      <p:pic>
        <p:nvPicPr>
          <p:cNvPr id="25" name="그래픽 24" descr="연필 단색으로 채워진">
            <a:extLst>
              <a:ext uri="{FF2B5EF4-FFF2-40B4-BE49-F238E27FC236}">
                <a16:creationId xmlns:a16="http://schemas.microsoft.com/office/drawing/2014/main" id="{ADE6BBCA-7683-928E-4D96-68B6EFF189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89734" y="5703367"/>
            <a:ext cx="202889" cy="202889"/>
          </a:xfrm>
          <a:prstGeom prst="rect">
            <a:avLst/>
          </a:prstGeom>
        </p:spPr>
      </p:pic>
      <p:pic>
        <p:nvPicPr>
          <p:cNvPr id="26" name="그래픽 25" descr="쓰레기 단색으로 채워진">
            <a:extLst>
              <a:ext uri="{FF2B5EF4-FFF2-40B4-BE49-F238E27FC236}">
                <a16:creationId xmlns:a16="http://schemas.microsoft.com/office/drawing/2014/main" id="{CAFC2DC7-BFF2-190B-F288-395C5E4A83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4538" y="5703367"/>
            <a:ext cx="202889" cy="202889"/>
          </a:xfrm>
          <a:prstGeom prst="rect">
            <a:avLst/>
          </a:prstGeom>
        </p:spPr>
      </p:pic>
      <p:pic>
        <p:nvPicPr>
          <p:cNvPr id="27" name="그래픽 26" descr="연필 단색으로 채워진">
            <a:extLst>
              <a:ext uri="{FF2B5EF4-FFF2-40B4-BE49-F238E27FC236}">
                <a16:creationId xmlns:a16="http://schemas.microsoft.com/office/drawing/2014/main" id="{0A4C73C6-177D-12A1-C08D-2E218BB879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86580" y="6067103"/>
            <a:ext cx="202889" cy="202889"/>
          </a:xfrm>
          <a:prstGeom prst="rect">
            <a:avLst/>
          </a:prstGeom>
        </p:spPr>
      </p:pic>
      <p:pic>
        <p:nvPicPr>
          <p:cNvPr id="28" name="그래픽 27" descr="쓰레기 단색으로 채워진">
            <a:extLst>
              <a:ext uri="{FF2B5EF4-FFF2-40B4-BE49-F238E27FC236}">
                <a16:creationId xmlns:a16="http://schemas.microsoft.com/office/drawing/2014/main" id="{42987080-FB2B-BCB4-370B-20E9264840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1384" y="6067103"/>
            <a:ext cx="202889" cy="202889"/>
          </a:xfrm>
          <a:prstGeom prst="rect">
            <a:avLst/>
          </a:prstGeom>
        </p:spPr>
      </p:pic>
      <p:pic>
        <p:nvPicPr>
          <p:cNvPr id="30" name="그래픽 29" descr="배지 팔로우 단색으로 채워진">
            <a:extLst>
              <a:ext uri="{FF2B5EF4-FFF2-40B4-BE49-F238E27FC236}">
                <a16:creationId xmlns:a16="http://schemas.microsoft.com/office/drawing/2014/main" id="{113424A3-780E-ABFB-118C-B77AA60D47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11530" y="1727178"/>
            <a:ext cx="242033" cy="242033"/>
          </a:xfrm>
          <a:prstGeom prst="rect">
            <a:avLst/>
          </a:prstGeom>
        </p:spPr>
      </p:pic>
      <p:sp>
        <p:nvSpPr>
          <p:cNvPr id="31" name="제목 1">
            <a:extLst>
              <a:ext uri="{FF2B5EF4-FFF2-40B4-BE49-F238E27FC236}">
                <a16:creationId xmlns:a16="http://schemas.microsoft.com/office/drawing/2014/main" id="{7F4BF8A3-5363-89CC-77AD-FFBF8C18BA13}"/>
              </a:ext>
            </a:extLst>
          </p:cNvPr>
          <p:cNvSpPr txBox="1">
            <a:spLocks/>
          </p:cNvSpPr>
          <p:nvPr/>
        </p:nvSpPr>
        <p:spPr>
          <a:xfrm>
            <a:off x="9003477" y="1716161"/>
            <a:ext cx="78262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b="1" dirty="0"/>
              <a:t>새 구성원</a:t>
            </a:r>
          </a:p>
        </p:txBody>
      </p:sp>
      <p:sp>
        <p:nvSpPr>
          <p:cNvPr id="29" name="Modal Dialog Overlay">
            <a:extLst>
              <a:ext uri="{FF2B5EF4-FFF2-40B4-BE49-F238E27FC236}">
                <a16:creationId xmlns:a16="http://schemas.microsoft.com/office/drawing/2014/main" id="{691C6F5A-798F-6CA1-7731-3761A18888EB}"/>
              </a:ext>
            </a:extLst>
          </p:cNvPr>
          <p:cNvSpPr>
            <a:spLocks/>
          </p:cNvSpPr>
          <p:nvPr/>
        </p:nvSpPr>
        <p:spPr bwMode="auto">
          <a:xfrm>
            <a:off x="2502" y="1011670"/>
            <a:ext cx="9909532" cy="5846329"/>
          </a:xfrm>
          <a:prstGeom prst="rect">
            <a:avLst/>
          </a:prstGeom>
          <a:solidFill>
            <a:srgbClr val="808080">
              <a:alpha val="6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4280448-4EF4-3E1D-4735-DFF557B5A18E}"/>
              </a:ext>
            </a:extLst>
          </p:cNvPr>
          <p:cNvSpPr/>
          <p:nvPr/>
        </p:nvSpPr>
        <p:spPr>
          <a:xfrm>
            <a:off x="2932285" y="1362335"/>
            <a:ext cx="4370191" cy="477022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F729639D-C793-A350-2682-FFAD1FAFDCE3}"/>
              </a:ext>
            </a:extLst>
          </p:cNvPr>
          <p:cNvSpPr txBox="1">
            <a:spLocks/>
          </p:cNvSpPr>
          <p:nvPr/>
        </p:nvSpPr>
        <p:spPr>
          <a:xfrm>
            <a:off x="3066292" y="1467799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새 구성원</a:t>
            </a: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47CBF750-334F-2EA0-13FB-6543B28EB0BB}"/>
              </a:ext>
            </a:extLst>
          </p:cNvPr>
          <p:cNvCxnSpPr>
            <a:cxnSpLocks/>
          </p:cNvCxnSpPr>
          <p:nvPr/>
        </p:nvCxnSpPr>
        <p:spPr>
          <a:xfrm>
            <a:off x="3066292" y="1812104"/>
            <a:ext cx="4072554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FF58A117-5D91-292E-AC6C-B115D846BC7F}"/>
              </a:ext>
            </a:extLst>
          </p:cNvPr>
          <p:cNvSpPr/>
          <p:nvPr/>
        </p:nvSpPr>
        <p:spPr>
          <a:xfrm>
            <a:off x="3066292" y="1960738"/>
            <a:ext cx="4072554" cy="30777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돋보기 단색으로 채워진">
            <a:extLst>
              <a:ext uri="{FF2B5EF4-FFF2-40B4-BE49-F238E27FC236}">
                <a16:creationId xmlns:a16="http://schemas.microsoft.com/office/drawing/2014/main" id="{5DF37D44-AF82-E549-FE27-45689BAE185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46076" y="2012932"/>
            <a:ext cx="213355" cy="213355"/>
          </a:xfrm>
          <a:prstGeom prst="rect">
            <a:avLst/>
          </a:prstGeom>
        </p:spPr>
      </p:pic>
      <p:sp>
        <p:nvSpPr>
          <p:cNvPr id="41" name="직사각형 40">
            <a:extLst>
              <a:ext uri="{FF2B5EF4-FFF2-40B4-BE49-F238E27FC236}">
                <a16:creationId xmlns:a16="http://schemas.microsoft.com/office/drawing/2014/main" id="{4D13E04D-882B-AD21-D443-7366BBBEA135}"/>
              </a:ext>
            </a:extLst>
          </p:cNvPr>
          <p:cNvSpPr/>
          <p:nvPr/>
        </p:nvSpPr>
        <p:spPr>
          <a:xfrm>
            <a:off x="3146076" y="2408693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DC8B1B2D-910D-1CB0-24DC-3EEE04258A6D}"/>
              </a:ext>
            </a:extLst>
          </p:cNvPr>
          <p:cNvSpPr/>
          <p:nvPr/>
        </p:nvSpPr>
        <p:spPr>
          <a:xfrm>
            <a:off x="3146076" y="2688702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1361CF5F-34FE-D71C-33FC-32E0741783A2}"/>
              </a:ext>
            </a:extLst>
          </p:cNvPr>
          <p:cNvSpPr/>
          <p:nvPr/>
        </p:nvSpPr>
        <p:spPr>
          <a:xfrm>
            <a:off x="3139794" y="2965020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DF7EFEA9-7272-0936-B29F-D2B5CA620687}"/>
              </a:ext>
            </a:extLst>
          </p:cNvPr>
          <p:cNvSpPr/>
          <p:nvPr/>
        </p:nvSpPr>
        <p:spPr>
          <a:xfrm>
            <a:off x="3139794" y="3245029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FE66F819-9CBF-B2D7-08BA-370FF74EFB22}"/>
              </a:ext>
            </a:extLst>
          </p:cNvPr>
          <p:cNvSpPr/>
          <p:nvPr/>
        </p:nvSpPr>
        <p:spPr>
          <a:xfrm>
            <a:off x="3133512" y="3521347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B8B7B40C-F7B4-D1D2-7193-C196A9D4D389}"/>
              </a:ext>
            </a:extLst>
          </p:cNvPr>
          <p:cNvSpPr/>
          <p:nvPr/>
        </p:nvSpPr>
        <p:spPr>
          <a:xfrm>
            <a:off x="3133512" y="3801356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A6BBA254-48EB-26F4-B9D0-D5923FB89724}"/>
              </a:ext>
            </a:extLst>
          </p:cNvPr>
          <p:cNvSpPr/>
          <p:nvPr/>
        </p:nvSpPr>
        <p:spPr>
          <a:xfrm>
            <a:off x="3127230" y="4077674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29F9BE32-9883-8E94-B053-17C973EF2335}"/>
              </a:ext>
            </a:extLst>
          </p:cNvPr>
          <p:cNvSpPr/>
          <p:nvPr/>
        </p:nvSpPr>
        <p:spPr>
          <a:xfrm>
            <a:off x="3127230" y="4357683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E64F2A4E-0483-B774-A9F9-C8732739EE57}"/>
              </a:ext>
            </a:extLst>
          </p:cNvPr>
          <p:cNvSpPr/>
          <p:nvPr/>
        </p:nvSpPr>
        <p:spPr>
          <a:xfrm>
            <a:off x="3120948" y="4634001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C615A6F9-4489-B681-C62C-3FC5BD633EA9}"/>
              </a:ext>
            </a:extLst>
          </p:cNvPr>
          <p:cNvSpPr/>
          <p:nvPr/>
        </p:nvSpPr>
        <p:spPr>
          <a:xfrm>
            <a:off x="3120948" y="4914010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제목 1">
            <a:extLst>
              <a:ext uri="{FF2B5EF4-FFF2-40B4-BE49-F238E27FC236}">
                <a16:creationId xmlns:a16="http://schemas.microsoft.com/office/drawing/2014/main" id="{251FD60D-599D-1385-CCD8-DE1BFEDDAA30}"/>
              </a:ext>
            </a:extLst>
          </p:cNvPr>
          <p:cNvSpPr txBox="1">
            <a:spLocks/>
          </p:cNvSpPr>
          <p:nvPr/>
        </p:nvSpPr>
        <p:spPr>
          <a:xfrm>
            <a:off x="3088572" y="5155375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역할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607F221F-F0DA-0C8A-F934-8CD8334CEDA3}"/>
              </a:ext>
            </a:extLst>
          </p:cNvPr>
          <p:cNvSpPr/>
          <p:nvPr/>
        </p:nvSpPr>
        <p:spPr>
          <a:xfrm>
            <a:off x="3115698" y="5508533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제목 1">
            <a:extLst>
              <a:ext uri="{FF2B5EF4-FFF2-40B4-BE49-F238E27FC236}">
                <a16:creationId xmlns:a16="http://schemas.microsoft.com/office/drawing/2014/main" id="{B37D3361-939D-8349-8BA4-14BF1EBB6F9F}"/>
              </a:ext>
            </a:extLst>
          </p:cNvPr>
          <p:cNvSpPr txBox="1">
            <a:spLocks/>
          </p:cNvSpPr>
          <p:nvPr/>
        </p:nvSpPr>
        <p:spPr>
          <a:xfrm>
            <a:off x="3276849" y="234710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57" name="제목 1">
            <a:extLst>
              <a:ext uri="{FF2B5EF4-FFF2-40B4-BE49-F238E27FC236}">
                <a16:creationId xmlns:a16="http://schemas.microsoft.com/office/drawing/2014/main" id="{CAA74E2B-A38B-4942-9274-8B0F0733D47A}"/>
              </a:ext>
            </a:extLst>
          </p:cNvPr>
          <p:cNvSpPr txBox="1">
            <a:spLocks/>
          </p:cNvSpPr>
          <p:nvPr/>
        </p:nvSpPr>
        <p:spPr>
          <a:xfrm>
            <a:off x="3282142" y="263926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59" name="제목 1">
            <a:extLst>
              <a:ext uri="{FF2B5EF4-FFF2-40B4-BE49-F238E27FC236}">
                <a16:creationId xmlns:a16="http://schemas.microsoft.com/office/drawing/2014/main" id="{F4991D02-0E46-9D73-CED0-81AB4E9C758C}"/>
              </a:ext>
            </a:extLst>
          </p:cNvPr>
          <p:cNvSpPr txBox="1">
            <a:spLocks/>
          </p:cNvSpPr>
          <p:nvPr/>
        </p:nvSpPr>
        <p:spPr>
          <a:xfrm>
            <a:off x="3282187" y="2899893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0" name="제목 1">
            <a:extLst>
              <a:ext uri="{FF2B5EF4-FFF2-40B4-BE49-F238E27FC236}">
                <a16:creationId xmlns:a16="http://schemas.microsoft.com/office/drawing/2014/main" id="{1E29D144-98AB-6866-9362-F1F162F47502}"/>
              </a:ext>
            </a:extLst>
          </p:cNvPr>
          <p:cNvSpPr txBox="1">
            <a:spLocks/>
          </p:cNvSpPr>
          <p:nvPr/>
        </p:nvSpPr>
        <p:spPr>
          <a:xfrm>
            <a:off x="3287480" y="319205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1" name="제목 1">
            <a:extLst>
              <a:ext uri="{FF2B5EF4-FFF2-40B4-BE49-F238E27FC236}">
                <a16:creationId xmlns:a16="http://schemas.microsoft.com/office/drawing/2014/main" id="{B15CBC57-9C89-2EC8-A873-A6FC454B73BD}"/>
              </a:ext>
            </a:extLst>
          </p:cNvPr>
          <p:cNvSpPr txBox="1">
            <a:spLocks/>
          </p:cNvSpPr>
          <p:nvPr/>
        </p:nvSpPr>
        <p:spPr>
          <a:xfrm>
            <a:off x="3272500" y="345801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2" name="제목 1">
            <a:extLst>
              <a:ext uri="{FF2B5EF4-FFF2-40B4-BE49-F238E27FC236}">
                <a16:creationId xmlns:a16="http://schemas.microsoft.com/office/drawing/2014/main" id="{F8E8BFE2-D225-0558-2E14-6EF20A547AA1}"/>
              </a:ext>
            </a:extLst>
          </p:cNvPr>
          <p:cNvSpPr txBox="1">
            <a:spLocks/>
          </p:cNvSpPr>
          <p:nvPr/>
        </p:nvSpPr>
        <p:spPr>
          <a:xfrm>
            <a:off x="3277793" y="375017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3" name="제목 1">
            <a:extLst>
              <a:ext uri="{FF2B5EF4-FFF2-40B4-BE49-F238E27FC236}">
                <a16:creationId xmlns:a16="http://schemas.microsoft.com/office/drawing/2014/main" id="{13217621-DF61-DE62-13F5-506A96C64BF4}"/>
              </a:ext>
            </a:extLst>
          </p:cNvPr>
          <p:cNvSpPr txBox="1">
            <a:spLocks/>
          </p:cNvSpPr>
          <p:nvPr/>
        </p:nvSpPr>
        <p:spPr>
          <a:xfrm>
            <a:off x="3277838" y="401951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4" name="제목 1">
            <a:extLst>
              <a:ext uri="{FF2B5EF4-FFF2-40B4-BE49-F238E27FC236}">
                <a16:creationId xmlns:a16="http://schemas.microsoft.com/office/drawing/2014/main" id="{827BC31E-3264-DA8F-26F5-0EC94F10CE1B}"/>
              </a:ext>
            </a:extLst>
          </p:cNvPr>
          <p:cNvSpPr txBox="1">
            <a:spLocks/>
          </p:cNvSpPr>
          <p:nvPr/>
        </p:nvSpPr>
        <p:spPr>
          <a:xfrm>
            <a:off x="3283131" y="430296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5" name="제목 1">
            <a:extLst>
              <a:ext uri="{FF2B5EF4-FFF2-40B4-BE49-F238E27FC236}">
                <a16:creationId xmlns:a16="http://schemas.microsoft.com/office/drawing/2014/main" id="{A63E2C55-BB27-5072-7CD8-6430C53EF468}"/>
              </a:ext>
            </a:extLst>
          </p:cNvPr>
          <p:cNvSpPr txBox="1">
            <a:spLocks/>
          </p:cNvSpPr>
          <p:nvPr/>
        </p:nvSpPr>
        <p:spPr>
          <a:xfrm>
            <a:off x="3272545" y="458199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6" name="제목 1">
            <a:extLst>
              <a:ext uri="{FF2B5EF4-FFF2-40B4-BE49-F238E27FC236}">
                <a16:creationId xmlns:a16="http://schemas.microsoft.com/office/drawing/2014/main" id="{86BA98BD-5342-2634-6234-F17A4378F059}"/>
              </a:ext>
            </a:extLst>
          </p:cNvPr>
          <p:cNvSpPr txBox="1">
            <a:spLocks/>
          </p:cNvSpPr>
          <p:nvPr/>
        </p:nvSpPr>
        <p:spPr>
          <a:xfrm>
            <a:off x="3277838" y="486544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홍길동</a:t>
            </a:r>
          </a:p>
        </p:txBody>
      </p:sp>
      <p:sp>
        <p:nvSpPr>
          <p:cNvPr id="67" name="제목 1">
            <a:extLst>
              <a:ext uri="{FF2B5EF4-FFF2-40B4-BE49-F238E27FC236}">
                <a16:creationId xmlns:a16="http://schemas.microsoft.com/office/drawing/2014/main" id="{5EA72494-FEDD-1E57-243D-010FECBDC7EC}"/>
              </a:ext>
            </a:extLst>
          </p:cNvPr>
          <p:cNvSpPr txBox="1">
            <a:spLocks/>
          </p:cNvSpPr>
          <p:nvPr/>
        </p:nvSpPr>
        <p:spPr>
          <a:xfrm>
            <a:off x="3264285" y="545330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29E1C49-89A4-FACD-5534-D3A14AAC389B}"/>
              </a:ext>
            </a:extLst>
          </p:cNvPr>
          <p:cNvSpPr/>
          <p:nvPr/>
        </p:nvSpPr>
        <p:spPr>
          <a:xfrm>
            <a:off x="3999538" y="5513642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제목 1">
            <a:extLst>
              <a:ext uri="{FF2B5EF4-FFF2-40B4-BE49-F238E27FC236}">
                <a16:creationId xmlns:a16="http://schemas.microsoft.com/office/drawing/2014/main" id="{69022396-6C8E-B508-C002-528F83B28577}"/>
              </a:ext>
            </a:extLst>
          </p:cNvPr>
          <p:cNvSpPr txBox="1">
            <a:spLocks/>
          </p:cNvSpPr>
          <p:nvPr/>
        </p:nvSpPr>
        <p:spPr>
          <a:xfrm>
            <a:off x="4148125" y="545841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 err="1"/>
              <a:t>검수자</a:t>
            </a:r>
            <a:endParaRPr lang="ko-KR" altLang="en-US" sz="1000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B36638F0-45BD-8921-1CD1-9C3D0C5B941A}"/>
              </a:ext>
            </a:extLst>
          </p:cNvPr>
          <p:cNvSpPr/>
          <p:nvPr/>
        </p:nvSpPr>
        <p:spPr>
          <a:xfrm>
            <a:off x="4944143" y="5509566"/>
            <a:ext cx="137055" cy="136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제목 1">
            <a:extLst>
              <a:ext uri="{FF2B5EF4-FFF2-40B4-BE49-F238E27FC236}">
                <a16:creationId xmlns:a16="http://schemas.microsoft.com/office/drawing/2014/main" id="{EED9E25E-F5AE-4D0B-23BF-D9FEF7317DF7}"/>
              </a:ext>
            </a:extLst>
          </p:cNvPr>
          <p:cNvSpPr txBox="1">
            <a:spLocks/>
          </p:cNvSpPr>
          <p:nvPr/>
        </p:nvSpPr>
        <p:spPr>
          <a:xfrm>
            <a:off x="5092730" y="545433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작업자</a:t>
            </a: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2E198085-040F-9D24-9CCF-4FD0453839C5}"/>
              </a:ext>
            </a:extLst>
          </p:cNvPr>
          <p:cNvSpPr/>
          <p:nvPr/>
        </p:nvSpPr>
        <p:spPr>
          <a:xfrm>
            <a:off x="3185369" y="5753994"/>
            <a:ext cx="1828445" cy="30777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</a:rPr>
              <a:t>취소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1FA5EC79-23FC-5A38-09E7-3E49EA962B4F}"/>
              </a:ext>
            </a:extLst>
          </p:cNvPr>
          <p:cNvSpPr/>
          <p:nvPr/>
        </p:nvSpPr>
        <p:spPr>
          <a:xfrm>
            <a:off x="5197227" y="5750696"/>
            <a:ext cx="1828445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</a:rPr>
              <a:t>저장</a:t>
            </a:r>
          </a:p>
        </p:txBody>
      </p:sp>
    </p:spTree>
    <p:extLst>
      <p:ext uri="{BB962C8B-B14F-4D97-AF65-F5344CB8AC3E}">
        <p14:creationId xmlns:p14="http://schemas.microsoft.com/office/powerpoint/2010/main" val="367628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765DCF79-1FBA-482A-BF10-03C0C0A18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36712"/>
              </p:ext>
            </p:extLst>
          </p:nvPr>
        </p:nvGraphicFramePr>
        <p:xfrm>
          <a:off x="705340" y="1194287"/>
          <a:ext cx="10781320" cy="2056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7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Version</a:t>
                      </a: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작성일자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변경 내용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2023.03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초안 작성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2023.03.31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가공화면 작성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2023.04.03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프로젝트 관리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작업 리스트 화면 수정</a:t>
                      </a:r>
                      <a:endParaRPr lang="en-US" altLang="ko-K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가공화면 일부 수정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0.52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2023.04.04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작업자 </a:t>
                      </a:r>
                      <a:r>
                        <a:rPr lang="ko-KR" altLang="en-US" sz="9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메인화면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수정</a:t>
                      </a:r>
                      <a:endParaRPr lang="en-US" altLang="ko-K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작업장 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IA 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및 가공 리스트 화면 수정</a:t>
                      </a:r>
                      <a:endParaRPr lang="en-US" altLang="ko-K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0.53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2023.04.18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관리자 </a:t>
                      </a:r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– </a:t>
                      </a:r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프로젝트 관리 작성</a:t>
                      </a:r>
                      <a:endParaRPr lang="en-US" altLang="ko-K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667374"/>
                  </a:ext>
                </a:extLst>
              </a:tr>
            </a:tbl>
          </a:graphicData>
        </a:graphic>
      </p:graphicFrame>
      <p:sp>
        <p:nvSpPr>
          <p:cNvPr id="3" name="직사각형 7">
            <a:extLst>
              <a:ext uri="{FF2B5EF4-FFF2-40B4-BE49-F238E27FC236}">
                <a16:creationId xmlns:a16="http://schemas.microsoft.com/office/drawing/2014/main" id="{89A0929A-FC1B-49AF-A90E-94C6D3206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061" y="565469"/>
            <a:ext cx="1471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 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개정 이력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CB5FDCC-D014-42EC-BE8A-301935195716}"/>
              </a:ext>
            </a:extLst>
          </p:cNvPr>
          <p:cNvSpPr/>
          <p:nvPr/>
        </p:nvSpPr>
        <p:spPr>
          <a:xfrm>
            <a:off x="848185" y="5809347"/>
            <a:ext cx="10781320" cy="6922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※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작성방법 </a:t>
            </a:r>
          </a:p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문서 버전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최초 버전은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0.1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으로 시작하되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변경 사항이 오류수정 등 미비할 경우 소수점 자리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 추가 등 중대한 변경이 발생한 경우는 정수 자리의 버전번호 증가로 구분 </a:t>
            </a:r>
          </a:p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변경 사유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최초작성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내용수정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내용추가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내용삭제로 구분하여 기입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2415441-B943-455C-92F1-C764B611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2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9177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FF5BB9A6-07B1-194F-90FA-88B9940C6CBF}"/>
              </a:ext>
            </a:extLst>
          </p:cNvPr>
          <p:cNvSpPr txBox="1">
            <a:spLocks/>
          </p:cNvSpPr>
          <p:nvPr/>
        </p:nvSpPr>
        <p:spPr>
          <a:xfrm>
            <a:off x="838200" y="1993187"/>
            <a:ext cx="10515600" cy="2388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kumimoji="1" lang="ko-KR" altLang="en-US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감사합니다</a:t>
            </a:r>
            <a:r>
              <a:rPr kumimoji="1"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kumimoji="1" lang="ko-KR" altLang="en-US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0B6E9DC-3B3F-4CF8-988B-A52298304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808" y="6264926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5A2F7FF7-1313-9EC6-7E8F-A3E42AB966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537325"/>
            <a:ext cx="2743200" cy="184150"/>
          </a:xfrm>
        </p:spPr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3</a:t>
            </a:fld>
            <a:endParaRPr kumimoji="1" lang="ko-KR" altLang="en-US" dirty="0"/>
          </a:p>
        </p:txBody>
      </p: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81722428-302F-076A-C2A6-E2050388D13E}"/>
              </a:ext>
            </a:extLst>
          </p:cNvPr>
          <p:cNvCxnSpPr>
            <a:cxnSpLocks/>
          </p:cNvCxnSpPr>
          <p:nvPr/>
        </p:nvCxnSpPr>
        <p:spPr>
          <a:xfrm>
            <a:off x="7073774" y="2753360"/>
            <a:ext cx="340879" cy="281614"/>
          </a:xfrm>
          <a:prstGeom prst="bentConnector3">
            <a:avLst>
              <a:gd name="adj1" fmla="val -10219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D43A13D7-612C-B5F4-0402-BCB43D05E4BA}"/>
              </a:ext>
            </a:extLst>
          </p:cNvPr>
          <p:cNvSpPr/>
          <p:nvPr/>
        </p:nvSpPr>
        <p:spPr>
          <a:xfrm>
            <a:off x="7394967" y="2874086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마이페이지</a:t>
            </a: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8213EA94-B3D0-F4E6-FE77-949B0D0CE9D7}"/>
              </a:ext>
            </a:extLst>
          </p:cNvPr>
          <p:cNvSpPr/>
          <p:nvPr/>
        </p:nvSpPr>
        <p:spPr>
          <a:xfrm>
            <a:off x="2497671" y="2366750"/>
            <a:ext cx="3147390" cy="3737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chemeClr val="bg1"/>
                </a:solidFill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</a:rPr>
              <a:t>D.CAMP</a:t>
            </a:r>
            <a:endParaRPr lang="ko-KR" altLang="en-US" sz="1100" b="1" dirty="0">
              <a:solidFill>
                <a:schemeClr val="bg1"/>
              </a:solidFill>
            </a:endParaRP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FF065835-6251-6AC0-D0C2-1F679C8906F4}"/>
              </a:ext>
            </a:extLst>
          </p:cNvPr>
          <p:cNvSpPr/>
          <p:nvPr/>
        </p:nvSpPr>
        <p:spPr>
          <a:xfrm>
            <a:off x="6628918" y="2500375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로그인</a:t>
            </a:r>
          </a:p>
        </p:txBody>
      </p:sp>
      <p:sp>
        <p:nvSpPr>
          <p:cNvPr id="154" name="직사각형 153">
            <a:extLst>
              <a:ext uri="{FF2B5EF4-FFF2-40B4-BE49-F238E27FC236}">
                <a16:creationId xmlns:a16="http://schemas.microsoft.com/office/drawing/2014/main" id="{3BE10CD1-5A74-736C-4709-CA3167703F5B}"/>
              </a:ext>
            </a:extLst>
          </p:cNvPr>
          <p:cNvSpPr/>
          <p:nvPr/>
        </p:nvSpPr>
        <p:spPr>
          <a:xfrm>
            <a:off x="7484533" y="2500377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작업자 등록</a:t>
            </a:r>
          </a:p>
        </p:txBody>
      </p:sp>
      <p:sp>
        <p:nvSpPr>
          <p:cNvPr id="236" name="직사각형 235">
            <a:extLst>
              <a:ext uri="{FF2B5EF4-FFF2-40B4-BE49-F238E27FC236}">
                <a16:creationId xmlns:a16="http://schemas.microsoft.com/office/drawing/2014/main" id="{CFF6ADBF-CD3B-34ED-F374-5326DDC555A0}"/>
              </a:ext>
            </a:extLst>
          </p:cNvPr>
          <p:cNvSpPr/>
          <p:nvPr/>
        </p:nvSpPr>
        <p:spPr>
          <a:xfrm>
            <a:off x="2160187" y="4436431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가공</a:t>
            </a:r>
          </a:p>
        </p:txBody>
      </p: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7B76D748-2897-541C-BC00-107E2473AA84}"/>
              </a:ext>
            </a:extLst>
          </p:cNvPr>
          <p:cNvSpPr/>
          <p:nvPr/>
        </p:nvSpPr>
        <p:spPr>
          <a:xfrm>
            <a:off x="3477057" y="4426010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게시판</a:t>
            </a:r>
          </a:p>
        </p:txBody>
      </p:sp>
      <p:sp>
        <p:nvSpPr>
          <p:cNvPr id="239" name="직사각형 238">
            <a:extLst>
              <a:ext uri="{FF2B5EF4-FFF2-40B4-BE49-F238E27FC236}">
                <a16:creationId xmlns:a16="http://schemas.microsoft.com/office/drawing/2014/main" id="{58738378-19B9-DC4A-ADBE-67C4D21E54BD}"/>
              </a:ext>
            </a:extLst>
          </p:cNvPr>
          <p:cNvSpPr/>
          <p:nvPr/>
        </p:nvSpPr>
        <p:spPr>
          <a:xfrm>
            <a:off x="4768052" y="4426010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연습장</a:t>
            </a:r>
          </a:p>
        </p:txBody>
      </p:sp>
      <p:cxnSp>
        <p:nvCxnSpPr>
          <p:cNvPr id="240" name="연결선: 꺾임 239">
            <a:extLst>
              <a:ext uri="{FF2B5EF4-FFF2-40B4-BE49-F238E27FC236}">
                <a16:creationId xmlns:a16="http://schemas.microsoft.com/office/drawing/2014/main" id="{D0C786A5-F6E6-3381-66F7-9221CFDD81DF}"/>
              </a:ext>
            </a:extLst>
          </p:cNvPr>
          <p:cNvCxnSpPr>
            <a:cxnSpLocks/>
            <a:endCxn id="236" idx="0"/>
          </p:cNvCxnSpPr>
          <p:nvPr/>
        </p:nvCxnSpPr>
        <p:spPr>
          <a:xfrm rot="10800000" flipV="1">
            <a:off x="2739876" y="3881493"/>
            <a:ext cx="2029642" cy="554937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연결선: 꺾임 241">
            <a:extLst>
              <a:ext uri="{FF2B5EF4-FFF2-40B4-BE49-F238E27FC236}">
                <a16:creationId xmlns:a16="http://schemas.microsoft.com/office/drawing/2014/main" id="{E0B99CC1-36FD-C8D3-2E19-F1B1DD4F36A1}"/>
              </a:ext>
            </a:extLst>
          </p:cNvPr>
          <p:cNvCxnSpPr>
            <a:cxnSpLocks/>
            <a:stCxn id="239" idx="0"/>
            <a:endCxn id="238" idx="0"/>
          </p:cNvCxnSpPr>
          <p:nvPr/>
        </p:nvCxnSpPr>
        <p:spPr>
          <a:xfrm rot="16200000" flipV="1">
            <a:off x="4702244" y="3780512"/>
            <a:ext cx="12700" cy="1290995"/>
          </a:xfrm>
          <a:prstGeom prst="bentConnector3">
            <a:avLst>
              <a:gd name="adj1" fmla="val 4268559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AB9F1D95-6A10-FB74-A080-733357396271}"/>
              </a:ext>
            </a:extLst>
          </p:cNvPr>
          <p:cNvSpPr/>
          <p:nvPr/>
        </p:nvSpPr>
        <p:spPr>
          <a:xfrm>
            <a:off x="8584201" y="2506226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관리자 등록</a:t>
            </a:r>
          </a:p>
        </p:txBody>
      </p:sp>
      <p:sp>
        <p:nvSpPr>
          <p:cNvPr id="207" name="직사각형 206">
            <a:extLst>
              <a:ext uri="{FF2B5EF4-FFF2-40B4-BE49-F238E27FC236}">
                <a16:creationId xmlns:a16="http://schemas.microsoft.com/office/drawing/2014/main" id="{EEC4F899-F695-66FF-83E1-1080DAEC2BFE}"/>
              </a:ext>
            </a:extLst>
          </p:cNvPr>
          <p:cNvSpPr/>
          <p:nvPr/>
        </p:nvSpPr>
        <p:spPr>
          <a:xfrm>
            <a:off x="3485516" y="2961433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작업자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526B3E4-B94A-CB8D-016E-4E2FD639100C}"/>
              </a:ext>
            </a:extLst>
          </p:cNvPr>
          <p:cNvSpPr/>
          <p:nvPr/>
        </p:nvSpPr>
        <p:spPr>
          <a:xfrm>
            <a:off x="3476823" y="4875693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공지사항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861CB28-9F54-DD95-0CD6-E1F86642F932}"/>
              </a:ext>
            </a:extLst>
          </p:cNvPr>
          <p:cNvSpPr/>
          <p:nvPr/>
        </p:nvSpPr>
        <p:spPr>
          <a:xfrm>
            <a:off x="4774403" y="4869843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연습장 리스트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7904725-166A-6B9B-AE91-F09AD28B9063}"/>
              </a:ext>
            </a:extLst>
          </p:cNvPr>
          <p:cNvCxnSpPr>
            <a:cxnSpLocks/>
          </p:cNvCxnSpPr>
          <p:nvPr/>
        </p:nvCxnSpPr>
        <p:spPr>
          <a:xfrm>
            <a:off x="4072147" y="3549040"/>
            <a:ext cx="865602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8C48729-711B-BD91-4DCC-91D138029EDC}"/>
              </a:ext>
            </a:extLst>
          </p:cNvPr>
          <p:cNvSpPr/>
          <p:nvPr/>
        </p:nvSpPr>
        <p:spPr>
          <a:xfrm>
            <a:off x="4937749" y="3351224"/>
            <a:ext cx="1159378" cy="37371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메인 화면</a:t>
            </a:r>
            <a:endParaRPr lang="en-US" altLang="ko-KR" sz="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선택</a:t>
            </a:r>
            <a:r>
              <a:rPr lang="en-US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85A4F8F-8AA7-FAA8-7420-C8DA5113552F}"/>
              </a:ext>
            </a:extLst>
          </p:cNvPr>
          <p:cNvSpPr/>
          <p:nvPr/>
        </p:nvSpPr>
        <p:spPr>
          <a:xfrm>
            <a:off x="3483407" y="5273183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Q&amp;A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89D86874-4924-27BB-0E97-126F63682F0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작업자 메뉴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876A175-000F-2923-191B-BD63EE564788}"/>
              </a:ext>
            </a:extLst>
          </p:cNvPr>
          <p:cNvCxnSpPr>
            <a:cxnSpLocks/>
          </p:cNvCxnSpPr>
          <p:nvPr/>
        </p:nvCxnSpPr>
        <p:spPr>
          <a:xfrm>
            <a:off x="4063096" y="3254534"/>
            <a:ext cx="0" cy="62695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06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5A2F7FF7-1313-9EC6-7E8F-A3E42AB966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537325"/>
            <a:ext cx="2743200" cy="184150"/>
          </a:xfrm>
        </p:spPr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4</a:t>
            </a:fld>
            <a:endParaRPr kumimoji="1" lang="ko-KR" altLang="en-US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7B3A5787-0B95-B502-D254-79C8CFE0AB7D}"/>
              </a:ext>
            </a:extLst>
          </p:cNvPr>
          <p:cNvSpPr/>
          <p:nvPr/>
        </p:nvSpPr>
        <p:spPr>
          <a:xfrm>
            <a:off x="6759837" y="1608590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로그인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F5AE8F1-4B7F-13A0-C02D-183AA92B0E2C}"/>
              </a:ext>
            </a:extLst>
          </p:cNvPr>
          <p:cNvSpPr/>
          <p:nvPr/>
        </p:nvSpPr>
        <p:spPr>
          <a:xfrm>
            <a:off x="7615452" y="1608592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작업자 등록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AB417870-08E8-EA52-5C0F-9B70472EEDBD}"/>
              </a:ext>
            </a:extLst>
          </p:cNvPr>
          <p:cNvSpPr/>
          <p:nvPr/>
        </p:nvSpPr>
        <p:spPr>
          <a:xfrm>
            <a:off x="8728858" y="1614441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관리자 등록</a:t>
            </a:r>
          </a:p>
        </p:txBody>
      </p: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81722428-302F-076A-C2A6-E2050388D13E}"/>
              </a:ext>
            </a:extLst>
          </p:cNvPr>
          <p:cNvCxnSpPr>
            <a:cxnSpLocks/>
          </p:cNvCxnSpPr>
          <p:nvPr/>
        </p:nvCxnSpPr>
        <p:spPr>
          <a:xfrm>
            <a:off x="7171611" y="1893370"/>
            <a:ext cx="340879" cy="281614"/>
          </a:xfrm>
          <a:prstGeom prst="bentConnector3">
            <a:avLst>
              <a:gd name="adj1" fmla="val -10219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D43A13D7-612C-B5F4-0402-BCB43D05E4BA}"/>
              </a:ext>
            </a:extLst>
          </p:cNvPr>
          <p:cNvSpPr/>
          <p:nvPr/>
        </p:nvSpPr>
        <p:spPr>
          <a:xfrm>
            <a:off x="7492804" y="2014096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마이페이지</a:t>
            </a: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8213EA94-B3D0-F4E6-FE77-949B0D0CE9D7}"/>
              </a:ext>
            </a:extLst>
          </p:cNvPr>
          <p:cNvSpPr/>
          <p:nvPr/>
        </p:nvSpPr>
        <p:spPr>
          <a:xfrm>
            <a:off x="3205569" y="1598741"/>
            <a:ext cx="3147390" cy="3737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chemeClr val="bg1"/>
                </a:solidFill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</a:rPr>
              <a:t>D.CAMP</a:t>
            </a:r>
            <a:endParaRPr lang="ko-KR" altLang="en-US" sz="1100" b="1" dirty="0">
              <a:solidFill>
                <a:schemeClr val="bg1"/>
              </a:solidFill>
            </a:endParaRP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id="{C44C976A-1541-2B2D-53F4-D4B9F1134134}"/>
              </a:ext>
            </a:extLst>
          </p:cNvPr>
          <p:cNvSpPr/>
          <p:nvPr/>
        </p:nvSpPr>
        <p:spPr>
          <a:xfrm>
            <a:off x="1648207" y="3772912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프로젝트 관리</a:t>
            </a: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607A76D5-1D59-5584-F320-02B0BC413E1B}"/>
              </a:ext>
            </a:extLst>
          </p:cNvPr>
          <p:cNvSpPr/>
          <p:nvPr/>
        </p:nvSpPr>
        <p:spPr>
          <a:xfrm>
            <a:off x="2926984" y="3772912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회원 관리</a:t>
            </a:r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BCFE5FBD-49E0-EA22-0EC4-533E8EFE530B}"/>
              </a:ext>
            </a:extLst>
          </p:cNvPr>
          <p:cNvSpPr/>
          <p:nvPr/>
        </p:nvSpPr>
        <p:spPr>
          <a:xfrm>
            <a:off x="4189376" y="3772277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작업 현황</a:t>
            </a:r>
          </a:p>
        </p:txBody>
      </p:sp>
      <p:cxnSp>
        <p:nvCxnSpPr>
          <p:cNvPr id="166" name="연결선: 꺾임 165">
            <a:extLst>
              <a:ext uri="{FF2B5EF4-FFF2-40B4-BE49-F238E27FC236}">
                <a16:creationId xmlns:a16="http://schemas.microsoft.com/office/drawing/2014/main" id="{269E8190-2058-F3D1-7C15-C5212529B4B3}"/>
              </a:ext>
            </a:extLst>
          </p:cNvPr>
          <p:cNvCxnSpPr>
            <a:stCxn id="152" idx="2"/>
            <a:endCxn id="164" idx="0"/>
          </p:cNvCxnSpPr>
          <p:nvPr/>
        </p:nvCxnSpPr>
        <p:spPr>
          <a:xfrm rot="5400000">
            <a:off x="3874253" y="2867265"/>
            <a:ext cx="1799825" cy="10199"/>
          </a:xfrm>
          <a:prstGeom prst="bentConnector3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연결선: 꺾임 169">
            <a:extLst>
              <a:ext uri="{FF2B5EF4-FFF2-40B4-BE49-F238E27FC236}">
                <a16:creationId xmlns:a16="http://schemas.microsoft.com/office/drawing/2014/main" id="{A78D2EF9-371D-69FF-5BC1-B28DB2234412}"/>
              </a:ext>
            </a:extLst>
          </p:cNvPr>
          <p:cNvCxnSpPr>
            <a:cxnSpLocks/>
            <a:stCxn id="152" idx="2"/>
            <a:endCxn id="162" idx="0"/>
          </p:cNvCxnSpPr>
          <p:nvPr/>
        </p:nvCxnSpPr>
        <p:spPr>
          <a:xfrm rot="5400000">
            <a:off x="3242739" y="2236387"/>
            <a:ext cx="1800460" cy="1272591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연결선: 꺾임 172">
            <a:extLst>
              <a:ext uri="{FF2B5EF4-FFF2-40B4-BE49-F238E27FC236}">
                <a16:creationId xmlns:a16="http://schemas.microsoft.com/office/drawing/2014/main" id="{9DCCC277-C97E-B388-FDCB-8AA30F84D5B4}"/>
              </a:ext>
            </a:extLst>
          </p:cNvPr>
          <p:cNvCxnSpPr>
            <a:cxnSpLocks/>
          </p:cNvCxnSpPr>
          <p:nvPr/>
        </p:nvCxnSpPr>
        <p:spPr>
          <a:xfrm rot="5400000">
            <a:off x="2603350" y="1607227"/>
            <a:ext cx="1800460" cy="2551368"/>
          </a:xfrm>
          <a:prstGeom prst="bentConnector3">
            <a:avLst>
              <a:gd name="adj1" fmla="val 49471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직사각형 206">
            <a:extLst>
              <a:ext uri="{FF2B5EF4-FFF2-40B4-BE49-F238E27FC236}">
                <a16:creationId xmlns:a16="http://schemas.microsoft.com/office/drawing/2014/main" id="{EEC4F899-F695-66FF-83E1-1080DAEC2BFE}"/>
              </a:ext>
            </a:extLst>
          </p:cNvPr>
          <p:cNvSpPr/>
          <p:nvPr/>
        </p:nvSpPr>
        <p:spPr>
          <a:xfrm>
            <a:off x="4193414" y="2193424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</a:t>
            </a:r>
          </a:p>
        </p:txBody>
      </p:sp>
      <p:sp>
        <p:nvSpPr>
          <p:cNvPr id="284" name="직사각형 283">
            <a:extLst>
              <a:ext uri="{FF2B5EF4-FFF2-40B4-BE49-F238E27FC236}">
                <a16:creationId xmlns:a16="http://schemas.microsoft.com/office/drawing/2014/main" id="{19E9D7EE-727A-7D8E-E98E-3D22648C15ED}"/>
              </a:ext>
            </a:extLst>
          </p:cNvPr>
          <p:cNvSpPr/>
          <p:nvPr/>
        </p:nvSpPr>
        <p:spPr>
          <a:xfrm>
            <a:off x="5464677" y="3757746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유효성 관리</a:t>
            </a:r>
          </a:p>
        </p:txBody>
      </p:sp>
      <p:sp>
        <p:nvSpPr>
          <p:cNvPr id="287" name="직사각형 286">
            <a:extLst>
              <a:ext uri="{FF2B5EF4-FFF2-40B4-BE49-F238E27FC236}">
                <a16:creationId xmlns:a16="http://schemas.microsoft.com/office/drawing/2014/main" id="{D19BD7D6-CE6A-11E4-85AB-5D80F643E968}"/>
              </a:ext>
            </a:extLst>
          </p:cNvPr>
          <p:cNvSpPr/>
          <p:nvPr/>
        </p:nvSpPr>
        <p:spPr>
          <a:xfrm>
            <a:off x="6739978" y="3757745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게시판</a:t>
            </a:r>
          </a:p>
        </p:txBody>
      </p:sp>
      <p:cxnSp>
        <p:nvCxnSpPr>
          <p:cNvPr id="295" name="연결선: 꺾임 294">
            <a:extLst>
              <a:ext uri="{FF2B5EF4-FFF2-40B4-BE49-F238E27FC236}">
                <a16:creationId xmlns:a16="http://schemas.microsoft.com/office/drawing/2014/main" id="{9AD3295B-11AC-7441-7392-FB3344E0DAB9}"/>
              </a:ext>
            </a:extLst>
          </p:cNvPr>
          <p:cNvCxnSpPr>
            <a:cxnSpLocks/>
            <a:endCxn id="287" idx="0"/>
          </p:cNvCxnSpPr>
          <p:nvPr/>
        </p:nvCxnSpPr>
        <p:spPr>
          <a:xfrm>
            <a:off x="6041371" y="2872681"/>
            <a:ext cx="1278296" cy="885064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연결선: 꺾임 300">
            <a:extLst>
              <a:ext uri="{FF2B5EF4-FFF2-40B4-BE49-F238E27FC236}">
                <a16:creationId xmlns:a16="http://schemas.microsoft.com/office/drawing/2014/main" id="{CC66D697-C63D-5127-14EF-D4C280B41006}"/>
              </a:ext>
            </a:extLst>
          </p:cNvPr>
          <p:cNvCxnSpPr>
            <a:cxnSpLocks/>
            <a:endCxn id="284" idx="0"/>
          </p:cNvCxnSpPr>
          <p:nvPr/>
        </p:nvCxnSpPr>
        <p:spPr>
          <a:xfrm>
            <a:off x="4779265" y="2872681"/>
            <a:ext cx="1265101" cy="885065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제목 1">
            <a:extLst>
              <a:ext uri="{FF2B5EF4-FFF2-40B4-BE49-F238E27FC236}">
                <a16:creationId xmlns:a16="http://schemas.microsoft.com/office/drawing/2014/main" id="{77FC8EC2-330E-3381-16D3-CE726972283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메뉴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7C5A127-E0DF-424B-53F2-1CC1E7631E63}"/>
              </a:ext>
            </a:extLst>
          </p:cNvPr>
          <p:cNvSpPr/>
          <p:nvPr/>
        </p:nvSpPr>
        <p:spPr>
          <a:xfrm>
            <a:off x="1648207" y="4200997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승인 프로세스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1C3B627-0D24-48E6-3DF8-57AEF8E57FB7}"/>
              </a:ext>
            </a:extLst>
          </p:cNvPr>
          <p:cNvSpPr/>
          <p:nvPr/>
        </p:nvSpPr>
        <p:spPr>
          <a:xfrm>
            <a:off x="1648207" y="4629082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권한 관리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52C40C9-06B6-83A3-15EA-6E995EC534F4}"/>
              </a:ext>
            </a:extLst>
          </p:cNvPr>
          <p:cNvSpPr/>
          <p:nvPr/>
        </p:nvSpPr>
        <p:spPr>
          <a:xfrm>
            <a:off x="1648207" y="5057167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 관리</a:t>
            </a:r>
          </a:p>
        </p:txBody>
      </p:sp>
    </p:spTree>
    <p:extLst>
      <p:ext uri="{BB962C8B-B14F-4D97-AF65-F5344CB8AC3E}">
        <p14:creationId xmlns:p14="http://schemas.microsoft.com/office/powerpoint/2010/main" val="305823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34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80126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9688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24107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594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6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15918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7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98695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28764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9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12942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606CC8F7-64BE-C2F3-2469-C14213F0BA5A}"/>
              </a:ext>
            </a:extLst>
          </p:cNvPr>
          <p:cNvSpPr/>
          <p:nvPr/>
        </p:nvSpPr>
        <p:spPr>
          <a:xfrm>
            <a:off x="3108475" y="3200509"/>
            <a:ext cx="278744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아이디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D9B799F-AB3A-9C4E-9CC9-193EEF15A035}"/>
              </a:ext>
            </a:extLst>
          </p:cNvPr>
          <p:cNvSpPr/>
          <p:nvPr/>
        </p:nvSpPr>
        <p:spPr>
          <a:xfrm>
            <a:off x="3108475" y="3627394"/>
            <a:ext cx="278744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비밀번호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6AAA645A-58F0-FE49-857A-536D48B4270D}"/>
              </a:ext>
            </a:extLst>
          </p:cNvPr>
          <p:cNvCxnSpPr>
            <a:cxnSpLocks/>
          </p:cNvCxnSpPr>
          <p:nvPr/>
        </p:nvCxnSpPr>
        <p:spPr>
          <a:xfrm>
            <a:off x="2995030" y="2758623"/>
            <a:ext cx="406293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2F1030C-52EA-F342-7909-CC19349419F0}"/>
              </a:ext>
            </a:extLst>
          </p:cNvPr>
          <p:cNvSpPr/>
          <p:nvPr/>
        </p:nvSpPr>
        <p:spPr>
          <a:xfrm>
            <a:off x="5984679" y="3200509"/>
            <a:ext cx="947651" cy="796216"/>
          </a:xfrm>
          <a:prstGeom prst="roundRect">
            <a:avLst>
              <a:gd name="adj" fmla="val 376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r>
              <a:rPr lang="ko-KR" altLang="en-US" sz="800" dirty="0">
                <a:latin typeface="+mn-ea"/>
              </a:rPr>
              <a:t>로그인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7C413B-4E5F-1448-C8D5-C82B4F68480F}"/>
              </a:ext>
            </a:extLst>
          </p:cNvPr>
          <p:cNvSpPr txBox="1"/>
          <p:nvPr/>
        </p:nvSpPr>
        <p:spPr>
          <a:xfrm>
            <a:off x="3081960" y="4113154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□ 아이디 저장       </a:t>
            </a:r>
          </a:p>
        </p:txBody>
      </p:sp>
      <p:sp>
        <p:nvSpPr>
          <p:cNvPr id="8" name="타원 708">
            <a:extLst>
              <a:ext uri="{FF2B5EF4-FFF2-40B4-BE49-F238E27FC236}">
                <a16:creationId xmlns:a16="http://schemas.microsoft.com/office/drawing/2014/main" id="{A27945F3-6DC5-E898-2C1A-D85958D7D82D}"/>
              </a:ext>
            </a:extLst>
          </p:cNvPr>
          <p:cNvSpPr/>
          <p:nvPr/>
        </p:nvSpPr>
        <p:spPr>
          <a:xfrm>
            <a:off x="2974094" y="3310378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2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9" name="타원 708">
            <a:extLst>
              <a:ext uri="{FF2B5EF4-FFF2-40B4-BE49-F238E27FC236}">
                <a16:creationId xmlns:a16="http://schemas.microsoft.com/office/drawing/2014/main" id="{B229F332-D1F8-5DDE-AC0E-59319D7734FC}"/>
              </a:ext>
            </a:extLst>
          </p:cNvPr>
          <p:cNvSpPr/>
          <p:nvPr/>
        </p:nvSpPr>
        <p:spPr>
          <a:xfrm>
            <a:off x="2974094" y="3708700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3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10" name="타원 708">
            <a:extLst>
              <a:ext uri="{FF2B5EF4-FFF2-40B4-BE49-F238E27FC236}">
                <a16:creationId xmlns:a16="http://schemas.microsoft.com/office/drawing/2014/main" id="{33957277-79A7-DA54-F8E7-468A65AE94E8}"/>
              </a:ext>
            </a:extLst>
          </p:cNvPr>
          <p:cNvSpPr/>
          <p:nvPr/>
        </p:nvSpPr>
        <p:spPr>
          <a:xfrm>
            <a:off x="5949512" y="3134709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4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11" name="타원 708">
            <a:extLst>
              <a:ext uri="{FF2B5EF4-FFF2-40B4-BE49-F238E27FC236}">
                <a16:creationId xmlns:a16="http://schemas.microsoft.com/office/drawing/2014/main" id="{EED2F460-D67F-BBDB-9CA4-210EAAA234D4}"/>
              </a:ext>
            </a:extLst>
          </p:cNvPr>
          <p:cNvSpPr/>
          <p:nvPr/>
        </p:nvSpPr>
        <p:spPr>
          <a:xfrm>
            <a:off x="2974072" y="4112510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5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pic>
        <p:nvPicPr>
          <p:cNvPr id="12" name="그림 11" descr="밤하늘이(가) 표시된 사진&#10;&#10;자동 생성된 설명">
            <a:extLst>
              <a:ext uri="{FF2B5EF4-FFF2-40B4-BE49-F238E27FC236}">
                <a16:creationId xmlns:a16="http://schemas.microsoft.com/office/drawing/2014/main" id="{1073EF63-BC3A-57D3-58EE-5D3D93803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599" y="1469476"/>
            <a:ext cx="2057401" cy="1172719"/>
          </a:xfrm>
          <a:prstGeom prst="rect">
            <a:avLst/>
          </a:prstGeom>
        </p:spPr>
      </p:pic>
      <p:sp>
        <p:nvSpPr>
          <p:cNvPr id="13" name="제목 1">
            <a:extLst>
              <a:ext uri="{FF2B5EF4-FFF2-40B4-BE49-F238E27FC236}">
                <a16:creationId xmlns:a16="http://schemas.microsoft.com/office/drawing/2014/main" id="{4968500F-3879-43CF-5106-32992101B83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로그인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E7A99B9-7689-2C37-83CE-400097A37D7B}"/>
              </a:ext>
            </a:extLst>
          </p:cNvPr>
          <p:cNvSpPr/>
          <p:nvPr/>
        </p:nvSpPr>
        <p:spPr>
          <a:xfrm>
            <a:off x="7031027" y="4292510"/>
            <a:ext cx="2297049" cy="129965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또는 비밀번호를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잘못 입력하셨습니다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다시 확인해주세요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AF2D68B2-B16A-2074-CA02-C5AF8048F4A9}"/>
              </a:ext>
            </a:extLst>
          </p:cNvPr>
          <p:cNvSpPr/>
          <p:nvPr/>
        </p:nvSpPr>
        <p:spPr>
          <a:xfrm>
            <a:off x="7983399" y="5319624"/>
            <a:ext cx="540000" cy="180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확인</a:t>
            </a:r>
          </a:p>
        </p:txBody>
      </p:sp>
      <p:sp>
        <p:nvSpPr>
          <p:cNvPr id="16" name="타원 708">
            <a:extLst>
              <a:ext uri="{FF2B5EF4-FFF2-40B4-BE49-F238E27FC236}">
                <a16:creationId xmlns:a16="http://schemas.microsoft.com/office/drawing/2014/main" id="{D0799C56-4B07-D06F-D7CA-5F12ACF9FF1B}"/>
              </a:ext>
            </a:extLst>
          </p:cNvPr>
          <p:cNvSpPr/>
          <p:nvPr/>
        </p:nvSpPr>
        <p:spPr>
          <a:xfrm>
            <a:off x="7944271" y="5253758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j-lt"/>
                <a:ea typeface="나눔고딕"/>
              </a:rPr>
              <a:t>6</a:t>
            </a:r>
            <a:endParaRPr lang="ko-KR" altLang="en-US" sz="600" b="1" dirty="0" err="1">
              <a:solidFill>
                <a:prstClr val="white"/>
              </a:solidFill>
              <a:latin typeface="+mj-lt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91973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작업자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메인 </a:t>
            </a:r>
            <a:r>
              <a:rPr lang="en-US" altLang="ko-KR" sz="1000" dirty="0"/>
              <a:t>(</a:t>
            </a:r>
            <a:r>
              <a:rPr lang="ko-KR" altLang="en-US" sz="1000" dirty="0"/>
              <a:t>프로젝트별 통계</a:t>
            </a:r>
            <a:r>
              <a:rPr lang="en-US" altLang="ko-KR" sz="1000" dirty="0"/>
              <a:t>)</a:t>
            </a:r>
            <a:endParaRPr lang="ko-KR" altLang="en-US" sz="1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E286B1A-1390-1AD5-6E77-E4C949CBCFF2}"/>
              </a:ext>
            </a:extLst>
          </p:cNvPr>
          <p:cNvSpPr/>
          <p:nvPr/>
        </p:nvSpPr>
        <p:spPr>
          <a:xfrm>
            <a:off x="726321" y="1689640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970D7D2-A010-C6ED-27E8-BC80B2770C1A}"/>
              </a:ext>
            </a:extLst>
          </p:cNvPr>
          <p:cNvCxnSpPr/>
          <p:nvPr/>
        </p:nvCxnSpPr>
        <p:spPr>
          <a:xfrm>
            <a:off x="726321" y="2862370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0775C5AA-79DE-4B4C-1022-8677720CED9E}"/>
              </a:ext>
            </a:extLst>
          </p:cNvPr>
          <p:cNvCxnSpPr>
            <a:cxnSpLocks/>
          </p:cNvCxnSpPr>
          <p:nvPr/>
        </p:nvCxnSpPr>
        <p:spPr>
          <a:xfrm>
            <a:off x="726321" y="1689640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7787369-3CD1-5346-6D75-954FBA9B5D46}"/>
              </a:ext>
            </a:extLst>
          </p:cNvPr>
          <p:cNvCxnSpPr>
            <a:cxnSpLocks/>
          </p:cNvCxnSpPr>
          <p:nvPr/>
        </p:nvCxnSpPr>
        <p:spPr>
          <a:xfrm flipH="1">
            <a:off x="726321" y="1689640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70980FFA-F113-63E2-E5F7-A7B3CB7B4182}"/>
              </a:ext>
            </a:extLst>
          </p:cNvPr>
          <p:cNvSpPr txBox="1">
            <a:spLocks/>
          </p:cNvSpPr>
          <p:nvPr/>
        </p:nvSpPr>
        <p:spPr>
          <a:xfrm>
            <a:off x="1346026" y="3164341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0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07E0FDF-AD11-B825-ED71-5D15A45163AD}"/>
              </a:ext>
            </a:extLst>
          </p:cNvPr>
          <p:cNvSpPr/>
          <p:nvPr/>
        </p:nvSpPr>
        <p:spPr>
          <a:xfrm>
            <a:off x="726321" y="3775797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16B5371-B00C-CC51-A8C8-17C611913C51}"/>
              </a:ext>
            </a:extLst>
          </p:cNvPr>
          <p:cNvCxnSpPr/>
          <p:nvPr/>
        </p:nvCxnSpPr>
        <p:spPr>
          <a:xfrm>
            <a:off x="726321" y="4948527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A795C37-0185-7737-B359-6AF9D01FE656}"/>
              </a:ext>
            </a:extLst>
          </p:cNvPr>
          <p:cNvCxnSpPr>
            <a:cxnSpLocks/>
          </p:cNvCxnSpPr>
          <p:nvPr/>
        </p:nvCxnSpPr>
        <p:spPr>
          <a:xfrm>
            <a:off x="726321" y="3775797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E23740C3-3DE8-0F7F-B995-050E02C36F1B}"/>
              </a:ext>
            </a:extLst>
          </p:cNvPr>
          <p:cNvCxnSpPr>
            <a:cxnSpLocks/>
          </p:cNvCxnSpPr>
          <p:nvPr/>
        </p:nvCxnSpPr>
        <p:spPr>
          <a:xfrm flipH="1">
            <a:off x="726321" y="3775797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63023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5FC6D21E-C67C-CC98-3FB6-EA09AE0166BD}"/>
              </a:ext>
            </a:extLst>
          </p:cNvPr>
          <p:cNvSpPr txBox="1">
            <a:spLocks/>
          </p:cNvSpPr>
          <p:nvPr/>
        </p:nvSpPr>
        <p:spPr>
          <a:xfrm>
            <a:off x="713435" y="2845444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</a:t>
            </a:r>
            <a:r>
              <a:rPr lang="ko-KR" altLang="en-US" sz="1000" dirty="0"/>
              <a:t> 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26FE2B84-F1EB-051E-07F3-8D6C3AB55775}"/>
              </a:ext>
            </a:extLst>
          </p:cNvPr>
          <p:cNvSpPr txBox="1">
            <a:spLocks/>
          </p:cNvSpPr>
          <p:nvPr/>
        </p:nvSpPr>
        <p:spPr>
          <a:xfrm>
            <a:off x="771281" y="4937068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</a:t>
            </a:r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F18EC8D-003B-EEDC-4E01-255052E24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733071"/>
              </p:ext>
            </p:extLst>
          </p:nvPr>
        </p:nvGraphicFramePr>
        <p:xfrm>
          <a:off x="3306764" y="2191780"/>
          <a:ext cx="5975212" cy="1109470"/>
        </p:xfrm>
        <a:graphic>
          <a:graphicData uri="http://schemas.openxmlformats.org/drawingml/2006/table">
            <a:tbl>
              <a:tblPr/>
              <a:tblGrid>
                <a:gridCol w="1022074">
                  <a:extLst>
                    <a:ext uri="{9D8B030D-6E8A-4147-A177-3AD203B41FA5}">
                      <a16:colId xmlns:a16="http://schemas.microsoft.com/office/drawing/2014/main" val="3132034111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408746050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32832310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13392162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34036586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506882296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006173388"/>
                    </a:ext>
                  </a:extLst>
                </a:gridCol>
              </a:tblGrid>
              <a:tr h="221894"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11370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배정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630935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가공완료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911868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반려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369132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검수완료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827771"/>
                  </a:ext>
                </a:extLst>
              </a:tr>
            </a:tbl>
          </a:graphicData>
        </a:graphic>
      </p:graphicFrame>
      <p:sp>
        <p:nvSpPr>
          <p:cNvPr id="7" name="제목 1">
            <a:extLst>
              <a:ext uri="{FF2B5EF4-FFF2-40B4-BE49-F238E27FC236}">
                <a16:creationId xmlns:a16="http://schemas.microsoft.com/office/drawing/2014/main" id="{CE2F6189-3FFA-B448-A420-DF57032BE853}"/>
              </a:ext>
            </a:extLst>
          </p:cNvPr>
          <p:cNvSpPr txBox="1">
            <a:spLocks/>
          </p:cNvSpPr>
          <p:nvPr/>
        </p:nvSpPr>
        <p:spPr>
          <a:xfrm>
            <a:off x="3223418" y="1765572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    </a:t>
            </a:r>
            <a:r>
              <a:rPr lang="ko-KR" altLang="en-US" sz="1000" dirty="0"/>
              <a:t>월별 통계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9858A8CF-7AF7-F2D1-6671-A767F1629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20724"/>
              </p:ext>
            </p:extLst>
          </p:nvPr>
        </p:nvGraphicFramePr>
        <p:xfrm>
          <a:off x="3306764" y="4393792"/>
          <a:ext cx="5975212" cy="1109470"/>
        </p:xfrm>
        <a:graphic>
          <a:graphicData uri="http://schemas.openxmlformats.org/drawingml/2006/table">
            <a:tbl>
              <a:tblPr/>
              <a:tblGrid>
                <a:gridCol w="1022074">
                  <a:extLst>
                    <a:ext uri="{9D8B030D-6E8A-4147-A177-3AD203B41FA5}">
                      <a16:colId xmlns:a16="http://schemas.microsoft.com/office/drawing/2014/main" val="3132034111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408746050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32832310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13392162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3403658698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506882296"/>
                    </a:ext>
                  </a:extLst>
                </a:gridCol>
                <a:gridCol w="825523">
                  <a:extLst>
                    <a:ext uri="{9D8B030D-6E8A-4147-A177-3AD203B41FA5}">
                      <a16:colId xmlns:a16="http://schemas.microsoft.com/office/drawing/2014/main" val="2006173388"/>
                    </a:ext>
                  </a:extLst>
                </a:gridCol>
              </a:tblGrid>
              <a:tr h="221894"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11370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배정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630935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가공완료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911868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반려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369132"/>
                  </a:ext>
                </a:extLst>
              </a:tr>
              <a:tr h="2218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검수완료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827771"/>
                  </a:ext>
                </a:extLst>
              </a:tr>
            </a:tbl>
          </a:graphicData>
        </a:graphic>
      </p:graphicFrame>
      <p:sp>
        <p:nvSpPr>
          <p:cNvPr id="10" name="제목 1">
            <a:extLst>
              <a:ext uri="{FF2B5EF4-FFF2-40B4-BE49-F238E27FC236}">
                <a16:creationId xmlns:a16="http://schemas.microsoft.com/office/drawing/2014/main" id="{F64056D6-DF90-D3DD-539E-34FD2E7BD361}"/>
              </a:ext>
            </a:extLst>
          </p:cNvPr>
          <p:cNvSpPr txBox="1">
            <a:spLocks/>
          </p:cNvSpPr>
          <p:nvPr/>
        </p:nvSpPr>
        <p:spPr>
          <a:xfrm>
            <a:off x="3223418" y="396758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    </a:t>
            </a:r>
            <a:r>
              <a:rPr lang="ko-KR" altLang="en-US" sz="1000" dirty="0"/>
              <a:t>월별 통계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8C90C0-C003-AD0F-0435-1A3B303F7A5C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9541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가공 </a:t>
            </a:r>
            <a:r>
              <a:rPr lang="en-US" altLang="ko-KR" sz="1000" dirty="0"/>
              <a:t>(</a:t>
            </a:r>
            <a:r>
              <a:rPr lang="ko-KR" altLang="en-US" sz="1000" dirty="0"/>
              <a:t>리스트</a:t>
            </a:r>
            <a:r>
              <a:rPr lang="en-US" altLang="ko-KR" sz="1000" dirty="0"/>
              <a:t>)</a:t>
            </a:r>
            <a:endParaRPr lang="ko-KR" altLang="en-US" sz="10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B28191-7203-0C3B-026C-C1E22FEF8B63}"/>
              </a:ext>
            </a:extLst>
          </p:cNvPr>
          <p:cNvSpPr/>
          <p:nvPr/>
        </p:nvSpPr>
        <p:spPr>
          <a:xfrm>
            <a:off x="513324" y="1391134"/>
            <a:ext cx="8778719" cy="50733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5" name="그래픽 104" descr="아래쪽 캐럿 윤곽선">
            <a:extLst>
              <a:ext uri="{FF2B5EF4-FFF2-40B4-BE49-F238E27FC236}">
                <a16:creationId xmlns:a16="http://schemas.microsoft.com/office/drawing/2014/main" id="{AD92B2E2-73C1-4A5A-5D2D-589F40101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679465" y="6515383"/>
            <a:ext cx="233346" cy="233346"/>
          </a:xfrm>
          <a:prstGeom prst="rect">
            <a:avLst/>
          </a:prstGeom>
        </p:spPr>
      </p:pic>
      <p:pic>
        <p:nvPicPr>
          <p:cNvPr id="106" name="그래픽 105" descr="아래쪽 캐럿 윤곽선">
            <a:extLst>
              <a:ext uri="{FF2B5EF4-FFF2-40B4-BE49-F238E27FC236}">
                <a16:creationId xmlns:a16="http://schemas.microsoft.com/office/drawing/2014/main" id="{EF06BC33-0445-7210-C594-DF2216521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840639" y="6527800"/>
            <a:ext cx="233346" cy="233346"/>
          </a:xfrm>
          <a:prstGeom prst="rect">
            <a:avLst/>
          </a:prstGeom>
        </p:spPr>
      </p:pic>
      <p:sp>
        <p:nvSpPr>
          <p:cNvPr id="109" name="제목 1">
            <a:extLst>
              <a:ext uri="{FF2B5EF4-FFF2-40B4-BE49-F238E27FC236}">
                <a16:creationId xmlns:a16="http://schemas.microsoft.com/office/drawing/2014/main" id="{110C9AB1-D5DA-972F-1574-B74D0184E9B6}"/>
              </a:ext>
            </a:extLst>
          </p:cNvPr>
          <p:cNvSpPr txBox="1">
            <a:spLocks/>
          </p:cNvSpPr>
          <p:nvPr/>
        </p:nvSpPr>
        <p:spPr>
          <a:xfrm>
            <a:off x="5134420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2</a:t>
            </a:r>
            <a:endParaRPr lang="ko-KR" altLang="en-US" sz="1000" dirty="0"/>
          </a:p>
        </p:txBody>
      </p:sp>
      <p:sp>
        <p:nvSpPr>
          <p:cNvPr id="110" name="제목 1">
            <a:extLst>
              <a:ext uri="{FF2B5EF4-FFF2-40B4-BE49-F238E27FC236}">
                <a16:creationId xmlns:a16="http://schemas.microsoft.com/office/drawing/2014/main" id="{C3EECFBB-FF3A-75EC-64A8-6F88C9268017}"/>
              </a:ext>
            </a:extLst>
          </p:cNvPr>
          <p:cNvSpPr txBox="1">
            <a:spLocks/>
          </p:cNvSpPr>
          <p:nvPr/>
        </p:nvSpPr>
        <p:spPr>
          <a:xfrm>
            <a:off x="5371598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3</a:t>
            </a:r>
            <a:endParaRPr lang="ko-KR" altLang="en-US" sz="1000" dirty="0"/>
          </a:p>
        </p:txBody>
      </p:sp>
      <p:sp>
        <p:nvSpPr>
          <p:cNvPr id="111" name="제목 1">
            <a:extLst>
              <a:ext uri="{FF2B5EF4-FFF2-40B4-BE49-F238E27FC236}">
                <a16:creationId xmlns:a16="http://schemas.microsoft.com/office/drawing/2014/main" id="{15A9394C-41A8-8C85-7090-EF3AE504080E}"/>
              </a:ext>
            </a:extLst>
          </p:cNvPr>
          <p:cNvSpPr txBox="1">
            <a:spLocks/>
          </p:cNvSpPr>
          <p:nvPr/>
        </p:nvSpPr>
        <p:spPr>
          <a:xfrm>
            <a:off x="4915094" y="6529908"/>
            <a:ext cx="215494" cy="22155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1000" dirty="0">
                <a:solidFill>
                  <a:srgbClr val="0070C0"/>
                </a:solidFill>
              </a:rPr>
              <a:t>1</a:t>
            </a:r>
            <a:endParaRPr lang="ko-KR" altLang="en-US" sz="1000" dirty="0">
              <a:solidFill>
                <a:srgbClr val="0070C0"/>
              </a:solidFill>
            </a:endParaRPr>
          </a:p>
        </p:txBody>
      </p:sp>
      <p:sp>
        <p:nvSpPr>
          <p:cNvPr id="113" name="제목 1">
            <a:extLst>
              <a:ext uri="{FF2B5EF4-FFF2-40B4-BE49-F238E27FC236}">
                <a16:creationId xmlns:a16="http://schemas.microsoft.com/office/drawing/2014/main" id="{96CBC928-861F-081E-DAAE-4618C3E4D4C6}"/>
              </a:ext>
            </a:extLst>
          </p:cNvPr>
          <p:cNvSpPr txBox="1">
            <a:spLocks/>
          </p:cNvSpPr>
          <p:nvPr/>
        </p:nvSpPr>
        <p:spPr>
          <a:xfrm>
            <a:off x="555899" y="151365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데이터 유형</a:t>
            </a:r>
          </a:p>
        </p:txBody>
      </p: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1D228F28-4E70-8BF1-7165-1521908CA416}"/>
              </a:ext>
            </a:extLst>
          </p:cNvPr>
          <p:cNvCxnSpPr>
            <a:cxnSpLocks/>
          </p:cNvCxnSpPr>
          <p:nvPr/>
        </p:nvCxnSpPr>
        <p:spPr>
          <a:xfrm>
            <a:off x="4885261" y="1470414"/>
            <a:ext cx="0" cy="306227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타원 117">
            <a:extLst>
              <a:ext uri="{FF2B5EF4-FFF2-40B4-BE49-F238E27FC236}">
                <a16:creationId xmlns:a16="http://schemas.microsoft.com/office/drawing/2014/main" id="{141B5010-5924-2140-BF54-FF8E94BD7021}"/>
              </a:ext>
            </a:extLst>
          </p:cNvPr>
          <p:cNvSpPr/>
          <p:nvPr/>
        </p:nvSpPr>
        <p:spPr>
          <a:xfrm>
            <a:off x="14964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261E4262-1A60-49EE-C757-90AFF23F899F}"/>
              </a:ext>
            </a:extLst>
          </p:cNvPr>
          <p:cNvSpPr/>
          <p:nvPr/>
        </p:nvSpPr>
        <p:spPr>
          <a:xfrm>
            <a:off x="1527363" y="1612213"/>
            <a:ext cx="80250" cy="802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0" name="타원 119">
            <a:extLst>
              <a:ext uri="{FF2B5EF4-FFF2-40B4-BE49-F238E27FC236}">
                <a16:creationId xmlns:a16="http://schemas.microsoft.com/office/drawing/2014/main" id="{946986AA-19FB-5801-139D-3200D819E0A5}"/>
              </a:ext>
            </a:extLst>
          </p:cNvPr>
          <p:cNvSpPr/>
          <p:nvPr/>
        </p:nvSpPr>
        <p:spPr>
          <a:xfrm>
            <a:off x="235366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D5349707-BE9B-0B41-74C8-8AABADCF12C9}"/>
              </a:ext>
            </a:extLst>
          </p:cNvPr>
          <p:cNvSpPr/>
          <p:nvPr/>
        </p:nvSpPr>
        <p:spPr>
          <a:xfrm>
            <a:off x="32109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" name="제목 1">
            <a:extLst>
              <a:ext uri="{FF2B5EF4-FFF2-40B4-BE49-F238E27FC236}">
                <a16:creationId xmlns:a16="http://schemas.microsoft.com/office/drawing/2014/main" id="{E28E5B7E-0FF1-C13B-A4F2-672931DAA6FF}"/>
              </a:ext>
            </a:extLst>
          </p:cNvPr>
          <p:cNvSpPr txBox="1">
            <a:spLocks/>
          </p:cNvSpPr>
          <p:nvPr/>
        </p:nvSpPr>
        <p:spPr>
          <a:xfrm>
            <a:off x="1629668" y="1514294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전체</a:t>
            </a:r>
          </a:p>
        </p:txBody>
      </p:sp>
      <p:sp>
        <p:nvSpPr>
          <p:cNvPr id="123" name="제목 1">
            <a:extLst>
              <a:ext uri="{FF2B5EF4-FFF2-40B4-BE49-F238E27FC236}">
                <a16:creationId xmlns:a16="http://schemas.microsoft.com/office/drawing/2014/main" id="{67D1D02A-293A-2176-8461-EDEDF41B983C}"/>
              </a:ext>
            </a:extLst>
          </p:cNvPr>
          <p:cNvSpPr txBox="1">
            <a:spLocks/>
          </p:cNvSpPr>
          <p:nvPr/>
        </p:nvSpPr>
        <p:spPr>
          <a:xfrm>
            <a:off x="2481001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이미지</a:t>
            </a:r>
          </a:p>
        </p:txBody>
      </p:sp>
      <p:sp>
        <p:nvSpPr>
          <p:cNvPr id="125" name="제목 1">
            <a:extLst>
              <a:ext uri="{FF2B5EF4-FFF2-40B4-BE49-F238E27FC236}">
                <a16:creationId xmlns:a16="http://schemas.microsoft.com/office/drawing/2014/main" id="{EE15DFE4-5622-7E76-49D1-E2F68D6BED82}"/>
              </a:ext>
            </a:extLst>
          </p:cNvPr>
          <p:cNvSpPr txBox="1">
            <a:spLocks/>
          </p:cNvSpPr>
          <p:nvPr/>
        </p:nvSpPr>
        <p:spPr>
          <a:xfrm>
            <a:off x="3359025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동영상</a:t>
            </a:r>
          </a:p>
        </p:txBody>
      </p:sp>
      <p:graphicFrame>
        <p:nvGraphicFramePr>
          <p:cNvPr id="135" name="Table 411">
            <a:extLst>
              <a:ext uri="{FF2B5EF4-FFF2-40B4-BE49-F238E27FC236}">
                <a16:creationId xmlns:a16="http://schemas.microsoft.com/office/drawing/2014/main" id="{ED7F6ECD-DBD6-C713-60A4-19657E753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73738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79A6FD8A-BADF-53F0-7627-DBFDAC570F19}"/>
              </a:ext>
            </a:extLst>
          </p:cNvPr>
          <p:cNvSpPr/>
          <p:nvPr/>
        </p:nvSpPr>
        <p:spPr>
          <a:xfrm>
            <a:off x="7593733" y="1530835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조회</a:t>
            </a:r>
          </a:p>
        </p:txBody>
      </p:sp>
      <p:sp>
        <p:nvSpPr>
          <p:cNvPr id="137" name="직사각형 136">
            <a:extLst>
              <a:ext uri="{FF2B5EF4-FFF2-40B4-BE49-F238E27FC236}">
                <a16:creationId xmlns:a16="http://schemas.microsoft.com/office/drawing/2014/main" id="{82648034-F5F5-3B7B-1024-4313A4C6984A}"/>
              </a:ext>
            </a:extLst>
          </p:cNvPr>
          <p:cNvSpPr/>
          <p:nvPr/>
        </p:nvSpPr>
        <p:spPr>
          <a:xfrm>
            <a:off x="5712615" y="1482212"/>
            <a:ext cx="1685541" cy="30777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6" name="제목 1">
            <a:extLst>
              <a:ext uri="{FF2B5EF4-FFF2-40B4-BE49-F238E27FC236}">
                <a16:creationId xmlns:a16="http://schemas.microsoft.com/office/drawing/2014/main" id="{1544B1EB-B4ED-60FE-E090-51261A66B4AE}"/>
              </a:ext>
            </a:extLst>
          </p:cNvPr>
          <p:cNvSpPr txBox="1">
            <a:spLocks/>
          </p:cNvSpPr>
          <p:nvPr/>
        </p:nvSpPr>
        <p:spPr>
          <a:xfrm>
            <a:off x="4998395" y="150740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검색어</a:t>
            </a:r>
          </a:p>
        </p:txBody>
      </p:sp>
      <p:sp>
        <p:nvSpPr>
          <p:cNvPr id="151" name="제목 1">
            <a:extLst>
              <a:ext uri="{FF2B5EF4-FFF2-40B4-BE49-F238E27FC236}">
                <a16:creationId xmlns:a16="http://schemas.microsoft.com/office/drawing/2014/main" id="{115B0642-974F-ED2C-9AB9-E6438C576D8E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A 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가공 리스트</a:t>
            </a:r>
          </a:p>
        </p:txBody>
      </p: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405C8B1B-BF69-33C0-D824-727C2F6C2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449390"/>
              </p:ext>
            </p:extLst>
          </p:nvPr>
        </p:nvGraphicFramePr>
        <p:xfrm>
          <a:off x="518881" y="2461226"/>
          <a:ext cx="8773163" cy="386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22">
                  <a:extLst>
                    <a:ext uri="{9D8B030D-6E8A-4147-A177-3AD203B41FA5}">
                      <a16:colId xmlns:a16="http://schemas.microsoft.com/office/drawing/2014/main" val="3790360026"/>
                    </a:ext>
                  </a:extLst>
                </a:gridCol>
                <a:gridCol w="1056386">
                  <a:extLst>
                    <a:ext uri="{9D8B030D-6E8A-4147-A177-3AD203B41FA5}">
                      <a16:colId xmlns:a16="http://schemas.microsoft.com/office/drawing/2014/main" val="3733384312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792251964"/>
                    </a:ext>
                  </a:extLst>
                </a:gridCol>
                <a:gridCol w="898387">
                  <a:extLst>
                    <a:ext uri="{9D8B030D-6E8A-4147-A177-3AD203B41FA5}">
                      <a16:colId xmlns:a16="http://schemas.microsoft.com/office/drawing/2014/main" val="1274907668"/>
                    </a:ext>
                  </a:extLst>
                </a:gridCol>
                <a:gridCol w="2206565">
                  <a:extLst>
                    <a:ext uri="{9D8B030D-6E8A-4147-A177-3AD203B41FA5}">
                      <a16:colId xmlns:a16="http://schemas.microsoft.com/office/drawing/2014/main" val="3710613639"/>
                    </a:ext>
                  </a:extLst>
                </a:gridCol>
                <a:gridCol w="1214827">
                  <a:extLst>
                    <a:ext uri="{9D8B030D-6E8A-4147-A177-3AD203B41FA5}">
                      <a16:colId xmlns:a16="http://schemas.microsoft.com/office/drawing/2014/main" val="3295808417"/>
                    </a:ext>
                  </a:extLst>
                </a:gridCol>
                <a:gridCol w="834124">
                  <a:extLst>
                    <a:ext uri="{9D8B030D-6E8A-4147-A177-3AD203B41FA5}">
                      <a16:colId xmlns:a16="http://schemas.microsoft.com/office/drawing/2014/main" val="1648512312"/>
                    </a:ext>
                  </a:extLst>
                </a:gridCol>
                <a:gridCol w="834124">
                  <a:extLst>
                    <a:ext uri="{9D8B030D-6E8A-4147-A177-3AD203B41FA5}">
                      <a16:colId xmlns:a16="http://schemas.microsoft.com/office/drawing/2014/main" val="1196272492"/>
                    </a:ext>
                  </a:extLst>
                </a:gridCol>
              </a:tblGrid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순번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데이터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이미지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생성일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 보류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6240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101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반려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61112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102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7356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103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221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104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16637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105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반려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0529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106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7956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107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0303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108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056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109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4778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110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6037"/>
                  </a:ext>
                </a:extLst>
              </a:tr>
            </a:tbl>
          </a:graphicData>
        </a:graphic>
      </p:graphicFrame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32A55277-1904-E1BF-B258-E381B1434327}"/>
              </a:ext>
            </a:extLst>
          </p:cNvPr>
          <p:cNvSpPr/>
          <p:nvPr/>
        </p:nvSpPr>
        <p:spPr>
          <a:xfrm>
            <a:off x="518881" y="2041763"/>
            <a:ext cx="816892" cy="253916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전체</a:t>
            </a:r>
          </a:p>
        </p:txBody>
      </p:sp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9F055D85-7921-C97B-4BD6-03EAA9972558}"/>
              </a:ext>
            </a:extLst>
          </p:cNvPr>
          <p:cNvSpPr/>
          <p:nvPr/>
        </p:nvSpPr>
        <p:spPr>
          <a:xfrm>
            <a:off x="1330855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작업중</a:t>
            </a:r>
          </a:p>
        </p:txBody>
      </p:sp>
      <p:sp>
        <p:nvSpPr>
          <p:cNvPr id="8" name="사각형: 둥근 위쪽 모서리 7">
            <a:extLst>
              <a:ext uri="{FF2B5EF4-FFF2-40B4-BE49-F238E27FC236}">
                <a16:creationId xmlns:a16="http://schemas.microsoft.com/office/drawing/2014/main" id="{3D01CBB4-315C-0342-5015-B3954A4AB745}"/>
              </a:ext>
            </a:extLst>
          </p:cNvPr>
          <p:cNvSpPr/>
          <p:nvPr/>
        </p:nvSpPr>
        <p:spPr>
          <a:xfrm>
            <a:off x="215114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</a:t>
            </a:r>
          </a:p>
        </p:txBody>
      </p:sp>
      <p:sp>
        <p:nvSpPr>
          <p:cNvPr id="12" name="사각형: 둥근 위쪽 모서리 11">
            <a:extLst>
              <a:ext uri="{FF2B5EF4-FFF2-40B4-BE49-F238E27FC236}">
                <a16:creationId xmlns:a16="http://schemas.microsoft.com/office/drawing/2014/main" id="{60629B5C-678D-0040-5042-81EF17FAEB0C}"/>
              </a:ext>
            </a:extLst>
          </p:cNvPr>
          <p:cNvSpPr/>
          <p:nvPr/>
        </p:nvSpPr>
        <p:spPr>
          <a:xfrm>
            <a:off x="295480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반려</a:t>
            </a: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7B8C93C6-A6A2-FF5D-D9C4-478CB34F38D9}"/>
              </a:ext>
            </a:extLst>
          </p:cNvPr>
          <p:cNvSpPr/>
          <p:nvPr/>
        </p:nvSpPr>
        <p:spPr>
          <a:xfrm>
            <a:off x="3758466" y="2041762"/>
            <a:ext cx="816892" cy="253917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확인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86F9D5A-5B1B-8C0D-A228-F3D89465DD1A}"/>
              </a:ext>
            </a:extLst>
          </p:cNvPr>
          <p:cNvCxnSpPr>
            <a:cxnSpLocks/>
          </p:cNvCxnSpPr>
          <p:nvPr/>
        </p:nvCxnSpPr>
        <p:spPr>
          <a:xfrm>
            <a:off x="518881" y="2295679"/>
            <a:ext cx="87731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E9DCD7CB-E8AC-BB8C-B248-1F4BE58A2A69}"/>
              </a:ext>
            </a:extLst>
          </p:cNvPr>
          <p:cNvSpPr txBox="1">
            <a:spLocks/>
          </p:cNvSpPr>
          <p:nvPr/>
        </p:nvSpPr>
        <p:spPr>
          <a:xfrm>
            <a:off x="5604944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4</a:t>
            </a:r>
            <a:endParaRPr lang="ko-KR" altLang="en-US" sz="1000" dirty="0"/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D7BBE704-7FD9-97DD-B74B-D669DA182411}"/>
              </a:ext>
            </a:extLst>
          </p:cNvPr>
          <p:cNvGrpSpPr/>
          <p:nvPr/>
        </p:nvGrpSpPr>
        <p:grpSpPr>
          <a:xfrm>
            <a:off x="5039873" y="2837530"/>
            <a:ext cx="579520" cy="289440"/>
            <a:chOff x="1005440" y="4265735"/>
            <a:chExt cx="2364750" cy="1172731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2ED42ECF-74F6-F92D-70C1-EE948A90273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C03B0386-08DD-BD3B-95DC-626551399E3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F14D771D-91B7-6F87-1F00-06C1EAB912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7DB4341D-F220-5CC9-BBA2-B4DE4DC37C00}"/>
              </a:ext>
            </a:extLst>
          </p:cNvPr>
          <p:cNvGrpSpPr/>
          <p:nvPr/>
        </p:nvGrpSpPr>
        <p:grpSpPr>
          <a:xfrm>
            <a:off x="5039873" y="3191341"/>
            <a:ext cx="579520" cy="289440"/>
            <a:chOff x="1005440" y="4265735"/>
            <a:chExt cx="2364750" cy="1172731"/>
          </a:xfrm>
        </p:grpSpPr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912EDF91-5095-9F0A-021F-74BA3675CD18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A77B836D-8BBF-FF7B-D305-626D0AD9CB00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8B131F16-2333-94A3-8844-DBA80C2669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4BB250E3-AC31-2E8F-DA9F-10D0F429C284}"/>
              </a:ext>
            </a:extLst>
          </p:cNvPr>
          <p:cNvGrpSpPr/>
          <p:nvPr/>
        </p:nvGrpSpPr>
        <p:grpSpPr>
          <a:xfrm>
            <a:off x="5039873" y="3545152"/>
            <a:ext cx="579520" cy="289440"/>
            <a:chOff x="1005440" y="4265735"/>
            <a:chExt cx="2364750" cy="1172731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F97B72C4-9880-E1BB-CB2E-C63580067A3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396B1B09-9B39-8773-0569-73AB0E4145B6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0E9CF262-8A3F-1504-8EBD-6E800A8DC7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1D5746BD-EEF3-828F-B943-E9AA5670D01F}"/>
              </a:ext>
            </a:extLst>
          </p:cNvPr>
          <p:cNvGrpSpPr/>
          <p:nvPr/>
        </p:nvGrpSpPr>
        <p:grpSpPr>
          <a:xfrm>
            <a:off x="5039873" y="3898963"/>
            <a:ext cx="579520" cy="289440"/>
            <a:chOff x="1005440" y="4265735"/>
            <a:chExt cx="2364750" cy="1172731"/>
          </a:xfrm>
        </p:grpSpPr>
        <p:sp>
          <p:nvSpPr>
            <p:cNvPr id="64" name="직사각형 63">
              <a:extLst>
                <a:ext uri="{FF2B5EF4-FFF2-40B4-BE49-F238E27FC236}">
                  <a16:creationId xmlns:a16="http://schemas.microsoft.com/office/drawing/2014/main" id="{A19DFD89-9EA4-6DE6-D315-7D9E0FA84842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1509D173-713A-9837-2334-4046F7808869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E7A178F0-6ABF-6717-4BB0-F2AD905B28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0896E5B2-E737-546C-3454-7C828D2413B2}"/>
              </a:ext>
            </a:extLst>
          </p:cNvPr>
          <p:cNvGrpSpPr/>
          <p:nvPr/>
        </p:nvGrpSpPr>
        <p:grpSpPr>
          <a:xfrm>
            <a:off x="5039873" y="4252774"/>
            <a:ext cx="579520" cy="289440"/>
            <a:chOff x="1005440" y="4265735"/>
            <a:chExt cx="2364750" cy="1172731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451A3053-7370-3266-9AD0-CC3B71A7736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6F0C297B-95AB-1BC2-31C3-E3C71AA4E2A2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A61FFA5F-76C7-CADD-FCFF-1821A86D43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6EF0A990-C5B5-13BD-7C27-0494A0A95ED2}"/>
              </a:ext>
            </a:extLst>
          </p:cNvPr>
          <p:cNvGrpSpPr/>
          <p:nvPr/>
        </p:nvGrpSpPr>
        <p:grpSpPr>
          <a:xfrm>
            <a:off x="5039873" y="4606585"/>
            <a:ext cx="579520" cy="289440"/>
            <a:chOff x="1005440" y="4265735"/>
            <a:chExt cx="2364750" cy="1172731"/>
          </a:xfrm>
        </p:grpSpPr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6DEC8732-E32C-3A20-C0BD-1120B5C9829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B50F8DA1-E9CC-BBB1-0518-FE5B83B3ADE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080D0997-B82B-37C0-02DA-C43F7C13C3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29993976-9470-1870-0490-5F71BF473369}"/>
              </a:ext>
            </a:extLst>
          </p:cNvPr>
          <p:cNvGrpSpPr/>
          <p:nvPr/>
        </p:nvGrpSpPr>
        <p:grpSpPr>
          <a:xfrm>
            <a:off x="5039873" y="4960396"/>
            <a:ext cx="579520" cy="289440"/>
            <a:chOff x="1005440" y="4265735"/>
            <a:chExt cx="2364750" cy="1172731"/>
          </a:xfrm>
        </p:grpSpPr>
        <p:sp>
          <p:nvSpPr>
            <p:cNvPr id="76" name="직사각형 75">
              <a:extLst>
                <a:ext uri="{FF2B5EF4-FFF2-40B4-BE49-F238E27FC236}">
                  <a16:creationId xmlns:a16="http://schemas.microsoft.com/office/drawing/2014/main" id="{E10CAF4B-3053-1CD8-77DF-EECEF292FC91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AD26B8C4-E862-B97E-AABA-D9BF6809D803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80667418-64E6-9E0E-E531-8636E0520F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B5081348-30AA-9496-2756-A11698DBD7ED}"/>
              </a:ext>
            </a:extLst>
          </p:cNvPr>
          <p:cNvGrpSpPr/>
          <p:nvPr/>
        </p:nvGrpSpPr>
        <p:grpSpPr>
          <a:xfrm>
            <a:off x="5039873" y="5314207"/>
            <a:ext cx="579520" cy="289440"/>
            <a:chOff x="1005440" y="4265735"/>
            <a:chExt cx="2364750" cy="1172731"/>
          </a:xfrm>
        </p:grpSpPr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989CFB0F-9A16-B416-3423-95997F18F1BD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74BB15CA-8075-F648-12C3-A2129740E5B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86329A3C-FDCA-6303-5A0B-0A3191C2CF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D6E617C3-DE4F-FA9E-C301-2E6067D6E9E0}"/>
              </a:ext>
            </a:extLst>
          </p:cNvPr>
          <p:cNvGrpSpPr/>
          <p:nvPr/>
        </p:nvGrpSpPr>
        <p:grpSpPr>
          <a:xfrm>
            <a:off x="5039873" y="5668018"/>
            <a:ext cx="579520" cy="289440"/>
            <a:chOff x="1005440" y="4265735"/>
            <a:chExt cx="2364750" cy="1172731"/>
          </a:xfrm>
        </p:grpSpPr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F2FBCC0C-7287-D377-48A1-BA9F04F7145E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5" name="직선 연결선 84">
              <a:extLst>
                <a:ext uri="{FF2B5EF4-FFF2-40B4-BE49-F238E27FC236}">
                  <a16:creationId xmlns:a16="http://schemas.microsoft.com/office/drawing/2014/main" id="{3B5D6B38-7677-BEF1-4D1D-1EC1C15EE527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88749BE1-5F14-E8BD-E9D8-105B5268DC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7CC372AF-A3EC-4DA2-98AD-F607FBBAFE3D}"/>
              </a:ext>
            </a:extLst>
          </p:cNvPr>
          <p:cNvGrpSpPr/>
          <p:nvPr/>
        </p:nvGrpSpPr>
        <p:grpSpPr>
          <a:xfrm>
            <a:off x="5039873" y="6021829"/>
            <a:ext cx="579520" cy="289440"/>
            <a:chOff x="1005440" y="4265735"/>
            <a:chExt cx="2364750" cy="1172731"/>
          </a:xfrm>
        </p:grpSpPr>
        <p:sp>
          <p:nvSpPr>
            <p:cNvPr id="88" name="직사각형 87">
              <a:extLst>
                <a:ext uri="{FF2B5EF4-FFF2-40B4-BE49-F238E27FC236}">
                  <a16:creationId xmlns:a16="http://schemas.microsoft.com/office/drawing/2014/main" id="{7060086D-8074-3666-42DF-854E2E968407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59ADD059-59FE-0CD4-34D3-4CB176E5FD5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8E6E49BA-8547-ED46-FF3B-63771D45A1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제목 1">
            <a:extLst>
              <a:ext uri="{FF2B5EF4-FFF2-40B4-BE49-F238E27FC236}">
                <a16:creationId xmlns:a16="http://schemas.microsoft.com/office/drawing/2014/main" id="{912F586B-7C46-53AB-2E27-3FF1E9715E7F}"/>
              </a:ext>
            </a:extLst>
          </p:cNvPr>
          <p:cNvSpPr txBox="1">
            <a:spLocks/>
          </p:cNvSpPr>
          <p:nvPr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가공        게시판          연습장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BCE30-8E18-06E2-869C-8140A23C0DB5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717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</a:t>
            </a:r>
            <a:r>
              <a:rPr lang="en-US" altLang="ko-KR" sz="1000" dirty="0"/>
              <a:t>&gt; (</a:t>
            </a:r>
            <a:r>
              <a:rPr lang="ko-KR" altLang="en-US" sz="1000" dirty="0"/>
              <a:t>프로젝트 선택</a:t>
            </a:r>
            <a:r>
              <a:rPr lang="en-US" altLang="ko-KR" sz="1000" dirty="0"/>
              <a:t>)</a:t>
            </a:r>
            <a:r>
              <a:rPr lang="ko-KR" altLang="en-US" sz="1000" dirty="0"/>
              <a:t> </a:t>
            </a:r>
            <a:r>
              <a:rPr lang="en-US" altLang="ko-KR" sz="1000" dirty="0"/>
              <a:t>&gt; </a:t>
            </a:r>
            <a:r>
              <a:rPr lang="ko-KR" altLang="en-US" sz="1000" dirty="0"/>
              <a:t>작업 리스트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B28191-7203-0C3B-026C-C1E22FEF8B63}"/>
              </a:ext>
            </a:extLst>
          </p:cNvPr>
          <p:cNvSpPr/>
          <p:nvPr/>
        </p:nvSpPr>
        <p:spPr>
          <a:xfrm>
            <a:off x="513324" y="1391134"/>
            <a:ext cx="8778719" cy="50733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5" name="그래픽 104" descr="아래쪽 캐럿 윤곽선">
            <a:extLst>
              <a:ext uri="{FF2B5EF4-FFF2-40B4-BE49-F238E27FC236}">
                <a16:creationId xmlns:a16="http://schemas.microsoft.com/office/drawing/2014/main" id="{AD92B2E2-73C1-4A5A-5D2D-589F40101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679465" y="6515383"/>
            <a:ext cx="233346" cy="233346"/>
          </a:xfrm>
          <a:prstGeom prst="rect">
            <a:avLst/>
          </a:prstGeom>
        </p:spPr>
      </p:pic>
      <p:pic>
        <p:nvPicPr>
          <p:cNvPr id="106" name="그래픽 105" descr="아래쪽 캐럿 윤곽선">
            <a:extLst>
              <a:ext uri="{FF2B5EF4-FFF2-40B4-BE49-F238E27FC236}">
                <a16:creationId xmlns:a16="http://schemas.microsoft.com/office/drawing/2014/main" id="{EF06BC33-0445-7210-C594-DF2216521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840639" y="6527800"/>
            <a:ext cx="233346" cy="233346"/>
          </a:xfrm>
          <a:prstGeom prst="rect">
            <a:avLst/>
          </a:prstGeom>
        </p:spPr>
      </p:pic>
      <p:sp>
        <p:nvSpPr>
          <p:cNvPr id="109" name="제목 1">
            <a:extLst>
              <a:ext uri="{FF2B5EF4-FFF2-40B4-BE49-F238E27FC236}">
                <a16:creationId xmlns:a16="http://schemas.microsoft.com/office/drawing/2014/main" id="{110C9AB1-D5DA-972F-1574-B74D0184E9B6}"/>
              </a:ext>
            </a:extLst>
          </p:cNvPr>
          <p:cNvSpPr txBox="1">
            <a:spLocks/>
          </p:cNvSpPr>
          <p:nvPr/>
        </p:nvSpPr>
        <p:spPr>
          <a:xfrm>
            <a:off x="5134420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2</a:t>
            </a:r>
            <a:endParaRPr lang="ko-KR" altLang="en-US" sz="1000" dirty="0"/>
          </a:p>
        </p:txBody>
      </p:sp>
      <p:sp>
        <p:nvSpPr>
          <p:cNvPr id="110" name="제목 1">
            <a:extLst>
              <a:ext uri="{FF2B5EF4-FFF2-40B4-BE49-F238E27FC236}">
                <a16:creationId xmlns:a16="http://schemas.microsoft.com/office/drawing/2014/main" id="{C3EECFBB-FF3A-75EC-64A8-6F88C9268017}"/>
              </a:ext>
            </a:extLst>
          </p:cNvPr>
          <p:cNvSpPr txBox="1">
            <a:spLocks/>
          </p:cNvSpPr>
          <p:nvPr/>
        </p:nvSpPr>
        <p:spPr>
          <a:xfrm>
            <a:off x="5371598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3</a:t>
            </a:r>
            <a:endParaRPr lang="ko-KR" altLang="en-US" sz="1000" dirty="0"/>
          </a:p>
        </p:txBody>
      </p:sp>
      <p:sp>
        <p:nvSpPr>
          <p:cNvPr id="111" name="제목 1">
            <a:extLst>
              <a:ext uri="{FF2B5EF4-FFF2-40B4-BE49-F238E27FC236}">
                <a16:creationId xmlns:a16="http://schemas.microsoft.com/office/drawing/2014/main" id="{15A9394C-41A8-8C85-7090-EF3AE504080E}"/>
              </a:ext>
            </a:extLst>
          </p:cNvPr>
          <p:cNvSpPr txBox="1">
            <a:spLocks/>
          </p:cNvSpPr>
          <p:nvPr/>
        </p:nvSpPr>
        <p:spPr>
          <a:xfrm>
            <a:off x="4915094" y="6529908"/>
            <a:ext cx="215494" cy="22155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1000" dirty="0"/>
              <a:t>1</a:t>
            </a:r>
            <a:endParaRPr lang="ko-KR" altLang="en-US" sz="1000" dirty="0"/>
          </a:p>
        </p:txBody>
      </p:sp>
      <p:sp>
        <p:nvSpPr>
          <p:cNvPr id="113" name="제목 1">
            <a:extLst>
              <a:ext uri="{FF2B5EF4-FFF2-40B4-BE49-F238E27FC236}">
                <a16:creationId xmlns:a16="http://schemas.microsoft.com/office/drawing/2014/main" id="{96CBC928-861F-081E-DAAE-4618C3E4D4C6}"/>
              </a:ext>
            </a:extLst>
          </p:cNvPr>
          <p:cNvSpPr txBox="1">
            <a:spLocks/>
          </p:cNvSpPr>
          <p:nvPr/>
        </p:nvSpPr>
        <p:spPr>
          <a:xfrm>
            <a:off x="555899" y="151365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데이터 유형</a:t>
            </a:r>
          </a:p>
        </p:txBody>
      </p: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1D228F28-4E70-8BF1-7165-1521908CA416}"/>
              </a:ext>
            </a:extLst>
          </p:cNvPr>
          <p:cNvCxnSpPr>
            <a:cxnSpLocks/>
          </p:cNvCxnSpPr>
          <p:nvPr/>
        </p:nvCxnSpPr>
        <p:spPr>
          <a:xfrm>
            <a:off x="4885261" y="1470414"/>
            <a:ext cx="0" cy="306227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타원 117">
            <a:extLst>
              <a:ext uri="{FF2B5EF4-FFF2-40B4-BE49-F238E27FC236}">
                <a16:creationId xmlns:a16="http://schemas.microsoft.com/office/drawing/2014/main" id="{141B5010-5924-2140-BF54-FF8E94BD7021}"/>
              </a:ext>
            </a:extLst>
          </p:cNvPr>
          <p:cNvSpPr/>
          <p:nvPr/>
        </p:nvSpPr>
        <p:spPr>
          <a:xfrm>
            <a:off x="14964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261E4262-1A60-49EE-C757-90AFF23F899F}"/>
              </a:ext>
            </a:extLst>
          </p:cNvPr>
          <p:cNvSpPr/>
          <p:nvPr/>
        </p:nvSpPr>
        <p:spPr>
          <a:xfrm>
            <a:off x="1527363" y="1612213"/>
            <a:ext cx="80250" cy="802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0" name="타원 119">
            <a:extLst>
              <a:ext uri="{FF2B5EF4-FFF2-40B4-BE49-F238E27FC236}">
                <a16:creationId xmlns:a16="http://schemas.microsoft.com/office/drawing/2014/main" id="{946986AA-19FB-5801-139D-3200D819E0A5}"/>
              </a:ext>
            </a:extLst>
          </p:cNvPr>
          <p:cNvSpPr/>
          <p:nvPr/>
        </p:nvSpPr>
        <p:spPr>
          <a:xfrm>
            <a:off x="235366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D5349707-BE9B-0B41-74C8-8AABADCF12C9}"/>
              </a:ext>
            </a:extLst>
          </p:cNvPr>
          <p:cNvSpPr/>
          <p:nvPr/>
        </p:nvSpPr>
        <p:spPr>
          <a:xfrm>
            <a:off x="32109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" name="제목 1">
            <a:extLst>
              <a:ext uri="{FF2B5EF4-FFF2-40B4-BE49-F238E27FC236}">
                <a16:creationId xmlns:a16="http://schemas.microsoft.com/office/drawing/2014/main" id="{E28E5B7E-0FF1-C13B-A4F2-672931DAA6FF}"/>
              </a:ext>
            </a:extLst>
          </p:cNvPr>
          <p:cNvSpPr txBox="1">
            <a:spLocks/>
          </p:cNvSpPr>
          <p:nvPr/>
        </p:nvSpPr>
        <p:spPr>
          <a:xfrm>
            <a:off x="1629668" y="1514294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전체</a:t>
            </a:r>
          </a:p>
        </p:txBody>
      </p:sp>
      <p:sp>
        <p:nvSpPr>
          <p:cNvPr id="123" name="제목 1">
            <a:extLst>
              <a:ext uri="{FF2B5EF4-FFF2-40B4-BE49-F238E27FC236}">
                <a16:creationId xmlns:a16="http://schemas.microsoft.com/office/drawing/2014/main" id="{67D1D02A-293A-2176-8461-EDEDF41B983C}"/>
              </a:ext>
            </a:extLst>
          </p:cNvPr>
          <p:cNvSpPr txBox="1">
            <a:spLocks/>
          </p:cNvSpPr>
          <p:nvPr/>
        </p:nvSpPr>
        <p:spPr>
          <a:xfrm>
            <a:off x="2481001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이미지</a:t>
            </a:r>
          </a:p>
        </p:txBody>
      </p:sp>
      <p:sp>
        <p:nvSpPr>
          <p:cNvPr id="125" name="제목 1">
            <a:extLst>
              <a:ext uri="{FF2B5EF4-FFF2-40B4-BE49-F238E27FC236}">
                <a16:creationId xmlns:a16="http://schemas.microsoft.com/office/drawing/2014/main" id="{EE15DFE4-5622-7E76-49D1-E2F68D6BED82}"/>
              </a:ext>
            </a:extLst>
          </p:cNvPr>
          <p:cNvSpPr txBox="1">
            <a:spLocks/>
          </p:cNvSpPr>
          <p:nvPr/>
        </p:nvSpPr>
        <p:spPr>
          <a:xfrm>
            <a:off x="3359025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동영상</a:t>
            </a:r>
          </a:p>
        </p:txBody>
      </p:sp>
      <p:graphicFrame>
        <p:nvGraphicFramePr>
          <p:cNvPr id="135" name="Table 411">
            <a:extLst>
              <a:ext uri="{FF2B5EF4-FFF2-40B4-BE49-F238E27FC236}">
                <a16:creationId xmlns:a16="http://schemas.microsoft.com/office/drawing/2014/main" id="{ED7F6ECD-DBD6-C713-60A4-19657E7536C5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79A6FD8A-BADF-53F0-7627-DBFDAC570F19}"/>
              </a:ext>
            </a:extLst>
          </p:cNvPr>
          <p:cNvSpPr/>
          <p:nvPr/>
        </p:nvSpPr>
        <p:spPr>
          <a:xfrm>
            <a:off x="7593733" y="1530835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조회</a:t>
            </a:r>
          </a:p>
        </p:txBody>
      </p:sp>
      <p:sp>
        <p:nvSpPr>
          <p:cNvPr id="137" name="직사각형 136">
            <a:extLst>
              <a:ext uri="{FF2B5EF4-FFF2-40B4-BE49-F238E27FC236}">
                <a16:creationId xmlns:a16="http://schemas.microsoft.com/office/drawing/2014/main" id="{82648034-F5F5-3B7B-1024-4313A4C6984A}"/>
              </a:ext>
            </a:extLst>
          </p:cNvPr>
          <p:cNvSpPr/>
          <p:nvPr/>
        </p:nvSpPr>
        <p:spPr>
          <a:xfrm>
            <a:off x="5712615" y="1482212"/>
            <a:ext cx="1685541" cy="30777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6" name="제목 1">
            <a:extLst>
              <a:ext uri="{FF2B5EF4-FFF2-40B4-BE49-F238E27FC236}">
                <a16:creationId xmlns:a16="http://schemas.microsoft.com/office/drawing/2014/main" id="{1544B1EB-B4ED-60FE-E090-51261A66B4AE}"/>
              </a:ext>
            </a:extLst>
          </p:cNvPr>
          <p:cNvSpPr txBox="1">
            <a:spLocks/>
          </p:cNvSpPr>
          <p:nvPr/>
        </p:nvSpPr>
        <p:spPr>
          <a:xfrm>
            <a:off x="4998395" y="150740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검색어</a:t>
            </a:r>
          </a:p>
        </p:txBody>
      </p:sp>
      <p:sp>
        <p:nvSpPr>
          <p:cNvPr id="151" name="제목 1">
            <a:extLst>
              <a:ext uri="{FF2B5EF4-FFF2-40B4-BE49-F238E27FC236}">
                <a16:creationId xmlns:a16="http://schemas.microsoft.com/office/drawing/2014/main" id="{115B0642-974F-ED2C-9AB9-E6438C576D8E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A 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가공 리스트</a:t>
            </a:r>
          </a:p>
        </p:txBody>
      </p: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405C8B1B-BF69-33C0-D824-727C2F6C2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51825"/>
              </p:ext>
            </p:extLst>
          </p:nvPr>
        </p:nvGraphicFramePr>
        <p:xfrm>
          <a:off x="518881" y="2461226"/>
          <a:ext cx="8773163" cy="386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22">
                  <a:extLst>
                    <a:ext uri="{9D8B030D-6E8A-4147-A177-3AD203B41FA5}">
                      <a16:colId xmlns:a16="http://schemas.microsoft.com/office/drawing/2014/main" val="3790360026"/>
                    </a:ext>
                  </a:extLst>
                </a:gridCol>
                <a:gridCol w="1056386">
                  <a:extLst>
                    <a:ext uri="{9D8B030D-6E8A-4147-A177-3AD203B41FA5}">
                      <a16:colId xmlns:a16="http://schemas.microsoft.com/office/drawing/2014/main" val="3733384312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792251964"/>
                    </a:ext>
                  </a:extLst>
                </a:gridCol>
                <a:gridCol w="898387">
                  <a:extLst>
                    <a:ext uri="{9D8B030D-6E8A-4147-A177-3AD203B41FA5}">
                      <a16:colId xmlns:a16="http://schemas.microsoft.com/office/drawing/2014/main" val="1274907668"/>
                    </a:ext>
                  </a:extLst>
                </a:gridCol>
                <a:gridCol w="2206565">
                  <a:extLst>
                    <a:ext uri="{9D8B030D-6E8A-4147-A177-3AD203B41FA5}">
                      <a16:colId xmlns:a16="http://schemas.microsoft.com/office/drawing/2014/main" val="3710613639"/>
                    </a:ext>
                  </a:extLst>
                </a:gridCol>
                <a:gridCol w="1214827">
                  <a:extLst>
                    <a:ext uri="{9D8B030D-6E8A-4147-A177-3AD203B41FA5}">
                      <a16:colId xmlns:a16="http://schemas.microsoft.com/office/drawing/2014/main" val="3295808417"/>
                    </a:ext>
                  </a:extLst>
                </a:gridCol>
                <a:gridCol w="834124">
                  <a:extLst>
                    <a:ext uri="{9D8B030D-6E8A-4147-A177-3AD203B41FA5}">
                      <a16:colId xmlns:a16="http://schemas.microsoft.com/office/drawing/2014/main" val="1648512312"/>
                    </a:ext>
                  </a:extLst>
                </a:gridCol>
                <a:gridCol w="834124">
                  <a:extLst>
                    <a:ext uri="{9D8B030D-6E8A-4147-A177-3AD203B41FA5}">
                      <a16:colId xmlns:a16="http://schemas.microsoft.com/office/drawing/2014/main" val="1196272492"/>
                    </a:ext>
                  </a:extLst>
                </a:gridCol>
              </a:tblGrid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순번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데이터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이미지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생성일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보류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6240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31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131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61112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32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132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7356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33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133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221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34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134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16637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135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관리자 확인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0529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36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136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관리자 확인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7956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37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137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0303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138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056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39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139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4778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altLang="ko-KR" sz="8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140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6037"/>
                  </a:ext>
                </a:extLst>
              </a:tr>
            </a:tbl>
          </a:graphicData>
        </a:graphic>
      </p:graphicFrame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32A55277-1904-E1BF-B258-E381B1434327}"/>
              </a:ext>
            </a:extLst>
          </p:cNvPr>
          <p:cNvSpPr/>
          <p:nvPr/>
        </p:nvSpPr>
        <p:spPr>
          <a:xfrm>
            <a:off x="518881" y="2041763"/>
            <a:ext cx="816892" cy="253916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전체</a:t>
            </a:r>
          </a:p>
        </p:txBody>
      </p:sp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9F055D85-7921-C97B-4BD6-03EAA9972558}"/>
              </a:ext>
            </a:extLst>
          </p:cNvPr>
          <p:cNvSpPr/>
          <p:nvPr/>
        </p:nvSpPr>
        <p:spPr>
          <a:xfrm>
            <a:off x="1330855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작업중</a:t>
            </a:r>
          </a:p>
        </p:txBody>
      </p:sp>
      <p:sp>
        <p:nvSpPr>
          <p:cNvPr id="8" name="사각형: 둥근 위쪽 모서리 7">
            <a:extLst>
              <a:ext uri="{FF2B5EF4-FFF2-40B4-BE49-F238E27FC236}">
                <a16:creationId xmlns:a16="http://schemas.microsoft.com/office/drawing/2014/main" id="{3D01CBB4-315C-0342-5015-B3954A4AB745}"/>
              </a:ext>
            </a:extLst>
          </p:cNvPr>
          <p:cNvSpPr/>
          <p:nvPr/>
        </p:nvSpPr>
        <p:spPr>
          <a:xfrm>
            <a:off x="215114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</a:t>
            </a:r>
          </a:p>
        </p:txBody>
      </p:sp>
      <p:sp>
        <p:nvSpPr>
          <p:cNvPr id="12" name="사각형: 둥근 위쪽 모서리 11">
            <a:extLst>
              <a:ext uri="{FF2B5EF4-FFF2-40B4-BE49-F238E27FC236}">
                <a16:creationId xmlns:a16="http://schemas.microsoft.com/office/drawing/2014/main" id="{60629B5C-678D-0040-5042-81EF17FAEB0C}"/>
              </a:ext>
            </a:extLst>
          </p:cNvPr>
          <p:cNvSpPr/>
          <p:nvPr/>
        </p:nvSpPr>
        <p:spPr>
          <a:xfrm>
            <a:off x="295480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반려</a:t>
            </a: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7B8C93C6-A6A2-FF5D-D9C4-478CB34F38D9}"/>
              </a:ext>
            </a:extLst>
          </p:cNvPr>
          <p:cNvSpPr/>
          <p:nvPr/>
        </p:nvSpPr>
        <p:spPr>
          <a:xfrm>
            <a:off x="3758466" y="2041762"/>
            <a:ext cx="816892" cy="253917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확인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86F9D5A-5B1B-8C0D-A228-F3D89465DD1A}"/>
              </a:ext>
            </a:extLst>
          </p:cNvPr>
          <p:cNvCxnSpPr>
            <a:cxnSpLocks/>
          </p:cNvCxnSpPr>
          <p:nvPr/>
        </p:nvCxnSpPr>
        <p:spPr>
          <a:xfrm>
            <a:off x="518881" y="2295679"/>
            <a:ext cx="87731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E9DCD7CB-E8AC-BB8C-B248-1F4BE58A2A69}"/>
              </a:ext>
            </a:extLst>
          </p:cNvPr>
          <p:cNvSpPr txBox="1">
            <a:spLocks/>
          </p:cNvSpPr>
          <p:nvPr/>
        </p:nvSpPr>
        <p:spPr>
          <a:xfrm>
            <a:off x="5604944" y="6500882"/>
            <a:ext cx="233346" cy="27622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>
                <a:solidFill>
                  <a:schemeClr val="accent5"/>
                </a:solidFill>
              </a:rPr>
              <a:t>4</a:t>
            </a:r>
            <a:endParaRPr lang="ko-KR" altLang="en-US" sz="1000" dirty="0">
              <a:solidFill>
                <a:schemeClr val="accent5"/>
              </a:solidFill>
            </a:endParaRP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D7BBE704-7FD9-97DD-B74B-D669DA182411}"/>
              </a:ext>
            </a:extLst>
          </p:cNvPr>
          <p:cNvGrpSpPr/>
          <p:nvPr/>
        </p:nvGrpSpPr>
        <p:grpSpPr>
          <a:xfrm>
            <a:off x="5039873" y="2837530"/>
            <a:ext cx="579520" cy="289440"/>
            <a:chOff x="1005440" y="4265735"/>
            <a:chExt cx="2364750" cy="1172731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2ED42ECF-74F6-F92D-70C1-EE948A90273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C03B0386-08DD-BD3B-95DC-626551399E3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F14D771D-91B7-6F87-1F00-06C1EAB912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7DB4341D-F220-5CC9-BBA2-B4DE4DC37C00}"/>
              </a:ext>
            </a:extLst>
          </p:cNvPr>
          <p:cNvGrpSpPr/>
          <p:nvPr/>
        </p:nvGrpSpPr>
        <p:grpSpPr>
          <a:xfrm>
            <a:off x="5039873" y="3191341"/>
            <a:ext cx="579520" cy="289440"/>
            <a:chOff x="1005440" y="4265735"/>
            <a:chExt cx="2364750" cy="1172731"/>
          </a:xfrm>
        </p:grpSpPr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912EDF91-5095-9F0A-021F-74BA3675CD18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A77B836D-8BBF-FF7B-D305-626D0AD9CB00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8B131F16-2333-94A3-8844-DBA80C2669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4BB250E3-AC31-2E8F-DA9F-10D0F429C284}"/>
              </a:ext>
            </a:extLst>
          </p:cNvPr>
          <p:cNvGrpSpPr/>
          <p:nvPr/>
        </p:nvGrpSpPr>
        <p:grpSpPr>
          <a:xfrm>
            <a:off x="5039873" y="3545152"/>
            <a:ext cx="579520" cy="289440"/>
            <a:chOff x="1005440" y="4265735"/>
            <a:chExt cx="2364750" cy="1172731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F97B72C4-9880-E1BB-CB2E-C63580067A3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396B1B09-9B39-8773-0569-73AB0E4145B6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0E9CF262-8A3F-1504-8EBD-6E800A8DC7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1D5746BD-EEF3-828F-B943-E9AA5670D01F}"/>
              </a:ext>
            </a:extLst>
          </p:cNvPr>
          <p:cNvGrpSpPr/>
          <p:nvPr/>
        </p:nvGrpSpPr>
        <p:grpSpPr>
          <a:xfrm>
            <a:off x="5039873" y="3898963"/>
            <a:ext cx="579520" cy="289440"/>
            <a:chOff x="1005440" y="4265735"/>
            <a:chExt cx="2364750" cy="1172731"/>
          </a:xfrm>
        </p:grpSpPr>
        <p:sp>
          <p:nvSpPr>
            <p:cNvPr id="64" name="직사각형 63">
              <a:extLst>
                <a:ext uri="{FF2B5EF4-FFF2-40B4-BE49-F238E27FC236}">
                  <a16:creationId xmlns:a16="http://schemas.microsoft.com/office/drawing/2014/main" id="{A19DFD89-9EA4-6DE6-D315-7D9E0FA84842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1509D173-713A-9837-2334-4046F7808869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E7A178F0-6ABF-6717-4BB0-F2AD905B28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0896E5B2-E737-546C-3454-7C828D2413B2}"/>
              </a:ext>
            </a:extLst>
          </p:cNvPr>
          <p:cNvGrpSpPr/>
          <p:nvPr/>
        </p:nvGrpSpPr>
        <p:grpSpPr>
          <a:xfrm>
            <a:off x="5039873" y="4252774"/>
            <a:ext cx="579520" cy="289440"/>
            <a:chOff x="1005440" y="4265735"/>
            <a:chExt cx="2364750" cy="1172731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451A3053-7370-3266-9AD0-CC3B71A7736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6F0C297B-95AB-1BC2-31C3-E3C71AA4E2A2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A61FFA5F-76C7-CADD-FCFF-1821A86D43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6EF0A990-C5B5-13BD-7C27-0494A0A95ED2}"/>
              </a:ext>
            </a:extLst>
          </p:cNvPr>
          <p:cNvGrpSpPr/>
          <p:nvPr/>
        </p:nvGrpSpPr>
        <p:grpSpPr>
          <a:xfrm>
            <a:off x="5039873" y="4606585"/>
            <a:ext cx="579520" cy="289440"/>
            <a:chOff x="1005440" y="4265735"/>
            <a:chExt cx="2364750" cy="1172731"/>
          </a:xfrm>
        </p:grpSpPr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6DEC8732-E32C-3A20-C0BD-1120B5C9829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B50F8DA1-E9CC-BBB1-0518-FE5B83B3ADE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080D0997-B82B-37C0-02DA-C43F7C13C3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29993976-9470-1870-0490-5F71BF473369}"/>
              </a:ext>
            </a:extLst>
          </p:cNvPr>
          <p:cNvGrpSpPr/>
          <p:nvPr/>
        </p:nvGrpSpPr>
        <p:grpSpPr>
          <a:xfrm>
            <a:off x="5039873" y="4960396"/>
            <a:ext cx="579520" cy="289440"/>
            <a:chOff x="1005440" y="4265735"/>
            <a:chExt cx="2364750" cy="1172731"/>
          </a:xfrm>
        </p:grpSpPr>
        <p:sp>
          <p:nvSpPr>
            <p:cNvPr id="76" name="직사각형 75">
              <a:extLst>
                <a:ext uri="{FF2B5EF4-FFF2-40B4-BE49-F238E27FC236}">
                  <a16:creationId xmlns:a16="http://schemas.microsoft.com/office/drawing/2014/main" id="{E10CAF4B-3053-1CD8-77DF-EECEF292FC91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AD26B8C4-E862-B97E-AABA-D9BF6809D803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80667418-64E6-9E0E-E531-8636E0520F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B5081348-30AA-9496-2756-A11698DBD7ED}"/>
              </a:ext>
            </a:extLst>
          </p:cNvPr>
          <p:cNvGrpSpPr/>
          <p:nvPr/>
        </p:nvGrpSpPr>
        <p:grpSpPr>
          <a:xfrm>
            <a:off x="5039873" y="5314207"/>
            <a:ext cx="579520" cy="289440"/>
            <a:chOff x="1005440" y="4265735"/>
            <a:chExt cx="2364750" cy="1172731"/>
          </a:xfrm>
        </p:grpSpPr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989CFB0F-9A16-B416-3423-95997F18F1BD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74BB15CA-8075-F648-12C3-A2129740E5B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86329A3C-FDCA-6303-5A0B-0A3191C2CF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D6E617C3-DE4F-FA9E-C301-2E6067D6E9E0}"/>
              </a:ext>
            </a:extLst>
          </p:cNvPr>
          <p:cNvGrpSpPr/>
          <p:nvPr/>
        </p:nvGrpSpPr>
        <p:grpSpPr>
          <a:xfrm>
            <a:off x="5039873" y="5668018"/>
            <a:ext cx="579520" cy="289440"/>
            <a:chOff x="1005440" y="4265735"/>
            <a:chExt cx="2364750" cy="1172731"/>
          </a:xfrm>
        </p:grpSpPr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F2FBCC0C-7287-D377-48A1-BA9F04F7145E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5" name="직선 연결선 84">
              <a:extLst>
                <a:ext uri="{FF2B5EF4-FFF2-40B4-BE49-F238E27FC236}">
                  <a16:creationId xmlns:a16="http://schemas.microsoft.com/office/drawing/2014/main" id="{3B5D6B38-7677-BEF1-4D1D-1EC1C15EE527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88749BE1-5F14-E8BD-E9D8-105B5268DC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7CC372AF-A3EC-4DA2-98AD-F607FBBAFE3D}"/>
              </a:ext>
            </a:extLst>
          </p:cNvPr>
          <p:cNvGrpSpPr/>
          <p:nvPr/>
        </p:nvGrpSpPr>
        <p:grpSpPr>
          <a:xfrm>
            <a:off x="5039873" y="6021829"/>
            <a:ext cx="579520" cy="289440"/>
            <a:chOff x="1005440" y="4265735"/>
            <a:chExt cx="2364750" cy="1172731"/>
          </a:xfrm>
        </p:grpSpPr>
        <p:sp>
          <p:nvSpPr>
            <p:cNvPr id="88" name="직사각형 87">
              <a:extLst>
                <a:ext uri="{FF2B5EF4-FFF2-40B4-BE49-F238E27FC236}">
                  <a16:creationId xmlns:a16="http://schemas.microsoft.com/office/drawing/2014/main" id="{7060086D-8074-3666-42DF-854E2E968407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59ADD059-59FE-0CD4-34D3-4CB176E5FD5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8E6E49BA-8547-ED46-FF3B-63771D45A1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id="{6727F366-66C8-4B20-C621-0A488C3BA67A}"/>
              </a:ext>
            </a:extLst>
          </p:cNvPr>
          <p:cNvSpPr/>
          <p:nvPr/>
        </p:nvSpPr>
        <p:spPr>
          <a:xfrm>
            <a:off x="7989531" y="5758096"/>
            <a:ext cx="93812" cy="889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9311BB2-CC11-700A-1778-877F659ADF78}"/>
              </a:ext>
            </a:extLst>
          </p:cNvPr>
          <p:cNvSpPr/>
          <p:nvPr/>
        </p:nvSpPr>
        <p:spPr>
          <a:xfrm>
            <a:off x="7989531" y="6122057"/>
            <a:ext cx="93812" cy="889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073A9D2-C4F3-A1FB-C9DE-31CE5489C26D}"/>
              </a:ext>
            </a:extLst>
          </p:cNvPr>
          <p:cNvSpPr/>
          <p:nvPr/>
        </p:nvSpPr>
        <p:spPr>
          <a:xfrm>
            <a:off x="7989531" y="5058413"/>
            <a:ext cx="93812" cy="889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E70C904-6725-21D5-EE8C-6C900F49AA86}"/>
              </a:ext>
            </a:extLst>
          </p:cNvPr>
          <p:cNvSpPr/>
          <p:nvPr/>
        </p:nvSpPr>
        <p:spPr>
          <a:xfrm>
            <a:off x="7989531" y="5422374"/>
            <a:ext cx="93812" cy="889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04C15164-F104-997F-7F67-5F81B704DFF0}"/>
              </a:ext>
            </a:extLst>
          </p:cNvPr>
          <p:cNvSpPr txBox="1">
            <a:spLocks/>
          </p:cNvSpPr>
          <p:nvPr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가공        게시판          연습장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406409-E9DE-42DB-FA61-DD156E59CA5B}"/>
              </a:ext>
            </a:extLst>
          </p:cNvPr>
          <p:cNvSpPr txBox="1"/>
          <p:nvPr/>
        </p:nvSpPr>
        <p:spPr>
          <a:xfrm>
            <a:off x="9003477" y="742031"/>
            <a:ext cx="644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작업자</a:t>
            </a:r>
            <a:r>
              <a:rPr lang="en-US" altLang="ko-KR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_1</a:t>
            </a:r>
            <a:endParaRPr lang="ko-KR" altLang="en-US" sz="900" i="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672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031469-3C2D-8070-8FE4-33DCBDE958F4}"/>
              </a:ext>
            </a:extLst>
          </p:cNvPr>
          <p:cNvSpPr txBox="1"/>
          <p:nvPr/>
        </p:nvSpPr>
        <p:spPr>
          <a:xfrm>
            <a:off x="1327958" y="1634696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600" b="1" dirty="0"/>
              <a:t>가공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A0802DC-2330-E2F9-6D39-E26AEC1F2770}"/>
              </a:ext>
            </a:extLst>
          </p:cNvPr>
          <p:cNvSpPr/>
          <p:nvPr/>
        </p:nvSpPr>
        <p:spPr>
          <a:xfrm>
            <a:off x="1047404" y="1669861"/>
            <a:ext cx="66501" cy="576000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67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bg1">
              <a:lumMod val="85000"/>
            </a:schemeClr>
          </a:solidFill>
        </a:ln>
      </a:spPr>
      <a:bodyPr rtlCol="0" anchor="ctr"/>
      <a:lstStyle>
        <a:defPPr algn="l">
          <a:defRPr sz="800">
            <a:solidFill>
              <a:schemeClr val="tx1">
                <a:lumMod val="50000"/>
                <a:lumOff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85000"/>
            </a:schemeClr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800" dirty="0" smtClean="0">
            <a:solidFill>
              <a:schemeClr val="tx1">
                <a:lumMod val="50000"/>
                <a:lumOff val="50000"/>
              </a:schemeClr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EB2C5EEAEBC282479E77AC2FFA76E9EE" ma:contentTypeVersion="14" ma:contentTypeDescription="새 문서를 만듭니다." ma:contentTypeScope="" ma:versionID="1ffbd4792fdef378ff79441d84caf71d">
  <xsd:schema xmlns:xsd="http://www.w3.org/2001/XMLSchema" xmlns:xs="http://www.w3.org/2001/XMLSchema" xmlns:p="http://schemas.microsoft.com/office/2006/metadata/properties" xmlns:ns3="bdd8a3fa-1a54-45ba-9025-0b4c75a83b52" xmlns:ns4="d7756f58-f9e8-4775-84bb-c35ac607ca34" targetNamespace="http://schemas.microsoft.com/office/2006/metadata/properties" ma:root="true" ma:fieldsID="e397a3e06a803cf71f537a6611621208" ns3:_="" ns4:_="">
    <xsd:import namespace="bdd8a3fa-1a54-45ba-9025-0b4c75a83b52"/>
    <xsd:import namespace="d7756f58-f9e8-4775-84bb-c35ac607ca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8a3fa-1a54-45ba-9025-0b4c75a83b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56f58-f9e8-4775-84bb-c35ac607ca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ABEE01-7A90-4A15-8D11-1EF4C26697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4FB4D8-46A2-4A40-A7EB-993453FD268C}">
  <ds:schemaRefs>
    <ds:schemaRef ds:uri="bdd8a3fa-1a54-45ba-9025-0b4c75a83b52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d7756f58-f9e8-4775-84bb-c35ac607ca34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2562EF0-701B-4AC9-9D37-E6EB625DF0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8a3fa-1a54-45ba-9025-0b4c75a83b52"/>
    <ds:schemaRef ds:uri="d7756f58-f9e8-4775-84bb-c35ac607ca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91517</TotalTime>
  <Words>1531</Words>
  <Application>Microsoft Office PowerPoint</Application>
  <PresentationFormat>와이드스크린</PresentationFormat>
  <Paragraphs>818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7" baseType="lpstr">
      <vt:lpstr>나눔고딕</vt:lpstr>
      <vt:lpstr>맑은 고딕</vt:lpstr>
      <vt:lpstr>맑은 고딕</vt:lpstr>
      <vt:lpstr>함초롬돋움</vt:lpstr>
      <vt:lpstr>Arial</vt:lpstr>
      <vt:lpstr>Segoe UI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작업자 가공 화면</vt:lpstr>
      <vt:lpstr>작업자 가공 화면</vt:lpstr>
      <vt:lpstr>작업자 가공 화면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통합관제</dc:title>
  <dc:creator>스위트케이</dc:creator>
  <cp:lastModifiedBy>권 희진</cp:lastModifiedBy>
  <cp:revision>2086</cp:revision>
  <cp:lastPrinted>2023-03-07T05:44:06Z</cp:lastPrinted>
  <dcterms:created xsi:type="dcterms:W3CDTF">2019-11-26T10:04:52Z</dcterms:created>
  <dcterms:modified xsi:type="dcterms:W3CDTF">2023-04-18T07:17:09Z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0x010100EB2C5EEAEBC282479E77AC2FFA76E9EE</vt:lpwstr>
  </property>
</Properties>
</file>