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87" r:id="rId5"/>
    <p:sldId id="259" r:id="rId6"/>
    <p:sldId id="288" r:id="rId7"/>
    <p:sldId id="260" r:id="rId8"/>
    <p:sldId id="289" r:id="rId9"/>
    <p:sldId id="261" r:id="rId10"/>
    <p:sldId id="290" r:id="rId11"/>
    <p:sldId id="262" r:id="rId12"/>
    <p:sldId id="291" r:id="rId13"/>
    <p:sldId id="263" r:id="rId14"/>
    <p:sldId id="292" r:id="rId15"/>
    <p:sldId id="264" r:id="rId16"/>
    <p:sldId id="293" r:id="rId17"/>
    <p:sldId id="296" r:id="rId18"/>
    <p:sldId id="267" r:id="rId19"/>
    <p:sldId id="268" r:id="rId20"/>
    <p:sldId id="297" r:id="rId21"/>
    <p:sldId id="270" r:id="rId22"/>
    <p:sldId id="298" r:id="rId23"/>
    <p:sldId id="269" r:id="rId24"/>
    <p:sldId id="299" r:id="rId25"/>
    <p:sldId id="271" r:id="rId26"/>
    <p:sldId id="300" r:id="rId27"/>
    <p:sldId id="272" r:id="rId28"/>
    <p:sldId id="301" r:id="rId29"/>
    <p:sldId id="273" r:id="rId30"/>
    <p:sldId id="302" r:id="rId31"/>
    <p:sldId id="274" r:id="rId32"/>
    <p:sldId id="303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79" r:id="rId41"/>
    <p:sldId id="277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7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D59CA-AE23-419C-A1C1-037B4DCF9DAA}" v="88" dt="2023-07-31T00:41:5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7" autoAdjust="0"/>
  </p:normalViewPr>
  <p:slideViewPr>
    <p:cSldViewPr snapToGrid="0" showGuides="1">
      <p:cViewPr varScale="1">
        <p:scale>
          <a:sx n="100" d="100"/>
          <a:sy n="100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서 민경" userId="2fcac929-8cec-427d-b2b0-5ea33e3116a6" providerId="ADAL" clId="{30DD59CA-AE23-419C-A1C1-037B4DCF9DAA}"/>
    <pc:docChg chg="undo custSel addSld delSld modSld sldOrd">
      <pc:chgData name="서 민경" userId="2fcac929-8cec-427d-b2b0-5ea33e3116a6" providerId="ADAL" clId="{30DD59CA-AE23-419C-A1C1-037B4DCF9DAA}" dt="2023-07-31T00:41:51.105" v="271" actId="1076"/>
      <pc:docMkLst>
        <pc:docMk/>
      </pc:docMkLst>
      <pc:sldChg chg="delSp modSp mod">
        <pc:chgData name="서 민경" userId="2fcac929-8cec-427d-b2b0-5ea33e3116a6" providerId="ADAL" clId="{30DD59CA-AE23-419C-A1C1-037B4DCF9DAA}" dt="2023-07-31T00:30:17.267" v="3" actId="478"/>
        <pc:sldMkLst>
          <pc:docMk/>
          <pc:sldMk cId="598598888" sldId="258"/>
        </pc:sldMkLst>
        <pc:spChg chg="mod">
          <ac:chgData name="서 민경" userId="2fcac929-8cec-427d-b2b0-5ea33e3116a6" providerId="ADAL" clId="{30DD59CA-AE23-419C-A1C1-037B4DCF9DAA}" dt="2023-07-31T00:30:11.041" v="2" actId="20577"/>
          <ac:spMkLst>
            <pc:docMk/>
            <pc:sldMk cId="598598888" sldId="258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0" creationId="{EEFD0E14-B912-B26E-AF8A-E03D5EFAA2A3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1" creationId="{6086A6CD-B29D-9C27-F338-01CC24068F86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2" creationId="{93907282-E304-1A89-F442-61B7EB43B792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3" creationId="{CAE4ADF8-882C-A22D-B4B4-17A75ED18347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4" creationId="{120B76E0-125D-300C-00BE-AAB115D16B33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5" creationId="{93AE586F-7965-F463-F2E0-EBE7C704DE71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6" creationId="{9D8EF423-59AD-574E-6527-81E3092CE55A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7" creationId="{152616D8-3618-E0AE-0C56-53034DAAE6B7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8" creationId="{4996E8D5-EF4F-27E3-69E1-48521D25CF1E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29" creationId="{B6CA8ABA-BABA-A3AC-61DD-EC773E3C0FBC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30" creationId="{63DCD1B8-7AD8-CA59-7438-38A27FA1ED9B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31" creationId="{2A368399-B287-56E6-6D9B-2A2EA60DFA3F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32" creationId="{9CFBAEB6-1035-DA02-8CBA-472151D2422E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33" creationId="{B6FB7D0D-88A3-0A01-3A4B-6671BF0775FA}"/>
          </ac:spMkLst>
        </pc:spChg>
        <pc:spChg chg="del">
          <ac:chgData name="서 민경" userId="2fcac929-8cec-427d-b2b0-5ea33e3116a6" providerId="ADAL" clId="{30DD59CA-AE23-419C-A1C1-037B4DCF9DAA}" dt="2023-07-31T00:30:17.267" v="3" actId="478"/>
          <ac:spMkLst>
            <pc:docMk/>
            <pc:sldMk cId="598598888" sldId="258"/>
            <ac:spMk id="34" creationId="{42928353-675D-231F-1BD8-E56BCF590919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7:28.385" v="109"/>
        <pc:sldMkLst>
          <pc:docMk/>
          <pc:sldMk cId="3790902460" sldId="259"/>
        </pc:sldMkLst>
        <pc:spChg chg="mod">
          <ac:chgData name="서 민경" userId="2fcac929-8cec-427d-b2b0-5ea33e3116a6" providerId="ADAL" clId="{30DD59CA-AE23-419C-A1C1-037B4DCF9DAA}" dt="2023-07-31T00:30:47.366" v="7" actId="20577"/>
          <ac:spMkLst>
            <pc:docMk/>
            <pc:sldMk cId="3790902460" sldId="259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0:44.443" v="6" actId="478"/>
          <ac:spMkLst>
            <pc:docMk/>
            <pc:sldMk cId="3790902460" sldId="259"/>
            <ac:spMk id="5" creationId="{4A939510-709E-EF9F-3EC0-5BA2CE5A4E82}"/>
          </ac:spMkLst>
        </pc:spChg>
        <pc:spChg chg="del">
          <ac:chgData name="서 민경" userId="2fcac929-8cec-427d-b2b0-5ea33e3116a6" providerId="ADAL" clId="{30DD59CA-AE23-419C-A1C1-037B4DCF9DAA}" dt="2023-07-31T00:30:44.443" v="6" actId="478"/>
          <ac:spMkLst>
            <pc:docMk/>
            <pc:sldMk cId="3790902460" sldId="259"/>
            <ac:spMk id="6" creationId="{446732FC-6D1D-6D1F-FAE3-316AA9180F85}"/>
          </ac:spMkLst>
        </pc:spChg>
        <pc:spChg chg="del">
          <ac:chgData name="서 민경" userId="2fcac929-8cec-427d-b2b0-5ea33e3116a6" providerId="ADAL" clId="{30DD59CA-AE23-419C-A1C1-037B4DCF9DAA}" dt="2023-07-31T00:30:44.443" v="6" actId="478"/>
          <ac:spMkLst>
            <pc:docMk/>
            <pc:sldMk cId="3790902460" sldId="259"/>
            <ac:spMk id="7" creationId="{CFBF13B4-B37F-22D8-952D-878CF5658D0E}"/>
          </ac:spMkLst>
        </pc:spChg>
        <pc:spChg chg="del">
          <ac:chgData name="서 민경" userId="2fcac929-8cec-427d-b2b0-5ea33e3116a6" providerId="ADAL" clId="{30DD59CA-AE23-419C-A1C1-037B4DCF9DAA}" dt="2023-07-31T00:30:44.443" v="6" actId="478"/>
          <ac:spMkLst>
            <pc:docMk/>
            <pc:sldMk cId="3790902460" sldId="259"/>
            <ac:spMk id="8" creationId="{59E4BC0C-D112-6BF4-6DE9-96E31D216ED0}"/>
          </ac:spMkLst>
        </pc:spChg>
        <pc:spChg chg="del">
          <ac:chgData name="서 민경" userId="2fcac929-8cec-427d-b2b0-5ea33e3116a6" providerId="ADAL" clId="{30DD59CA-AE23-419C-A1C1-037B4DCF9DAA}" dt="2023-07-31T00:30:44.443" v="6" actId="478"/>
          <ac:spMkLst>
            <pc:docMk/>
            <pc:sldMk cId="3790902460" sldId="259"/>
            <ac:spMk id="9" creationId="{89996C98-4898-5F2E-FC4D-D82306430E79}"/>
          </ac:spMkLst>
        </pc:spChg>
        <pc:spChg chg="del">
          <ac:chgData name="서 민경" userId="2fcac929-8cec-427d-b2b0-5ea33e3116a6" providerId="ADAL" clId="{30DD59CA-AE23-419C-A1C1-037B4DCF9DAA}" dt="2023-07-31T00:30:44.443" v="6" actId="478"/>
          <ac:spMkLst>
            <pc:docMk/>
            <pc:sldMk cId="3790902460" sldId="259"/>
            <ac:spMk id="10" creationId="{A8005806-22DF-800C-319D-292F9240D419}"/>
          </ac:spMkLst>
        </pc:spChg>
        <pc:spChg chg="add mod">
          <ac:chgData name="서 민경" userId="2fcac929-8cec-427d-b2b0-5ea33e3116a6" providerId="ADAL" clId="{30DD59CA-AE23-419C-A1C1-037B4DCF9DAA}" dt="2023-07-31T00:37:28.385" v="109"/>
          <ac:spMkLst>
            <pc:docMk/>
            <pc:sldMk cId="3790902460" sldId="259"/>
            <ac:spMk id="14" creationId="{E1CBED64-91D1-64A7-C6C3-FC0245818972}"/>
          </ac:spMkLst>
        </pc:spChg>
        <pc:spChg chg="add mod">
          <ac:chgData name="서 민경" userId="2fcac929-8cec-427d-b2b0-5ea33e3116a6" providerId="ADAL" clId="{30DD59CA-AE23-419C-A1C1-037B4DCF9DAA}" dt="2023-07-31T00:37:28.385" v="109"/>
          <ac:spMkLst>
            <pc:docMk/>
            <pc:sldMk cId="3790902460" sldId="259"/>
            <ac:spMk id="15" creationId="{1B3BC10D-8F41-7B73-3BA0-5A4D60BCA115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7:29.867" v="110"/>
        <pc:sldMkLst>
          <pc:docMk/>
          <pc:sldMk cId="421868415" sldId="260"/>
        </pc:sldMkLst>
        <pc:spChg chg="mod">
          <ac:chgData name="서 민경" userId="2fcac929-8cec-427d-b2b0-5ea33e3116a6" providerId="ADAL" clId="{30DD59CA-AE23-419C-A1C1-037B4DCF9DAA}" dt="2023-07-31T00:31:46.242" v="26" actId="21"/>
          <ac:spMkLst>
            <pc:docMk/>
            <pc:sldMk cId="421868415" sldId="260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1:47.332" v="27"/>
          <ac:spMkLst>
            <pc:docMk/>
            <pc:sldMk cId="421868415" sldId="260"/>
            <ac:spMk id="4" creationId="{C475FB51-91A7-F39F-5F77-89A66F55E7B8}"/>
          </ac:spMkLst>
        </pc:spChg>
        <pc:spChg chg="add mod">
          <ac:chgData name="서 민경" userId="2fcac929-8cec-427d-b2b0-5ea33e3116a6" providerId="ADAL" clId="{30DD59CA-AE23-419C-A1C1-037B4DCF9DAA}" dt="2023-07-31T00:37:29.867" v="110"/>
          <ac:spMkLst>
            <pc:docMk/>
            <pc:sldMk cId="421868415" sldId="260"/>
            <ac:spMk id="5" creationId="{2B06DB59-A2D3-91A3-1C3F-5965708A18DE}"/>
          </ac:spMkLst>
        </pc:spChg>
        <pc:spChg chg="add mod">
          <ac:chgData name="서 민경" userId="2fcac929-8cec-427d-b2b0-5ea33e3116a6" providerId="ADAL" clId="{30DD59CA-AE23-419C-A1C1-037B4DCF9DAA}" dt="2023-07-31T00:37:29.867" v="110"/>
          <ac:spMkLst>
            <pc:docMk/>
            <pc:sldMk cId="421868415" sldId="260"/>
            <ac:spMk id="6" creationId="{B7ECCC64-0410-31D2-18E4-7AF3F8CF2AAE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2" creationId="{095E5D7B-5175-9BF9-0BAD-70E3E5611562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3" creationId="{2077BA60-9ABD-BCE0-01F5-6F55A4BFA80F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4" creationId="{44349955-7D30-D173-9EF1-A186CFA9DC24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5" creationId="{7D520F88-E2E7-695B-A3E8-B8F3D2A1F379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6" creationId="{8307F962-8CE0-49EB-525E-099D1CFFD3A9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7" creationId="{A5D52758-8DA8-EE39-86A2-8CAE5EB4A185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8" creationId="{816A0510-AFAE-8179-D535-51252DB14134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19" creationId="{888FD9F8-3BE8-8B41-81F5-737A0257E83A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20" creationId="{6DE5252B-B673-1BE5-D46B-472D61A25451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21" creationId="{CA776E13-E356-C5A3-EE60-3B2AE1CB68C3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22" creationId="{940AD46D-0EF7-B72C-E598-E0B9ECF7B064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23" creationId="{F6A19E69-188B-2BF1-DB65-090034DA3B21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24" creationId="{FDA83A84-E198-47F4-5100-C0B40F7E23AA}"/>
          </ac:spMkLst>
        </pc:spChg>
        <pc:spChg chg="del">
          <ac:chgData name="서 민경" userId="2fcac929-8cec-427d-b2b0-5ea33e3116a6" providerId="ADAL" clId="{30DD59CA-AE23-419C-A1C1-037B4DCF9DAA}" dt="2023-07-31T00:31:37.555" v="23" actId="478"/>
          <ac:spMkLst>
            <pc:docMk/>
            <pc:sldMk cId="421868415" sldId="260"/>
            <ac:spMk id="25" creationId="{DC1AFF62-276B-51C4-B443-F301D9000ACE}"/>
          </ac:spMkLst>
        </pc:spChg>
        <pc:picChg chg="mod">
          <ac:chgData name="서 민경" userId="2fcac929-8cec-427d-b2b0-5ea33e3116a6" providerId="ADAL" clId="{30DD59CA-AE23-419C-A1C1-037B4DCF9DAA}" dt="2023-07-31T00:31:51.462" v="28" actId="1076"/>
          <ac:picMkLst>
            <pc:docMk/>
            <pc:sldMk cId="421868415" sldId="260"/>
            <ac:picMk id="11" creationId="{9064C01C-37F6-5059-2EE4-585D4F1F8294}"/>
          </ac:picMkLst>
        </pc:picChg>
      </pc:sldChg>
      <pc:sldChg chg="addSp delSp modSp mod">
        <pc:chgData name="서 민경" userId="2fcac929-8cec-427d-b2b0-5ea33e3116a6" providerId="ADAL" clId="{30DD59CA-AE23-419C-A1C1-037B4DCF9DAA}" dt="2023-07-31T00:37:33.012" v="112"/>
        <pc:sldMkLst>
          <pc:docMk/>
          <pc:sldMk cId="3892217417" sldId="261"/>
        </pc:sldMkLst>
        <pc:spChg chg="mod">
          <ac:chgData name="서 민경" userId="2fcac929-8cec-427d-b2b0-5ea33e3116a6" providerId="ADAL" clId="{30DD59CA-AE23-419C-A1C1-037B4DCF9DAA}" dt="2023-07-31T00:32:35.702" v="38" actId="20577"/>
          <ac:spMkLst>
            <pc:docMk/>
            <pc:sldMk cId="3892217417" sldId="261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7:33.012" v="112"/>
          <ac:spMkLst>
            <pc:docMk/>
            <pc:sldMk cId="3892217417" sldId="261"/>
            <ac:spMk id="5" creationId="{2E2CA295-60FE-4A1B-7E90-D74758F58001}"/>
          </ac:spMkLst>
        </pc:spChg>
        <pc:spChg chg="add mod">
          <ac:chgData name="서 민경" userId="2fcac929-8cec-427d-b2b0-5ea33e3116a6" providerId="ADAL" clId="{30DD59CA-AE23-419C-A1C1-037B4DCF9DAA}" dt="2023-07-31T00:37:33.012" v="112"/>
          <ac:spMkLst>
            <pc:docMk/>
            <pc:sldMk cId="3892217417" sldId="261"/>
            <ac:spMk id="6" creationId="{26CFFF08-C96C-1EE5-DEFE-E51005A14209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29" creationId="{4BC5A5A5-8403-A74A-8B44-7A0AB28699E0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0" creationId="{7DD9F109-4688-86DD-E795-3ABA7F4AC29D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1" creationId="{9D720E21-BED5-B2AB-37D6-AF43839EA779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2" creationId="{F0E063F7-CDE8-082E-2B61-3F517E1F4D67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3" creationId="{D34BA162-E3EC-0883-469D-9FCC8A5875CA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4" creationId="{343E7778-D693-E6EA-A31F-D0EDCD32A869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5" creationId="{3AD15579-033F-5F4F-A532-D25BB536DDD6}"/>
          </ac:spMkLst>
        </pc:spChg>
        <pc:spChg chg="del">
          <ac:chgData name="서 민경" userId="2fcac929-8cec-427d-b2b0-5ea33e3116a6" providerId="ADAL" clId="{30DD59CA-AE23-419C-A1C1-037B4DCF9DAA}" dt="2023-07-31T00:32:32.878" v="36" actId="478"/>
          <ac:spMkLst>
            <pc:docMk/>
            <pc:sldMk cId="3892217417" sldId="261"/>
            <ac:spMk id="36" creationId="{B885D092-0246-43E5-A770-FA9E3E2B9A7D}"/>
          </ac:spMkLst>
        </pc:spChg>
        <pc:spChg chg="del">
          <ac:chgData name="서 민경" userId="2fcac929-8cec-427d-b2b0-5ea33e3116a6" providerId="ADAL" clId="{30DD59CA-AE23-419C-A1C1-037B4DCF9DAA}" dt="2023-07-31T00:32:34.643" v="37" actId="478"/>
          <ac:spMkLst>
            <pc:docMk/>
            <pc:sldMk cId="3892217417" sldId="261"/>
            <ac:spMk id="37" creationId="{98263AA7-CDB7-03FF-B71F-4F26B6683AB0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7:35.667" v="114"/>
        <pc:sldMkLst>
          <pc:docMk/>
          <pc:sldMk cId="1413863564" sldId="262"/>
        </pc:sldMkLst>
        <pc:spChg chg="mod">
          <ac:chgData name="서 민경" userId="2fcac929-8cec-427d-b2b0-5ea33e3116a6" providerId="ADAL" clId="{30DD59CA-AE23-419C-A1C1-037B4DCF9DAA}" dt="2023-07-31T00:32:52.659" v="43" actId="20577"/>
          <ac:spMkLst>
            <pc:docMk/>
            <pc:sldMk cId="1413863564" sldId="262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5" creationId="{79DA73FD-7FB0-E575-5E31-2ECE41BE04F2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6" creationId="{9605F173-6360-7A10-B8FD-5B4A02F91B7D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7" creationId="{ACAA2943-4A77-2915-FC62-A9B8BDF49370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8" creationId="{933DCFB7-B20F-CBD5-C8B7-8AB8309DA2D2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9" creationId="{400A0A13-368B-9BF6-7E02-8D4B18AB5BEC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10" creationId="{1DC31C94-C3EC-C815-18CA-1E11B6473A44}"/>
          </ac:spMkLst>
        </pc:spChg>
        <pc:spChg chg="del">
          <ac:chgData name="서 민경" userId="2fcac929-8cec-427d-b2b0-5ea33e3116a6" providerId="ADAL" clId="{30DD59CA-AE23-419C-A1C1-037B4DCF9DAA}" dt="2023-07-31T00:32:50.684" v="42" actId="478"/>
          <ac:spMkLst>
            <pc:docMk/>
            <pc:sldMk cId="1413863564" sldId="262"/>
            <ac:spMk id="11" creationId="{E42281E3-BDCE-CE45-6879-2F47EAEABD50}"/>
          </ac:spMkLst>
        </pc:spChg>
        <pc:spChg chg="add mod">
          <ac:chgData name="서 민경" userId="2fcac929-8cec-427d-b2b0-5ea33e3116a6" providerId="ADAL" clId="{30DD59CA-AE23-419C-A1C1-037B4DCF9DAA}" dt="2023-07-31T00:37:35.667" v="114"/>
          <ac:spMkLst>
            <pc:docMk/>
            <pc:sldMk cId="1413863564" sldId="262"/>
            <ac:spMk id="15" creationId="{9DDEEA0D-E793-1456-4D89-628CE7F4B264}"/>
          </ac:spMkLst>
        </pc:spChg>
        <pc:spChg chg="add mod">
          <ac:chgData name="서 민경" userId="2fcac929-8cec-427d-b2b0-5ea33e3116a6" providerId="ADAL" clId="{30DD59CA-AE23-419C-A1C1-037B4DCF9DAA}" dt="2023-07-31T00:37:35.667" v="114"/>
          <ac:spMkLst>
            <pc:docMk/>
            <pc:sldMk cId="1413863564" sldId="262"/>
            <ac:spMk id="16" creationId="{FEE2F4DE-4C54-B982-4694-CACD1C3FFE08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7:38.539" v="116"/>
        <pc:sldMkLst>
          <pc:docMk/>
          <pc:sldMk cId="2874662383" sldId="263"/>
        </pc:sldMkLst>
        <pc:spChg chg="mod">
          <ac:chgData name="서 민경" userId="2fcac929-8cec-427d-b2b0-5ea33e3116a6" providerId="ADAL" clId="{30DD59CA-AE23-419C-A1C1-037B4DCF9DAA}" dt="2023-07-31T00:33:09.680" v="48" actId="20577"/>
          <ac:spMkLst>
            <pc:docMk/>
            <pc:sldMk cId="2874662383" sldId="263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7:38.539" v="116"/>
          <ac:spMkLst>
            <pc:docMk/>
            <pc:sldMk cId="2874662383" sldId="263"/>
            <ac:spMk id="4" creationId="{C295A05C-2066-29C7-16E3-305DFD2390CB}"/>
          </ac:spMkLst>
        </pc:spChg>
        <pc:spChg chg="add mod">
          <ac:chgData name="서 민경" userId="2fcac929-8cec-427d-b2b0-5ea33e3116a6" providerId="ADAL" clId="{30DD59CA-AE23-419C-A1C1-037B4DCF9DAA}" dt="2023-07-31T00:37:38.539" v="116"/>
          <ac:spMkLst>
            <pc:docMk/>
            <pc:sldMk cId="2874662383" sldId="263"/>
            <ac:spMk id="5" creationId="{23AEEE62-EE15-3A95-8B7A-0121F340DD92}"/>
          </ac:spMkLst>
        </pc:spChg>
        <pc:spChg chg="del">
          <ac:chgData name="서 민경" userId="2fcac929-8cec-427d-b2b0-5ea33e3116a6" providerId="ADAL" clId="{30DD59CA-AE23-419C-A1C1-037B4DCF9DAA}" dt="2023-07-31T00:33:07.811" v="47" actId="478"/>
          <ac:spMkLst>
            <pc:docMk/>
            <pc:sldMk cId="2874662383" sldId="263"/>
            <ac:spMk id="15" creationId="{2595A52E-11C3-0564-530E-B7383AACBB70}"/>
          </ac:spMkLst>
        </pc:spChg>
        <pc:spChg chg="del">
          <ac:chgData name="서 민경" userId="2fcac929-8cec-427d-b2b0-5ea33e3116a6" providerId="ADAL" clId="{30DD59CA-AE23-419C-A1C1-037B4DCF9DAA}" dt="2023-07-31T00:33:07.811" v="47" actId="478"/>
          <ac:spMkLst>
            <pc:docMk/>
            <pc:sldMk cId="2874662383" sldId="263"/>
            <ac:spMk id="16" creationId="{5D998D0B-397A-F91E-26C8-D545C60A5525}"/>
          </ac:spMkLst>
        </pc:spChg>
        <pc:spChg chg="del">
          <ac:chgData name="서 민경" userId="2fcac929-8cec-427d-b2b0-5ea33e3116a6" providerId="ADAL" clId="{30DD59CA-AE23-419C-A1C1-037B4DCF9DAA}" dt="2023-07-31T00:33:07.811" v="47" actId="478"/>
          <ac:spMkLst>
            <pc:docMk/>
            <pc:sldMk cId="2874662383" sldId="263"/>
            <ac:spMk id="17" creationId="{6AF01209-11A6-37F8-8896-471DF8E95E28}"/>
          </ac:spMkLst>
        </pc:spChg>
        <pc:spChg chg="del">
          <ac:chgData name="서 민경" userId="2fcac929-8cec-427d-b2b0-5ea33e3116a6" providerId="ADAL" clId="{30DD59CA-AE23-419C-A1C1-037B4DCF9DAA}" dt="2023-07-31T00:33:07.811" v="47" actId="478"/>
          <ac:spMkLst>
            <pc:docMk/>
            <pc:sldMk cId="2874662383" sldId="263"/>
            <ac:spMk id="18" creationId="{03009C91-FCF1-4317-9119-71CBE8722B7A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7:40.524" v="118"/>
        <pc:sldMkLst>
          <pc:docMk/>
          <pc:sldMk cId="520578229" sldId="264"/>
        </pc:sldMkLst>
        <pc:spChg chg="mod">
          <ac:chgData name="서 민경" userId="2fcac929-8cec-427d-b2b0-5ea33e3116a6" providerId="ADAL" clId="{30DD59CA-AE23-419C-A1C1-037B4DCF9DAA}" dt="2023-07-31T00:33:24.714" v="51" actId="20577"/>
          <ac:spMkLst>
            <pc:docMk/>
            <pc:sldMk cId="520578229" sldId="264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5" creationId="{1253FDCB-99A4-A64B-855D-C4EB653AC4D7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6" creationId="{98E9FF28-D76D-5345-5D39-16E425C0720C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7" creationId="{2157F66A-3370-FE13-E9A5-719270D26125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8" creationId="{6FDB7AE3-F2FF-66AA-FB27-6E61FB8A2A83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9" creationId="{50545F8B-FFDC-9A70-C07A-537CEF916EDC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10" creationId="{03CC7EB9-C9D1-BA1D-E9E3-03678BB2C382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11" creationId="{442E36A2-0592-C0BE-F437-6FB3FF46D145}"/>
          </ac:spMkLst>
        </pc:spChg>
        <pc:spChg chg="add mod">
          <ac:chgData name="서 민경" userId="2fcac929-8cec-427d-b2b0-5ea33e3116a6" providerId="ADAL" clId="{30DD59CA-AE23-419C-A1C1-037B4DCF9DAA}" dt="2023-07-31T00:37:40.524" v="118"/>
          <ac:spMkLst>
            <pc:docMk/>
            <pc:sldMk cId="520578229" sldId="264"/>
            <ac:spMk id="14" creationId="{2195DABB-4CF8-EF75-602A-663BD038E855}"/>
          </ac:spMkLst>
        </pc:spChg>
        <pc:spChg chg="add mod">
          <ac:chgData name="서 민경" userId="2fcac929-8cec-427d-b2b0-5ea33e3116a6" providerId="ADAL" clId="{30DD59CA-AE23-419C-A1C1-037B4DCF9DAA}" dt="2023-07-31T00:37:40.524" v="118"/>
          <ac:spMkLst>
            <pc:docMk/>
            <pc:sldMk cId="520578229" sldId="264"/>
            <ac:spMk id="15" creationId="{498E78FF-E53F-C58D-2AFB-D32159C26B99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19" creationId="{33D95173-8DCE-B11F-39C5-22055CA31775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20" creationId="{ADE839EF-CA08-AAF6-23D2-142212347E17}"/>
          </ac:spMkLst>
        </pc:spChg>
        <pc:spChg chg="del">
          <ac:chgData name="서 민경" userId="2fcac929-8cec-427d-b2b0-5ea33e3116a6" providerId="ADAL" clId="{30DD59CA-AE23-419C-A1C1-037B4DCF9DAA}" dt="2023-07-31T00:33:21.694" v="50" actId="478"/>
          <ac:spMkLst>
            <pc:docMk/>
            <pc:sldMk cId="520578229" sldId="264"/>
            <ac:spMk id="21" creationId="{6064C8D6-34CA-BC2F-2E82-EF17AD045F92}"/>
          </ac:spMkLst>
        </pc:spChg>
      </pc:sldChg>
      <pc:sldChg chg="addSp delSp modSp del mod">
        <pc:chgData name="서 민경" userId="2fcac929-8cec-427d-b2b0-5ea33e3116a6" providerId="ADAL" clId="{30DD59CA-AE23-419C-A1C1-037B4DCF9DAA}" dt="2023-07-31T00:39:23.792" v="157" actId="47"/>
        <pc:sldMkLst>
          <pc:docMk/>
          <pc:sldMk cId="3868991958" sldId="265"/>
        </pc:sldMkLst>
        <pc:spChg chg="mod">
          <ac:chgData name="서 민경" userId="2fcac929-8cec-427d-b2b0-5ea33e3116a6" providerId="ADAL" clId="{30DD59CA-AE23-419C-A1C1-037B4DCF9DAA}" dt="2023-07-31T00:33:39.085" v="54" actId="20577"/>
          <ac:spMkLst>
            <pc:docMk/>
            <pc:sldMk cId="3868991958" sldId="265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7:42.629" v="120"/>
          <ac:spMkLst>
            <pc:docMk/>
            <pc:sldMk cId="3868991958" sldId="265"/>
            <ac:spMk id="5" creationId="{A92A5986-E889-E171-AD23-23F9A117FA6A}"/>
          </ac:spMkLst>
        </pc:spChg>
        <pc:spChg chg="add mod">
          <ac:chgData name="서 민경" userId="2fcac929-8cec-427d-b2b0-5ea33e3116a6" providerId="ADAL" clId="{30DD59CA-AE23-419C-A1C1-037B4DCF9DAA}" dt="2023-07-31T00:37:42.629" v="120"/>
          <ac:spMkLst>
            <pc:docMk/>
            <pc:sldMk cId="3868991958" sldId="265"/>
            <ac:spMk id="6" creationId="{B3C7004C-F27A-5733-1297-647DF9EF6C05}"/>
          </ac:spMkLst>
        </pc:spChg>
        <pc:spChg chg="del">
          <ac:chgData name="서 민경" userId="2fcac929-8cec-427d-b2b0-5ea33e3116a6" providerId="ADAL" clId="{30DD59CA-AE23-419C-A1C1-037B4DCF9DAA}" dt="2023-07-31T00:33:37.812" v="53" actId="478"/>
          <ac:spMkLst>
            <pc:docMk/>
            <pc:sldMk cId="3868991958" sldId="265"/>
            <ac:spMk id="15" creationId="{A6E21586-88E2-78D3-80BE-5ABDD7A8F82F}"/>
          </ac:spMkLst>
        </pc:spChg>
        <pc:spChg chg="del">
          <ac:chgData name="서 민경" userId="2fcac929-8cec-427d-b2b0-5ea33e3116a6" providerId="ADAL" clId="{30DD59CA-AE23-419C-A1C1-037B4DCF9DAA}" dt="2023-07-31T00:33:37.812" v="53" actId="478"/>
          <ac:spMkLst>
            <pc:docMk/>
            <pc:sldMk cId="3868991958" sldId="265"/>
            <ac:spMk id="16" creationId="{39EA670A-3018-01DC-D733-58E4F838CD0C}"/>
          </ac:spMkLst>
        </pc:spChg>
      </pc:sldChg>
      <pc:sldChg chg="addSp delSp modSp del mod">
        <pc:chgData name="서 민경" userId="2fcac929-8cec-427d-b2b0-5ea33e3116a6" providerId="ADAL" clId="{30DD59CA-AE23-419C-A1C1-037B4DCF9DAA}" dt="2023-07-31T00:41:03.243" v="235" actId="47"/>
        <pc:sldMkLst>
          <pc:docMk/>
          <pc:sldMk cId="2239867950" sldId="266"/>
        </pc:sldMkLst>
        <pc:spChg chg="mod">
          <ac:chgData name="서 민경" userId="2fcac929-8cec-427d-b2b0-5ea33e3116a6" providerId="ADAL" clId="{30DD59CA-AE23-419C-A1C1-037B4DCF9DAA}" dt="2023-07-31T00:33:49.546" v="57" actId="20577"/>
          <ac:spMkLst>
            <pc:docMk/>
            <pc:sldMk cId="2239867950" sldId="266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3:46.778" v="56" actId="478"/>
          <ac:spMkLst>
            <pc:docMk/>
            <pc:sldMk cId="2239867950" sldId="266"/>
            <ac:spMk id="5" creationId="{D17CF0F2-C5D2-7CC9-A245-0380F2004BA8}"/>
          </ac:spMkLst>
        </pc:spChg>
        <pc:spChg chg="del">
          <ac:chgData name="서 민경" userId="2fcac929-8cec-427d-b2b0-5ea33e3116a6" providerId="ADAL" clId="{30DD59CA-AE23-419C-A1C1-037B4DCF9DAA}" dt="2023-07-31T00:33:46.778" v="56" actId="478"/>
          <ac:spMkLst>
            <pc:docMk/>
            <pc:sldMk cId="2239867950" sldId="266"/>
            <ac:spMk id="6" creationId="{483CB24E-26A8-3E8C-9C8A-9EFACC9329F1}"/>
          </ac:spMkLst>
        </pc:spChg>
        <pc:spChg chg="add mod">
          <ac:chgData name="서 민경" userId="2fcac929-8cec-427d-b2b0-5ea33e3116a6" providerId="ADAL" clId="{30DD59CA-AE23-419C-A1C1-037B4DCF9DAA}" dt="2023-07-31T00:37:44.451" v="122"/>
          <ac:spMkLst>
            <pc:docMk/>
            <pc:sldMk cId="2239867950" sldId="266"/>
            <ac:spMk id="7" creationId="{C636E132-830C-EA98-8A55-5D30920D23B9}"/>
          </ac:spMkLst>
        </pc:spChg>
        <pc:spChg chg="add mod">
          <ac:chgData name="서 민경" userId="2fcac929-8cec-427d-b2b0-5ea33e3116a6" providerId="ADAL" clId="{30DD59CA-AE23-419C-A1C1-037B4DCF9DAA}" dt="2023-07-31T00:37:44.451" v="122"/>
          <ac:spMkLst>
            <pc:docMk/>
            <pc:sldMk cId="2239867950" sldId="266"/>
            <ac:spMk id="9" creationId="{F7CECA11-7AC7-4A5B-80D6-F68151694C00}"/>
          </ac:spMkLst>
        </pc:spChg>
      </pc:sldChg>
      <pc:sldChg chg="addSp modSp">
        <pc:chgData name="서 민경" userId="2fcac929-8cec-427d-b2b0-5ea33e3116a6" providerId="ADAL" clId="{30DD59CA-AE23-419C-A1C1-037B4DCF9DAA}" dt="2023-07-31T00:37:47.511" v="125"/>
        <pc:sldMkLst>
          <pc:docMk/>
          <pc:sldMk cId="470222972" sldId="267"/>
        </pc:sldMkLst>
        <pc:spChg chg="add mod">
          <ac:chgData name="서 민경" userId="2fcac929-8cec-427d-b2b0-5ea33e3116a6" providerId="ADAL" clId="{30DD59CA-AE23-419C-A1C1-037B4DCF9DAA}" dt="2023-07-31T00:37:47.511" v="125"/>
          <ac:spMkLst>
            <pc:docMk/>
            <pc:sldMk cId="470222972" sldId="267"/>
            <ac:spMk id="6" creationId="{0BA50AC5-2CC2-0073-0712-57021FC8BCCC}"/>
          </ac:spMkLst>
        </pc:spChg>
        <pc:spChg chg="add mod">
          <ac:chgData name="서 민경" userId="2fcac929-8cec-427d-b2b0-5ea33e3116a6" providerId="ADAL" clId="{30DD59CA-AE23-419C-A1C1-037B4DCF9DAA}" dt="2023-07-31T00:37:47.511" v="125"/>
          <ac:spMkLst>
            <pc:docMk/>
            <pc:sldMk cId="470222972" sldId="267"/>
            <ac:spMk id="25" creationId="{953160CE-1242-243C-25D5-FBA10E4BE37C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7:48.667" v="126"/>
        <pc:sldMkLst>
          <pc:docMk/>
          <pc:sldMk cId="3651426655" sldId="268"/>
        </pc:sldMkLst>
        <pc:spChg chg="mod">
          <ac:chgData name="서 민경" userId="2fcac929-8cec-427d-b2b0-5ea33e3116a6" providerId="ADAL" clId="{30DD59CA-AE23-419C-A1C1-037B4DCF9DAA}" dt="2023-07-31T00:34:13.228" v="66" actId="20577"/>
          <ac:spMkLst>
            <pc:docMk/>
            <pc:sldMk cId="3651426655" sldId="268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" creationId="{926A4147-092E-E38E-88A9-911F4D747E56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6" creationId="{0E4143B5-DAF8-74A8-BCE3-2B5BC0D25AE5}"/>
          </ac:spMkLst>
        </pc:spChg>
        <pc:spChg chg="add mod">
          <ac:chgData name="서 민경" userId="2fcac929-8cec-427d-b2b0-5ea33e3116a6" providerId="ADAL" clId="{30DD59CA-AE23-419C-A1C1-037B4DCF9DAA}" dt="2023-07-31T00:37:48.667" v="126"/>
          <ac:spMkLst>
            <pc:docMk/>
            <pc:sldMk cId="3651426655" sldId="268"/>
            <ac:spMk id="9" creationId="{EB6F91E2-FA8C-A85B-8F2F-2AB33178E167}"/>
          </ac:spMkLst>
        </pc:spChg>
        <pc:spChg chg="add mod">
          <ac:chgData name="서 민경" userId="2fcac929-8cec-427d-b2b0-5ea33e3116a6" providerId="ADAL" clId="{30DD59CA-AE23-419C-A1C1-037B4DCF9DAA}" dt="2023-07-31T00:37:48.667" v="126"/>
          <ac:spMkLst>
            <pc:docMk/>
            <pc:sldMk cId="3651426655" sldId="268"/>
            <ac:spMk id="10" creationId="{EE212B23-EE55-AF4E-D224-C24A9E6841A9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25" creationId="{8739663E-8D95-933C-9B1B-E9C44D8D1285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26" creationId="{097F4FFB-EF32-683E-5C2F-B85C19594329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27" creationId="{B03BDBC4-8B94-1546-2A8B-6076663C60F1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28" creationId="{05935653-37DA-D2E8-D724-89A8E19D1B99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29" creationId="{391A7881-33A8-EB3E-FD08-71DDA6E3E5DE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0" creationId="{8C40C20B-3760-FA01-6B03-8EF267DA7E06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1" creationId="{238B19E3-0BB4-19C2-D719-F9E69C635A50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2" creationId="{4F1478B9-4972-5C7F-E9B9-7718588D3D55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3" creationId="{591FCBE7-A260-0DE2-C587-B1AAD4B935F1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4" creationId="{3C54570A-80B5-F42D-1880-24159677F91D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5" creationId="{69F4E649-4CFF-101A-4863-210685EA6177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6" creationId="{A10CA887-B931-5B9D-068A-681F70A0DA34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7" creationId="{F07DCCC4-0F42-D005-135B-2281775DBF48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8" creationId="{12D7452F-E8E4-FD52-8E9C-1143FA91806A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39" creationId="{1DD9005A-969E-9525-AB90-DE45268FD180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0" creationId="{CDC11D8A-F35C-9EE3-679C-A9F14775D693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1" creationId="{FBE57C65-B61A-7777-F793-9635E501B798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2" creationId="{34F1F6DB-B154-0C32-8AA9-1982AD88B160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3" creationId="{F3217A76-26DE-01A6-A79A-AB0E74912688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4" creationId="{6C6CC531-FFD3-DCE8-E39C-E64D9A4019C1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5" creationId="{A6B5772C-9330-C4D5-4818-11EE682F1EEA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6" creationId="{3EF24015-50A7-B12E-4B06-D538AAEB5CC7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7" creationId="{89E3AFFB-6E38-1335-48EC-7A60EE5CDFBF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8" creationId="{53A17A09-B4A6-1C87-124E-12D072312271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49" creationId="{A27EF605-8853-2242-7126-18F24AE964B3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0" creationId="{BA3F24A2-22AC-4F04-1A7B-28CCF80C6D35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1" creationId="{4DFF12F6-E471-1840-0093-F6197F171709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2" creationId="{0B9D13EC-2E8C-4C3B-B1EC-7615B7046DBA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3" creationId="{864B5C8D-796B-90A2-F41D-14F46B86D58D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4" creationId="{65AFB83E-035C-4973-FA43-0EEF2A7EC9A7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5" creationId="{28155352-15FA-96CE-F7B2-064FDA9024F9}"/>
          </ac:spMkLst>
        </pc:spChg>
        <pc:spChg chg="del">
          <ac:chgData name="서 민경" userId="2fcac929-8cec-427d-b2b0-5ea33e3116a6" providerId="ADAL" clId="{30DD59CA-AE23-419C-A1C1-037B4DCF9DAA}" dt="2023-07-31T00:34:11.381" v="65" actId="478"/>
          <ac:spMkLst>
            <pc:docMk/>
            <pc:sldMk cId="3651426655" sldId="268"/>
            <ac:spMk id="56" creationId="{E3070B33-B13D-3806-D7CA-6861C44BA06C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8:17.897" v="138"/>
        <pc:sldMkLst>
          <pc:docMk/>
          <pc:sldMk cId="2387220079" sldId="269"/>
        </pc:sldMkLst>
        <pc:spChg chg="mod">
          <ac:chgData name="서 민경" userId="2fcac929-8cec-427d-b2b0-5ea33e3116a6" providerId="ADAL" clId="{30DD59CA-AE23-419C-A1C1-037B4DCF9DAA}" dt="2023-07-31T00:34:35.602" v="72" actId="20577"/>
          <ac:spMkLst>
            <pc:docMk/>
            <pc:sldMk cId="2387220079" sldId="269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8:17.673" v="137" actId="478"/>
          <ac:spMkLst>
            <pc:docMk/>
            <pc:sldMk cId="2387220079" sldId="269"/>
            <ac:spMk id="4" creationId="{8111E469-9C21-735D-7B35-9528CE63BAC5}"/>
          </ac:spMkLst>
        </pc:spChg>
        <pc:spChg chg="del">
          <ac:chgData name="서 민경" userId="2fcac929-8cec-427d-b2b0-5ea33e3116a6" providerId="ADAL" clId="{30DD59CA-AE23-419C-A1C1-037B4DCF9DAA}" dt="2023-07-31T00:38:17.673" v="137" actId="478"/>
          <ac:spMkLst>
            <pc:docMk/>
            <pc:sldMk cId="2387220079" sldId="269"/>
            <ac:spMk id="5" creationId="{25495D05-0965-75F0-04B4-D9F5DF6082BC}"/>
          </ac:spMkLst>
        </pc:spChg>
        <pc:spChg chg="del">
          <ac:chgData name="서 민경" userId="2fcac929-8cec-427d-b2b0-5ea33e3116a6" providerId="ADAL" clId="{30DD59CA-AE23-419C-A1C1-037B4DCF9DAA}" dt="2023-07-31T00:34:33.556" v="71" actId="478"/>
          <ac:spMkLst>
            <pc:docMk/>
            <pc:sldMk cId="2387220079" sldId="269"/>
            <ac:spMk id="8" creationId="{8B3FFFD9-0A3D-B532-E483-1EAF9FD11D60}"/>
          </ac:spMkLst>
        </pc:spChg>
        <pc:spChg chg="del">
          <ac:chgData name="서 민경" userId="2fcac929-8cec-427d-b2b0-5ea33e3116a6" providerId="ADAL" clId="{30DD59CA-AE23-419C-A1C1-037B4DCF9DAA}" dt="2023-07-31T00:34:33.556" v="71" actId="478"/>
          <ac:spMkLst>
            <pc:docMk/>
            <pc:sldMk cId="2387220079" sldId="269"/>
            <ac:spMk id="9" creationId="{B2BE0704-94C4-A397-9726-1A2D11F0E2F5}"/>
          </ac:spMkLst>
        </pc:spChg>
        <pc:spChg chg="del">
          <ac:chgData name="서 민경" userId="2fcac929-8cec-427d-b2b0-5ea33e3116a6" providerId="ADAL" clId="{30DD59CA-AE23-419C-A1C1-037B4DCF9DAA}" dt="2023-07-31T00:34:33.556" v="71" actId="478"/>
          <ac:spMkLst>
            <pc:docMk/>
            <pc:sldMk cId="2387220079" sldId="269"/>
            <ac:spMk id="10" creationId="{D2529ED9-F903-B2BE-E20A-0EA1488FAD71}"/>
          </ac:spMkLst>
        </pc:spChg>
        <pc:spChg chg="del">
          <ac:chgData name="서 민경" userId="2fcac929-8cec-427d-b2b0-5ea33e3116a6" providerId="ADAL" clId="{30DD59CA-AE23-419C-A1C1-037B4DCF9DAA}" dt="2023-07-31T00:34:33.556" v="71" actId="478"/>
          <ac:spMkLst>
            <pc:docMk/>
            <pc:sldMk cId="2387220079" sldId="269"/>
            <ac:spMk id="11" creationId="{58293799-2FDE-9E43-517E-91A04F0AB606}"/>
          </ac:spMkLst>
        </pc:spChg>
        <pc:spChg chg="add mod">
          <ac:chgData name="서 민경" userId="2fcac929-8cec-427d-b2b0-5ea33e3116a6" providerId="ADAL" clId="{30DD59CA-AE23-419C-A1C1-037B4DCF9DAA}" dt="2023-07-31T00:38:17.897" v="138"/>
          <ac:spMkLst>
            <pc:docMk/>
            <pc:sldMk cId="2387220079" sldId="269"/>
            <ac:spMk id="12" creationId="{BBDE425A-872E-74B3-A254-CE4C26B52535}"/>
          </ac:spMkLst>
        </pc:spChg>
        <pc:spChg chg="add mod">
          <ac:chgData name="서 민경" userId="2fcac929-8cec-427d-b2b0-5ea33e3116a6" providerId="ADAL" clId="{30DD59CA-AE23-419C-A1C1-037B4DCF9DAA}" dt="2023-07-31T00:38:17.897" v="138"/>
          <ac:spMkLst>
            <pc:docMk/>
            <pc:sldMk cId="2387220079" sldId="269"/>
            <ac:spMk id="13" creationId="{A77D18B8-CDDC-7D2C-868C-E660AB17A78D}"/>
          </ac:spMkLst>
        </pc:spChg>
        <pc:spChg chg="del">
          <ac:chgData name="서 민경" userId="2fcac929-8cec-427d-b2b0-5ea33e3116a6" providerId="ADAL" clId="{30DD59CA-AE23-419C-A1C1-037B4DCF9DAA}" dt="2023-07-31T00:34:33.556" v="71" actId="478"/>
          <ac:spMkLst>
            <pc:docMk/>
            <pc:sldMk cId="2387220079" sldId="269"/>
            <ac:spMk id="14" creationId="{4705829A-FC5D-87DB-3460-B28C9D8AF062}"/>
          </ac:spMkLst>
        </pc:spChg>
        <pc:spChg chg="del">
          <ac:chgData name="서 민경" userId="2fcac929-8cec-427d-b2b0-5ea33e3116a6" providerId="ADAL" clId="{30DD59CA-AE23-419C-A1C1-037B4DCF9DAA}" dt="2023-07-31T00:34:33.556" v="71" actId="478"/>
          <ac:spMkLst>
            <pc:docMk/>
            <pc:sldMk cId="2387220079" sldId="269"/>
            <ac:spMk id="15" creationId="{45CDAAA7-DAC1-A330-274A-37FAA838180E}"/>
          </ac:spMkLst>
        </pc:spChg>
        <pc:spChg chg="add mod">
          <ac:chgData name="서 민경" userId="2fcac929-8cec-427d-b2b0-5ea33e3116a6" providerId="ADAL" clId="{30DD59CA-AE23-419C-A1C1-037B4DCF9DAA}" dt="2023-07-31T00:38:17.897" v="138"/>
          <ac:spMkLst>
            <pc:docMk/>
            <pc:sldMk cId="2387220079" sldId="269"/>
            <ac:spMk id="16" creationId="{DD83400E-00D5-9FCE-69EC-CB69FA5D252C}"/>
          </ac:spMkLst>
        </pc:spChg>
        <pc:spChg chg="add mod">
          <ac:chgData name="서 민경" userId="2fcac929-8cec-427d-b2b0-5ea33e3116a6" providerId="ADAL" clId="{30DD59CA-AE23-419C-A1C1-037B4DCF9DAA}" dt="2023-07-31T00:38:17.897" v="138"/>
          <ac:spMkLst>
            <pc:docMk/>
            <pc:sldMk cId="2387220079" sldId="269"/>
            <ac:spMk id="17" creationId="{8DAB615A-9BAC-BCCA-0243-860CAFC859C4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8:09.039" v="134" actId="1076"/>
        <pc:sldMkLst>
          <pc:docMk/>
          <pc:sldMk cId="4018366112" sldId="270"/>
        </pc:sldMkLst>
        <pc:spChg chg="mod">
          <ac:chgData name="서 민경" userId="2fcac929-8cec-427d-b2b0-5ea33e3116a6" providerId="ADAL" clId="{30DD59CA-AE23-419C-A1C1-037B4DCF9DAA}" dt="2023-07-31T00:34:26.746" v="69" actId="20577"/>
          <ac:spMkLst>
            <pc:docMk/>
            <pc:sldMk cId="4018366112" sldId="270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4:25.145" v="68" actId="478"/>
          <ac:spMkLst>
            <pc:docMk/>
            <pc:sldMk cId="4018366112" sldId="270"/>
            <ac:spMk id="5" creationId="{02A74546-5C47-8632-876E-4C249CA2832B}"/>
          </ac:spMkLst>
        </pc:spChg>
        <pc:spChg chg="del">
          <ac:chgData name="서 민경" userId="2fcac929-8cec-427d-b2b0-5ea33e3116a6" providerId="ADAL" clId="{30DD59CA-AE23-419C-A1C1-037B4DCF9DAA}" dt="2023-07-31T00:34:25.145" v="68" actId="478"/>
          <ac:spMkLst>
            <pc:docMk/>
            <pc:sldMk cId="4018366112" sldId="270"/>
            <ac:spMk id="6" creationId="{38266114-1925-7AAA-0271-CD3F2C4EBA27}"/>
          </ac:spMkLst>
        </pc:spChg>
        <pc:spChg chg="mod">
          <ac:chgData name="서 민경" userId="2fcac929-8cec-427d-b2b0-5ea33e3116a6" providerId="ADAL" clId="{30DD59CA-AE23-419C-A1C1-037B4DCF9DAA}" dt="2023-07-31T00:37:56.840" v="131" actId="1076"/>
          <ac:spMkLst>
            <pc:docMk/>
            <pc:sldMk cId="4018366112" sldId="270"/>
            <ac:spMk id="8" creationId="{1288C18B-C954-A9B3-6AC5-A3DD11A11A40}"/>
          </ac:spMkLst>
        </pc:spChg>
        <pc:spChg chg="add del mod">
          <ac:chgData name="서 민경" userId="2fcac929-8cec-427d-b2b0-5ea33e3116a6" providerId="ADAL" clId="{30DD59CA-AE23-419C-A1C1-037B4DCF9DAA}" dt="2023-07-31T00:37:52.036" v="129"/>
          <ac:spMkLst>
            <pc:docMk/>
            <pc:sldMk cId="4018366112" sldId="270"/>
            <ac:spMk id="10" creationId="{EC6AF046-CEE3-226E-2961-22BF68BD7BE9}"/>
          </ac:spMkLst>
        </pc:spChg>
        <pc:spChg chg="add del mod">
          <ac:chgData name="서 민경" userId="2fcac929-8cec-427d-b2b0-5ea33e3116a6" providerId="ADAL" clId="{30DD59CA-AE23-419C-A1C1-037B4DCF9DAA}" dt="2023-07-31T00:37:52.036" v="129"/>
          <ac:spMkLst>
            <pc:docMk/>
            <pc:sldMk cId="4018366112" sldId="270"/>
            <ac:spMk id="11" creationId="{4D9FF301-15FF-1F8C-160D-84915E4D57B1}"/>
          </ac:spMkLst>
        </pc:spChg>
        <pc:spChg chg="add mod">
          <ac:chgData name="서 민경" userId="2fcac929-8cec-427d-b2b0-5ea33e3116a6" providerId="ADAL" clId="{30DD59CA-AE23-419C-A1C1-037B4DCF9DAA}" dt="2023-07-31T00:38:05.592" v="133" actId="1076"/>
          <ac:spMkLst>
            <pc:docMk/>
            <pc:sldMk cId="4018366112" sldId="270"/>
            <ac:spMk id="12" creationId="{4CEB9872-236B-87A1-54C5-5E705A7547DE}"/>
          </ac:spMkLst>
        </pc:spChg>
        <pc:spChg chg="add mod">
          <ac:chgData name="서 민경" userId="2fcac929-8cec-427d-b2b0-5ea33e3116a6" providerId="ADAL" clId="{30DD59CA-AE23-419C-A1C1-037B4DCF9DAA}" dt="2023-07-31T00:38:09.039" v="134" actId="1076"/>
          <ac:spMkLst>
            <pc:docMk/>
            <pc:sldMk cId="4018366112" sldId="270"/>
            <ac:spMk id="13" creationId="{B78DAED1-9607-90B9-4C8C-B329FB893E41}"/>
          </ac:spMkLst>
        </pc:spChg>
        <pc:spChg chg="del">
          <ac:chgData name="서 민경" userId="2fcac929-8cec-427d-b2b0-5ea33e3116a6" providerId="ADAL" clId="{30DD59CA-AE23-419C-A1C1-037B4DCF9DAA}" dt="2023-07-31T00:34:25.145" v="68" actId="478"/>
          <ac:spMkLst>
            <pc:docMk/>
            <pc:sldMk cId="4018366112" sldId="270"/>
            <ac:spMk id="16" creationId="{2F58FE96-69F2-EC47-118A-16320C22C938}"/>
          </ac:spMkLst>
        </pc:spChg>
        <pc:spChg chg="del">
          <ac:chgData name="서 민경" userId="2fcac929-8cec-427d-b2b0-5ea33e3116a6" providerId="ADAL" clId="{30DD59CA-AE23-419C-A1C1-037B4DCF9DAA}" dt="2023-07-31T00:34:25.145" v="68" actId="478"/>
          <ac:spMkLst>
            <pc:docMk/>
            <pc:sldMk cId="4018366112" sldId="270"/>
            <ac:spMk id="17" creationId="{B004453E-E08D-638E-96A2-588219B82C45}"/>
          </ac:spMkLst>
        </pc:spChg>
        <pc:spChg chg="del">
          <ac:chgData name="서 민경" userId="2fcac929-8cec-427d-b2b0-5ea33e3116a6" providerId="ADAL" clId="{30DD59CA-AE23-419C-A1C1-037B4DCF9DAA}" dt="2023-07-31T00:34:25.145" v="68" actId="478"/>
          <ac:spMkLst>
            <pc:docMk/>
            <pc:sldMk cId="4018366112" sldId="270"/>
            <ac:spMk id="18" creationId="{D601C4C6-79A5-CBF5-70C8-3C0310339F1F}"/>
          </ac:spMkLst>
        </pc:spChg>
        <pc:spChg chg="del">
          <ac:chgData name="서 민경" userId="2fcac929-8cec-427d-b2b0-5ea33e3116a6" providerId="ADAL" clId="{30DD59CA-AE23-419C-A1C1-037B4DCF9DAA}" dt="2023-07-31T00:34:25.145" v="68" actId="478"/>
          <ac:spMkLst>
            <pc:docMk/>
            <pc:sldMk cId="4018366112" sldId="270"/>
            <ac:spMk id="19" creationId="{3C697941-1C4C-1A54-8AB4-279B78FCD6F3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8:28.585" v="142"/>
        <pc:sldMkLst>
          <pc:docMk/>
          <pc:sldMk cId="3248127097" sldId="271"/>
        </pc:sldMkLst>
        <pc:spChg chg="mod">
          <ac:chgData name="서 민경" userId="2fcac929-8cec-427d-b2b0-5ea33e3116a6" providerId="ADAL" clId="{30DD59CA-AE23-419C-A1C1-037B4DCF9DAA}" dt="2023-07-31T00:34:43.646" v="75" actId="20577"/>
          <ac:spMkLst>
            <pc:docMk/>
            <pc:sldMk cId="3248127097" sldId="271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8:28.585" v="142"/>
          <ac:spMkLst>
            <pc:docMk/>
            <pc:sldMk cId="3248127097" sldId="271"/>
            <ac:spMk id="4" creationId="{A8C94392-0D93-0828-29FA-8966B1FE1A41}"/>
          </ac:spMkLst>
        </pc:spChg>
        <pc:spChg chg="add mod">
          <ac:chgData name="서 민경" userId="2fcac929-8cec-427d-b2b0-5ea33e3116a6" providerId="ADAL" clId="{30DD59CA-AE23-419C-A1C1-037B4DCF9DAA}" dt="2023-07-31T00:38:28.585" v="142"/>
          <ac:spMkLst>
            <pc:docMk/>
            <pc:sldMk cId="3248127097" sldId="271"/>
            <ac:spMk id="5" creationId="{84C58E41-72BC-62C4-AE00-61D33327FDB6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8" creationId="{4C9936F2-A91A-6729-A2A2-2E3458543564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9" creationId="{3F02F24C-3F33-0E8F-747E-794CD256DE96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10" creationId="{CAF4F00C-B5C2-DF36-AD54-F51AC3E3C573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11" creationId="{2E5BDBD3-24BA-3330-4105-B000BB5CCDC7}"/>
          </ac:spMkLst>
        </pc:spChg>
        <pc:spChg chg="del">
          <ac:chgData name="서 민경" userId="2fcac929-8cec-427d-b2b0-5ea33e3116a6" providerId="ADAL" clId="{30DD59CA-AE23-419C-A1C1-037B4DCF9DAA}" dt="2023-07-31T00:38:27.867" v="141" actId="478"/>
          <ac:spMkLst>
            <pc:docMk/>
            <pc:sldMk cId="3248127097" sldId="271"/>
            <ac:spMk id="12" creationId="{CC7DF9A7-9271-7341-0E44-C71A02594A7B}"/>
          </ac:spMkLst>
        </pc:spChg>
        <pc:spChg chg="del">
          <ac:chgData name="서 민경" userId="2fcac929-8cec-427d-b2b0-5ea33e3116a6" providerId="ADAL" clId="{30DD59CA-AE23-419C-A1C1-037B4DCF9DAA}" dt="2023-07-31T00:38:27.867" v="141" actId="478"/>
          <ac:spMkLst>
            <pc:docMk/>
            <pc:sldMk cId="3248127097" sldId="271"/>
            <ac:spMk id="13" creationId="{59CF144D-65FA-41C4-4E0F-621059D8DFB9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14" creationId="{3C337CF2-B5AC-ED72-D512-B85237DB6F10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15" creationId="{EC04F5B4-A630-2389-C1D4-43BC1E50BBEB}"/>
          </ac:spMkLst>
        </pc:spChg>
        <pc:spChg chg="add mod">
          <ac:chgData name="서 민경" userId="2fcac929-8cec-427d-b2b0-5ea33e3116a6" providerId="ADAL" clId="{30DD59CA-AE23-419C-A1C1-037B4DCF9DAA}" dt="2023-07-31T00:38:28.585" v="142"/>
          <ac:spMkLst>
            <pc:docMk/>
            <pc:sldMk cId="3248127097" sldId="271"/>
            <ac:spMk id="16" creationId="{DAAEFF74-0DD7-2FFA-5CCB-05385127A79D}"/>
          </ac:spMkLst>
        </pc:spChg>
        <pc:spChg chg="add mod">
          <ac:chgData name="서 민경" userId="2fcac929-8cec-427d-b2b0-5ea33e3116a6" providerId="ADAL" clId="{30DD59CA-AE23-419C-A1C1-037B4DCF9DAA}" dt="2023-07-31T00:38:28.585" v="142"/>
          <ac:spMkLst>
            <pc:docMk/>
            <pc:sldMk cId="3248127097" sldId="271"/>
            <ac:spMk id="17" creationId="{5558B028-8A6B-67C3-920C-EFC09350EE86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20" creationId="{66BF7C62-E03B-249F-F200-39BB6B5209A7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21" creationId="{CA0C83EB-947D-5ED3-DC97-99BF1677C228}"/>
          </ac:spMkLst>
        </pc:spChg>
        <pc:spChg chg="del">
          <ac:chgData name="서 민경" userId="2fcac929-8cec-427d-b2b0-5ea33e3116a6" providerId="ADAL" clId="{30DD59CA-AE23-419C-A1C1-037B4DCF9DAA}" dt="2023-07-31T00:34:41.516" v="74" actId="478"/>
          <ac:spMkLst>
            <pc:docMk/>
            <pc:sldMk cId="3248127097" sldId="271"/>
            <ac:spMk id="22" creationId="{6D602324-20DC-9DD4-80A7-2A9D68B59C66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8:47.859" v="146"/>
        <pc:sldMkLst>
          <pc:docMk/>
          <pc:sldMk cId="3628275006" sldId="272"/>
        </pc:sldMkLst>
        <pc:spChg chg="mod">
          <ac:chgData name="서 민경" userId="2fcac929-8cec-427d-b2b0-5ea33e3116a6" providerId="ADAL" clId="{30DD59CA-AE23-419C-A1C1-037B4DCF9DAA}" dt="2023-07-31T00:34:53.930" v="78" actId="20577"/>
          <ac:spMkLst>
            <pc:docMk/>
            <pc:sldMk cId="3628275006" sldId="272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8:47.655" v="145" actId="478"/>
          <ac:spMkLst>
            <pc:docMk/>
            <pc:sldMk cId="3628275006" sldId="272"/>
            <ac:spMk id="4" creationId="{0853D26A-7483-947D-09D6-A3D8BB716117}"/>
          </ac:spMkLst>
        </pc:spChg>
        <pc:spChg chg="del">
          <ac:chgData name="서 민경" userId="2fcac929-8cec-427d-b2b0-5ea33e3116a6" providerId="ADAL" clId="{30DD59CA-AE23-419C-A1C1-037B4DCF9DAA}" dt="2023-07-31T00:38:47.655" v="145" actId="478"/>
          <ac:spMkLst>
            <pc:docMk/>
            <pc:sldMk cId="3628275006" sldId="272"/>
            <ac:spMk id="5" creationId="{95449149-5E8F-AE96-DBFF-798B3B24FAFE}"/>
          </ac:spMkLst>
        </pc:spChg>
        <pc:spChg chg="add mod">
          <ac:chgData name="서 민경" userId="2fcac929-8cec-427d-b2b0-5ea33e3116a6" providerId="ADAL" clId="{30DD59CA-AE23-419C-A1C1-037B4DCF9DAA}" dt="2023-07-31T00:38:47.859" v="146"/>
          <ac:spMkLst>
            <pc:docMk/>
            <pc:sldMk cId="3628275006" sldId="272"/>
            <ac:spMk id="7" creationId="{5BC2E5DA-606C-C73A-1C94-82170773966E}"/>
          </ac:spMkLst>
        </pc:spChg>
        <pc:spChg chg="add mod">
          <ac:chgData name="서 민경" userId="2fcac929-8cec-427d-b2b0-5ea33e3116a6" providerId="ADAL" clId="{30DD59CA-AE23-419C-A1C1-037B4DCF9DAA}" dt="2023-07-31T00:38:47.859" v="146"/>
          <ac:spMkLst>
            <pc:docMk/>
            <pc:sldMk cId="3628275006" sldId="272"/>
            <ac:spMk id="8" creationId="{1ACA39BD-352F-62CD-29E3-4C2F6596A40E}"/>
          </ac:spMkLst>
        </pc:spChg>
        <pc:spChg chg="add mod">
          <ac:chgData name="서 민경" userId="2fcac929-8cec-427d-b2b0-5ea33e3116a6" providerId="ADAL" clId="{30DD59CA-AE23-419C-A1C1-037B4DCF9DAA}" dt="2023-07-31T00:38:47.859" v="146"/>
          <ac:spMkLst>
            <pc:docMk/>
            <pc:sldMk cId="3628275006" sldId="272"/>
            <ac:spMk id="9" creationId="{B8CB71DD-0EF0-F444-096F-45348F34715A}"/>
          </ac:spMkLst>
        </pc:spChg>
        <pc:spChg chg="add mod">
          <ac:chgData name="서 민경" userId="2fcac929-8cec-427d-b2b0-5ea33e3116a6" providerId="ADAL" clId="{30DD59CA-AE23-419C-A1C1-037B4DCF9DAA}" dt="2023-07-31T00:38:47.859" v="146"/>
          <ac:spMkLst>
            <pc:docMk/>
            <pc:sldMk cId="3628275006" sldId="272"/>
            <ac:spMk id="10" creationId="{AE13E28A-A656-3548-689A-047EAED33897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3" creationId="{33257B43-86D0-7B34-33A3-C927514A5437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4" creationId="{E15AE0A6-B49D-72D3-E920-624CE9D68B17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5" creationId="{38A6C4ED-7727-256B-47E9-2313BACEF349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6" creationId="{EC236095-25CE-84E5-21C6-80CC9F7FB260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7" creationId="{C158EF98-878F-9DAD-4B10-3AF499C7F654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8" creationId="{118BE3E6-AFF1-8261-3E8E-23E61E732F16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49" creationId="{B5B404B0-F81A-6676-4054-B8BF452959C0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0" creationId="{1B825328-B397-4E89-A76C-D6E61FA9E1F8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1" creationId="{3B7E5496-3084-F645-4CF3-28BFF2B40429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2" creationId="{0EFFC87A-5467-CDBF-F793-3CC48449B0DB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3" creationId="{D3E75658-D56B-0168-70B0-6A3F8865DD3B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4" creationId="{801B9A0A-AEF9-BBA9-DF0D-FDA2D792E564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5" creationId="{C90D2832-42CE-1807-B083-ADA0B7A7B713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6" creationId="{970BD25B-1188-C17F-B1C1-D695CF0FF924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7" creationId="{F0490B08-4E63-BBE0-A115-4543A385BC3E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8" creationId="{D4EC00F0-C116-E7A0-2D14-F07B1E9745C6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59" creationId="{FD11EF42-46AE-FAF8-264D-62C4872B0D40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60" creationId="{8FE1EDE9-9B20-C521-3C0F-179CA51E0FBC}"/>
          </ac:spMkLst>
        </pc:spChg>
        <pc:spChg chg="del">
          <ac:chgData name="서 민경" userId="2fcac929-8cec-427d-b2b0-5ea33e3116a6" providerId="ADAL" clId="{30DD59CA-AE23-419C-A1C1-037B4DCF9DAA}" dt="2023-07-31T00:34:51.609" v="77" actId="478"/>
          <ac:spMkLst>
            <pc:docMk/>
            <pc:sldMk cId="3628275006" sldId="272"/>
            <ac:spMk id="61" creationId="{0714F953-813E-9E28-A876-A60FEA6BB4EC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8:54.421" v="150"/>
        <pc:sldMkLst>
          <pc:docMk/>
          <pc:sldMk cId="2068095386" sldId="273"/>
        </pc:sldMkLst>
        <pc:spChg chg="mod">
          <ac:chgData name="서 민경" userId="2fcac929-8cec-427d-b2b0-5ea33e3116a6" providerId="ADAL" clId="{30DD59CA-AE23-419C-A1C1-037B4DCF9DAA}" dt="2023-07-31T00:35:03.078" v="81" actId="20577"/>
          <ac:spMkLst>
            <pc:docMk/>
            <pc:sldMk cId="2068095386" sldId="273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5" creationId="{285D8D3A-D4F8-CA25-937E-07A923F1D925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6" creationId="{D51581DC-3BCB-8924-4CE0-2C36B5340D20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7" creationId="{2B1D0277-9166-ED94-6EFC-B00FCCB90B25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8" creationId="{21105A97-7D50-CD73-8DE8-25A925EF4310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9" creationId="{5E5BA9D0-E525-3477-64CB-7461FCACDC71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10" creationId="{459DE5E8-B10F-84B3-04AB-583288EC3293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11" creationId="{763AA53A-47F5-DA62-894C-1463552027EA}"/>
          </ac:spMkLst>
        </pc:spChg>
        <pc:spChg chg="add mod">
          <ac:chgData name="서 민경" userId="2fcac929-8cec-427d-b2b0-5ea33e3116a6" providerId="ADAL" clId="{30DD59CA-AE23-419C-A1C1-037B4DCF9DAA}" dt="2023-07-31T00:38:54.421" v="150"/>
          <ac:spMkLst>
            <pc:docMk/>
            <pc:sldMk cId="2068095386" sldId="273"/>
            <ac:spMk id="12" creationId="{B33FB1CC-CF50-A8C9-4CB8-3D3830F4519F}"/>
          </ac:spMkLst>
        </pc:spChg>
        <pc:spChg chg="add mod">
          <ac:chgData name="서 민경" userId="2fcac929-8cec-427d-b2b0-5ea33e3116a6" providerId="ADAL" clId="{30DD59CA-AE23-419C-A1C1-037B4DCF9DAA}" dt="2023-07-31T00:38:54.421" v="150"/>
          <ac:spMkLst>
            <pc:docMk/>
            <pc:sldMk cId="2068095386" sldId="273"/>
            <ac:spMk id="13" creationId="{00CC2E7F-4F61-8D25-96DE-9F09759A6FF0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14" creationId="{0DDEDCEA-17CF-9919-8196-88AEDD8F17C8}"/>
          </ac:spMkLst>
        </pc:spChg>
        <pc:spChg chg="add mod">
          <ac:chgData name="서 민경" userId="2fcac929-8cec-427d-b2b0-5ea33e3116a6" providerId="ADAL" clId="{30DD59CA-AE23-419C-A1C1-037B4DCF9DAA}" dt="2023-07-31T00:38:54.421" v="150"/>
          <ac:spMkLst>
            <pc:docMk/>
            <pc:sldMk cId="2068095386" sldId="273"/>
            <ac:spMk id="15" creationId="{5BC926B3-9111-2BAF-F5C2-04B681BA683C}"/>
          </ac:spMkLst>
        </pc:spChg>
        <pc:spChg chg="add mod">
          <ac:chgData name="서 민경" userId="2fcac929-8cec-427d-b2b0-5ea33e3116a6" providerId="ADAL" clId="{30DD59CA-AE23-419C-A1C1-037B4DCF9DAA}" dt="2023-07-31T00:38:54.421" v="150"/>
          <ac:spMkLst>
            <pc:docMk/>
            <pc:sldMk cId="2068095386" sldId="273"/>
            <ac:spMk id="16" creationId="{9FCD5E5C-350B-A69A-458C-25287B6E4F0C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27" creationId="{91CC2555-6F69-8449-BF30-429A0B90AEAF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29" creationId="{5FC8B2F6-E512-22BC-0137-AB75883F89BB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0" creationId="{415A69ED-7DE1-3524-9DA8-949E6F4F3DD6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1" creationId="{EFABBF82-E56B-C3FA-6FFA-A77AA6286561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2" creationId="{E7F9BDDC-C240-F443-CA3A-9BD5C7AEC8C4}"/>
          </ac:spMkLst>
        </pc:spChg>
        <pc:spChg chg="del">
          <ac:chgData name="서 민경" userId="2fcac929-8cec-427d-b2b0-5ea33e3116a6" providerId="ADAL" clId="{30DD59CA-AE23-419C-A1C1-037B4DCF9DAA}" dt="2023-07-31T00:38:54.176" v="149" actId="478"/>
          <ac:spMkLst>
            <pc:docMk/>
            <pc:sldMk cId="2068095386" sldId="273"/>
            <ac:spMk id="33" creationId="{E2D4D0A2-A84C-E123-FBCE-0161A93433A1}"/>
          </ac:spMkLst>
        </pc:spChg>
        <pc:spChg chg="del">
          <ac:chgData name="서 민경" userId="2fcac929-8cec-427d-b2b0-5ea33e3116a6" providerId="ADAL" clId="{30DD59CA-AE23-419C-A1C1-037B4DCF9DAA}" dt="2023-07-31T00:38:54.176" v="149" actId="478"/>
          <ac:spMkLst>
            <pc:docMk/>
            <pc:sldMk cId="2068095386" sldId="273"/>
            <ac:spMk id="34" creationId="{46470F56-DFB7-D3D8-F01D-4A298514237C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5" creationId="{E6CAB0E1-C224-2C9C-F0AE-ED09D74A9D1F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6" creationId="{F914B1DA-71F7-ACBF-A554-BDF95D63F813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7" creationId="{77F11B3E-2DFA-52C0-FA77-A2C6010A7C66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8" creationId="{A0864290-A1B8-9F6B-05FA-A79F1DD199E8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39" creationId="{0B14FA5F-9577-B4A8-1CD7-82CCAC08986C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40" creationId="{252DBC9E-481E-F045-DDED-0FCD8978D50A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41" creationId="{816E28C2-8A9F-3BF4-0909-5708E4194E7D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48" creationId="{14C15789-2174-6F5E-5891-C37FC8D86C0E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49" creationId="{7B05D6F8-CCA8-5C9B-F6ED-90BF851CC66C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50" creationId="{52DA355B-8D29-1FED-A6D4-49C7B32594CA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51" creationId="{41036C33-158F-8E3F-CF69-11D003716B0F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52" creationId="{38A59094-5444-3C44-65F9-59E291B683E6}"/>
          </ac:spMkLst>
        </pc:spChg>
        <pc:spChg chg="del">
          <ac:chgData name="서 민경" userId="2fcac929-8cec-427d-b2b0-5ea33e3116a6" providerId="ADAL" clId="{30DD59CA-AE23-419C-A1C1-037B4DCF9DAA}" dt="2023-07-31T00:35:01.268" v="80" actId="478"/>
          <ac:spMkLst>
            <pc:docMk/>
            <pc:sldMk cId="2068095386" sldId="273"/>
            <ac:spMk id="53" creationId="{AE635BFA-D870-899D-3493-BD0F2A826815}"/>
          </ac:spMkLst>
        </pc:spChg>
      </pc:sldChg>
      <pc:sldChg chg="addSp delSp modSp mod">
        <pc:chgData name="서 민경" userId="2fcac929-8cec-427d-b2b0-5ea33e3116a6" providerId="ADAL" clId="{30DD59CA-AE23-419C-A1C1-037B4DCF9DAA}" dt="2023-07-31T00:39:01.067" v="154"/>
        <pc:sldMkLst>
          <pc:docMk/>
          <pc:sldMk cId="1487119786" sldId="274"/>
        </pc:sldMkLst>
        <pc:spChg chg="mod">
          <ac:chgData name="서 민경" userId="2fcac929-8cec-427d-b2b0-5ea33e3116a6" providerId="ADAL" clId="{30DD59CA-AE23-419C-A1C1-037B4DCF9DAA}" dt="2023-07-31T00:35:11.792" v="84" actId="20577"/>
          <ac:spMkLst>
            <pc:docMk/>
            <pc:sldMk cId="1487119786" sldId="274"/>
            <ac:spMk id="3" creationId="{AFEA557C-CA66-C5CF-A3C9-0CB33EFD2E55}"/>
          </ac:spMkLst>
        </pc:spChg>
        <pc:spChg chg="del">
          <ac:chgData name="서 민경" userId="2fcac929-8cec-427d-b2b0-5ea33e3116a6" providerId="ADAL" clId="{30DD59CA-AE23-419C-A1C1-037B4DCF9DAA}" dt="2023-07-31T00:39:00.837" v="153" actId="478"/>
          <ac:spMkLst>
            <pc:docMk/>
            <pc:sldMk cId="1487119786" sldId="274"/>
            <ac:spMk id="4" creationId="{FEE2C20F-95FF-2D83-81D2-3E77A19B7E57}"/>
          </ac:spMkLst>
        </pc:spChg>
        <pc:spChg chg="del">
          <ac:chgData name="서 민경" userId="2fcac929-8cec-427d-b2b0-5ea33e3116a6" providerId="ADAL" clId="{30DD59CA-AE23-419C-A1C1-037B4DCF9DAA}" dt="2023-07-31T00:39:00.837" v="153" actId="478"/>
          <ac:spMkLst>
            <pc:docMk/>
            <pc:sldMk cId="1487119786" sldId="274"/>
            <ac:spMk id="5" creationId="{5F65B557-68DE-31D8-E024-FF00CC8EC1F6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6" creationId="{590D2412-BFCA-02B4-C358-3570137B1F3C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7" creationId="{DAA1312C-91B5-71C0-204A-6817FC48D46B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8" creationId="{10626A4A-2778-25F0-1880-E83EFEC469DD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9" creationId="{1C4D1E42-D675-9072-6459-3F08492ED1D5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10" creationId="{49035844-F313-FEA8-E600-8B2DBF49F431}"/>
          </ac:spMkLst>
        </pc:spChg>
        <pc:spChg chg="add mod">
          <ac:chgData name="서 민경" userId="2fcac929-8cec-427d-b2b0-5ea33e3116a6" providerId="ADAL" clId="{30DD59CA-AE23-419C-A1C1-037B4DCF9DAA}" dt="2023-07-31T00:39:01.067" v="154"/>
          <ac:spMkLst>
            <pc:docMk/>
            <pc:sldMk cId="1487119786" sldId="274"/>
            <ac:spMk id="11" creationId="{AF79AA2E-2798-2166-406F-6BDCFCABD575}"/>
          </ac:spMkLst>
        </pc:spChg>
        <pc:spChg chg="add mod">
          <ac:chgData name="서 민경" userId="2fcac929-8cec-427d-b2b0-5ea33e3116a6" providerId="ADAL" clId="{30DD59CA-AE23-419C-A1C1-037B4DCF9DAA}" dt="2023-07-31T00:39:01.067" v="154"/>
          <ac:spMkLst>
            <pc:docMk/>
            <pc:sldMk cId="1487119786" sldId="274"/>
            <ac:spMk id="12" creationId="{F51E2768-C1AE-A9FF-A9EC-9765115F382D}"/>
          </ac:spMkLst>
        </pc:spChg>
        <pc:spChg chg="add mod">
          <ac:chgData name="서 민경" userId="2fcac929-8cec-427d-b2b0-5ea33e3116a6" providerId="ADAL" clId="{30DD59CA-AE23-419C-A1C1-037B4DCF9DAA}" dt="2023-07-31T00:39:01.067" v="154"/>
          <ac:spMkLst>
            <pc:docMk/>
            <pc:sldMk cId="1487119786" sldId="274"/>
            <ac:spMk id="13" creationId="{3093845C-114E-83D8-A031-023F6C63D2EF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14" creationId="{3AE895D6-942A-E42D-37B5-763CC429CA1C}"/>
          </ac:spMkLst>
        </pc:spChg>
        <pc:spChg chg="add mod">
          <ac:chgData name="서 민경" userId="2fcac929-8cec-427d-b2b0-5ea33e3116a6" providerId="ADAL" clId="{30DD59CA-AE23-419C-A1C1-037B4DCF9DAA}" dt="2023-07-31T00:39:01.067" v="154"/>
          <ac:spMkLst>
            <pc:docMk/>
            <pc:sldMk cId="1487119786" sldId="274"/>
            <ac:spMk id="15" creationId="{E8C8527A-E055-1D5A-2985-24493918E3BC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16" creationId="{850BFB61-1439-F177-EC0E-A2DB51A14CB8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17" creationId="{33785AAF-0D7B-179D-93F9-AB53FB6753F9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18" creationId="{9480C051-D766-07A6-0346-BC33D15B9B80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19" creationId="{CF4D5281-3E59-3E74-CF14-D15CDA995251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20" creationId="{CD0DF349-1FD6-D1DF-8ABB-9D28DBB59223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21" creationId="{D70982DD-F5B0-C554-0A90-8DEB57B4A030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22" creationId="{1C6C74B0-6DD0-B64F-C903-C65BDF3E725C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23" creationId="{4C55CF0D-DDCE-5219-1F33-21C9B1FCF797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24" creationId="{772C5353-862F-A762-88D4-F7A4F90D16EE}"/>
          </ac:spMkLst>
        </pc:spChg>
        <pc:spChg chg="del">
          <ac:chgData name="서 민경" userId="2fcac929-8cec-427d-b2b0-5ea33e3116a6" providerId="ADAL" clId="{30DD59CA-AE23-419C-A1C1-037B4DCF9DAA}" dt="2023-07-31T00:35:10.492" v="83" actId="478"/>
          <ac:spMkLst>
            <pc:docMk/>
            <pc:sldMk cId="1487119786" sldId="274"/>
            <ac:spMk id="39" creationId="{346CB73A-61DF-5EFD-686C-A99B60C13EFD}"/>
          </ac:spMkLst>
        </pc:spChg>
      </pc:sldChg>
      <pc:sldChg chg="addSp modSp mod">
        <pc:chgData name="서 민경" userId="2fcac929-8cec-427d-b2b0-5ea33e3116a6" providerId="ADAL" clId="{30DD59CA-AE23-419C-A1C1-037B4DCF9DAA}" dt="2023-07-31T00:41:51.105" v="271" actId="1076"/>
        <pc:sldMkLst>
          <pc:docMk/>
          <pc:sldMk cId="3279735029" sldId="277"/>
        </pc:sldMkLst>
        <pc:spChg chg="add mod">
          <ac:chgData name="서 민경" userId="2fcac929-8cec-427d-b2b0-5ea33e3116a6" providerId="ADAL" clId="{30DD59CA-AE23-419C-A1C1-037B4DCF9DAA}" dt="2023-07-31T00:40:15.408" v="233" actId="14100"/>
          <ac:spMkLst>
            <pc:docMk/>
            <pc:sldMk cId="3279735029" sldId="277"/>
            <ac:spMk id="3" creationId="{AE72FDC1-E4FD-4DFE-CF6E-0E81C40062F7}"/>
          </ac:spMkLst>
        </pc:spChg>
        <pc:spChg chg="mod">
          <ac:chgData name="서 민경" userId="2fcac929-8cec-427d-b2b0-5ea33e3116a6" providerId="ADAL" clId="{30DD59CA-AE23-419C-A1C1-037B4DCF9DAA}" dt="2023-07-31T00:41:37.519" v="265" actId="20577"/>
          <ac:spMkLst>
            <pc:docMk/>
            <pc:sldMk cId="3279735029" sldId="277"/>
            <ac:spMk id="7" creationId="{00689209-7E30-1426-BC5D-7E00A013D724}"/>
          </ac:spMkLst>
        </pc:spChg>
        <pc:picChg chg="add mod">
          <ac:chgData name="서 민경" userId="2fcac929-8cec-427d-b2b0-5ea33e3116a6" providerId="ADAL" clId="{30DD59CA-AE23-419C-A1C1-037B4DCF9DAA}" dt="2023-07-31T00:39:43.733" v="164" actId="1076"/>
          <ac:picMkLst>
            <pc:docMk/>
            <pc:sldMk cId="3279735029" sldId="277"/>
            <ac:picMk id="2" creationId="{7B89D7E3-F9B1-A9FB-592D-EB00536938F0}"/>
          </ac:picMkLst>
        </pc:picChg>
        <pc:picChg chg="add mod">
          <ac:chgData name="서 민경" userId="2fcac929-8cec-427d-b2b0-5ea33e3116a6" providerId="ADAL" clId="{30DD59CA-AE23-419C-A1C1-037B4DCF9DAA}" dt="2023-07-31T00:41:51.105" v="271" actId="1076"/>
          <ac:picMkLst>
            <pc:docMk/>
            <pc:sldMk cId="3279735029" sldId="277"/>
            <ac:picMk id="4" creationId="{2F06E19A-8F2F-6EA2-6916-83DBA26E0A78}"/>
          </ac:picMkLst>
        </pc:picChg>
        <pc:picChg chg="mod">
          <ac:chgData name="서 민경" userId="2fcac929-8cec-427d-b2b0-5ea33e3116a6" providerId="ADAL" clId="{30DD59CA-AE23-419C-A1C1-037B4DCF9DAA}" dt="2023-07-31T00:41:45.680" v="268" actId="1076"/>
          <ac:picMkLst>
            <pc:docMk/>
            <pc:sldMk cId="3279735029" sldId="277"/>
            <ac:picMk id="97" creationId="{EFE69330-7D63-98CE-C6CA-370AA6CAC592}"/>
          </ac:picMkLst>
        </pc:picChg>
        <pc:picChg chg="mod">
          <ac:chgData name="서 민경" userId="2fcac929-8cec-427d-b2b0-5ea33e3116a6" providerId="ADAL" clId="{30DD59CA-AE23-419C-A1C1-037B4DCF9DAA}" dt="2023-07-31T00:41:49.636" v="270" actId="1076"/>
          <ac:picMkLst>
            <pc:docMk/>
            <pc:sldMk cId="3279735029" sldId="277"/>
            <ac:picMk id="1026" creationId="{EC514588-E337-3232-E616-0723CEFF75BD}"/>
          </ac:picMkLst>
        </pc:picChg>
      </pc:sldChg>
      <pc:sldChg chg="addSp modSp add mod">
        <pc:chgData name="서 민경" userId="2fcac929-8cec-427d-b2b0-5ea33e3116a6" providerId="ADAL" clId="{30DD59CA-AE23-419C-A1C1-037B4DCF9DAA}" dt="2023-07-31T00:36:23.529" v="86" actId="693"/>
        <pc:sldMkLst>
          <pc:docMk/>
          <pc:sldMk cId="3166389522" sldId="287"/>
        </pc:sldMkLst>
        <pc:spChg chg="mod">
          <ac:chgData name="서 민경" userId="2fcac929-8cec-427d-b2b0-5ea33e3116a6" providerId="ADAL" clId="{30DD59CA-AE23-419C-A1C1-037B4DCF9DAA}" dt="2023-07-31T00:30:28.618" v="4" actId="20577"/>
          <ac:spMkLst>
            <pc:docMk/>
            <pc:sldMk cId="3166389522" sldId="287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1:27.103" v="20" actId="1076"/>
          <ac:spMkLst>
            <pc:docMk/>
            <pc:sldMk cId="3166389522" sldId="287"/>
            <ac:spMk id="4" creationId="{0FB4F902-6282-A0E3-23A3-5A191239AEB7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0" creationId="{EEFD0E14-B912-B26E-AF8A-E03D5EFAA2A3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1" creationId="{6086A6CD-B29D-9C27-F338-01CC24068F86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2" creationId="{93907282-E304-1A89-F442-61B7EB43B792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3" creationId="{CAE4ADF8-882C-A22D-B4B4-17A75ED18347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4" creationId="{120B76E0-125D-300C-00BE-AAB115D16B33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5" creationId="{93AE586F-7965-F463-F2E0-EBE7C704DE71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6" creationId="{9D8EF423-59AD-574E-6527-81E3092CE55A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7" creationId="{152616D8-3618-E0AE-0C56-53034DAAE6B7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8" creationId="{4996E8D5-EF4F-27E3-69E1-48521D25CF1E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29" creationId="{B6CA8ABA-BABA-A3AC-61DD-EC773E3C0FBC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30" creationId="{63DCD1B8-7AD8-CA59-7438-38A27FA1ED9B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31" creationId="{2A368399-B287-56E6-6D9B-2A2EA60DFA3F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32" creationId="{9CFBAEB6-1035-DA02-8CBA-472151D2422E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33" creationId="{B6FB7D0D-88A3-0A01-3A4B-6671BF0775FA}"/>
          </ac:spMkLst>
        </pc:spChg>
        <pc:spChg chg="mod">
          <ac:chgData name="서 민경" userId="2fcac929-8cec-427d-b2b0-5ea33e3116a6" providerId="ADAL" clId="{30DD59CA-AE23-419C-A1C1-037B4DCF9DAA}" dt="2023-07-31T00:36:23.529" v="86" actId="693"/>
          <ac:spMkLst>
            <pc:docMk/>
            <pc:sldMk cId="3166389522" sldId="287"/>
            <ac:spMk id="34" creationId="{42928353-675D-231F-1BD8-E56BCF590919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7:21.048" v="108" actId="207"/>
        <pc:sldMkLst>
          <pc:docMk/>
          <pc:sldMk cId="366617435" sldId="288"/>
        </pc:sldMkLst>
        <pc:spChg chg="mod">
          <ac:chgData name="서 민경" userId="2fcac929-8cec-427d-b2b0-5ea33e3116a6" providerId="ADAL" clId="{30DD59CA-AE23-419C-A1C1-037B4DCF9DAA}" dt="2023-07-31T00:30:54.689" v="8" actId="20577"/>
          <ac:spMkLst>
            <pc:docMk/>
            <pc:sldMk cId="366617435" sldId="288"/>
            <ac:spMk id="3" creationId="{AFEA557C-CA66-C5CF-A3C9-0CB33EFD2E55}"/>
          </ac:spMkLst>
        </pc:spChg>
        <pc:spChg chg="add del mod">
          <ac:chgData name="서 민경" userId="2fcac929-8cec-427d-b2b0-5ea33e3116a6" providerId="ADAL" clId="{30DD59CA-AE23-419C-A1C1-037B4DCF9DAA}" dt="2023-07-31T00:31:01.651" v="10" actId="478"/>
          <ac:spMkLst>
            <pc:docMk/>
            <pc:sldMk cId="366617435" sldId="288"/>
            <ac:spMk id="14" creationId="{57A1485F-63A0-392C-8987-45D456922B99}"/>
          </ac:spMkLst>
        </pc:spChg>
        <pc:spChg chg="add mod">
          <ac:chgData name="서 민경" userId="2fcac929-8cec-427d-b2b0-5ea33e3116a6" providerId="ADAL" clId="{30DD59CA-AE23-419C-A1C1-037B4DCF9DAA}" dt="2023-07-31T00:31:31.489" v="21"/>
          <ac:spMkLst>
            <pc:docMk/>
            <pc:sldMk cId="366617435" sldId="288"/>
            <ac:spMk id="15" creationId="{E087DA3E-9B81-C290-402A-53E7D2CF1611}"/>
          </ac:spMkLst>
        </pc:spChg>
        <pc:spChg chg="add mod">
          <ac:chgData name="서 민경" userId="2fcac929-8cec-427d-b2b0-5ea33e3116a6" providerId="ADAL" clId="{30DD59CA-AE23-419C-A1C1-037B4DCF9DAA}" dt="2023-07-31T00:37:14.616" v="105" actId="1076"/>
          <ac:spMkLst>
            <pc:docMk/>
            <pc:sldMk cId="366617435" sldId="288"/>
            <ac:spMk id="16" creationId="{80F1498F-AA8C-5425-8B4F-790D6C33B1D9}"/>
          </ac:spMkLst>
        </pc:spChg>
        <pc:spChg chg="add mod">
          <ac:chgData name="서 민경" userId="2fcac929-8cec-427d-b2b0-5ea33e3116a6" providerId="ADAL" clId="{30DD59CA-AE23-419C-A1C1-037B4DCF9DAA}" dt="2023-07-31T00:37:21.048" v="108" actId="207"/>
          <ac:spMkLst>
            <pc:docMk/>
            <pc:sldMk cId="366617435" sldId="288"/>
            <ac:spMk id="17" creationId="{CC01D50B-8DEA-0B86-9405-D6FD6727E710}"/>
          </ac:spMkLst>
        </pc:spChg>
      </pc:sldChg>
      <pc:sldChg chg="addSp modSp add mod">
        <pc:chgData name="서 민경" userId="2fcac929-8cec-427d-b2b0-5ea33e3116a6" providerId="ADAL" clId="{30DD59CA-AE23-419C-A1C1-037B4DCF9DAA}" dt="2023-07-31T00:37:31.399" v="111"/>
        <pc:sldMkLst>
          <pc:docMk/>
          <pc:sldMk cId="805105805" sldId="289"/>
        </pc:sldMkLst>
        <pc:spChg chg="mod">
          <ac:chgData name="서 민경" userId="2fcac929-8cec-427d-b2b0-5ea33e3116a6" providerId="ADAL" clId="{30DD59CA-AE23-419C-A1C1-037B4DCF9DAA}" dt="2023-07-31T00:32:17.317" v="33" actId="20577"/>
          <ac:spMkLst>
            <pc:docMk/>
            <pc:sldMk cId="805105805" sldId="289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2:15.676" v="32"/>
          <ac:spMkLst>
            <pc:docMk/>
            <pc:sldMk cId="805105805" sldId="289"/>
            <ac:spMk id="4" creationId="{957F53B7-6B13-065F-95EF-B2942AAB5BE9}"/>
          </ac:spMkLst>
        </pc:spChg>
        <pc:spChg chg="add mod">
          <ac:chgData name="서 민경" userId="2fcac929-8cec-427d-b2b0-5ea33e3116a6" providerId="ADAL" clId="{30DD59CA-AE23-419C-A1C1-037B4DCF9DAA}" dt="2023-07-31T00:32:21.315" v="34"/>
          <ac:spMkLst>
            <pc:docMk/>
            <pc:sldMk cId="805105805" sldId="289"/>
            <ac:spMk id="5" creationId="{9015C736-55CC-80DD-66A2-6C476A3DE99B}"/>
          </ac:spMkLst>
        </pc:spChg>
        <pc:spChg chg="add mod">
          <ac:chgData name="서 민경" userId="2fcac929-8cec-427d-b2b0-5ea33e3116a6" providerId="ADAL" clId="{30DD59CA-AE23-419C-A1C1-037B4DCF9DAA}" dt="2023-07-31T00:37:31.399" v="111"/>
          <ac:spMkLst>
            <pc:docMk/>
            <pc:sldMk cId="805105805" sldId="289"/>
            <ac:spMk id="6" creationId="{86CFE934-5A5F-61A8-4A00-3C66C0D6B84F}"/>
          </ac:spMkLst>
        </pc:spChg>
        <pc:spChg chg="add mod">
          <ac:chgData name="서 민경" userId="2fcac929-8cec-427d-b2b0-5ea33e3116a6" providerId="ADAL" clId="{30DD59CA-AE23-419C-A1C1-037B4DCF9DAA}" dt="2023-07-31T00:37:31.399" v="111"/>
          <ac:spMkLst>
            <pc:docMk/>
            <pc:sldMk cId="805105805" sldId="289"/>
            <ac:spMk id="7" creationId="{5484F5E8-76F9-D28A-0709-11EA8A69AEB2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2" creationId="{095E5D7B-5175-9BF9-0BAD-70E3E5611562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3" creationId="{2077BA60-9ABD-BCE0-01F5-6F55A4BFA80F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4" creationId="{44349955-7D30-D173-9EF1-A186CFA9DC24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5" creationId="{7D520F88-E2E7-695B-A3E8-B8F3D2A1F379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6" creationId="{8307F962-8CE0-49EB-525E-099D1CFFD3A9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7" creationId="{A5D52758-8DA8-EE39-86A2-8CAE5EB4A185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8" creationId="{816A0510-AFAE-8179-D535-51252DB14134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19" creationId="{888FD9F8-3BE8-8B41-81F5-737A0257E83A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20" creationId="{6DE5252B-B673-1BE5-D46B-472D61A25451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21" creationId="{CA776E13-E356-C5A3-EE60-3B2AE1CB68C3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22" creationId="{940AD46D-0EF7-B72C-E598-E0B9ECF7B064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23" creationId="{F6A19E69-188B-2BF1-DB65-090034DA3B21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24" creationId="{FDA83A84-E198-47F4-5100-C0B40F7E23AA}"/>
          </ac:spMkLst>
        </pc:spChg>
        <pc:spChg chg="mod">
          <ac:chgData name="서 민경" userId="2fcac929-8cec-427d-b2b0-5ea33e3116a6" providerId="ADAL" clId="{30DD59CA-AE23-419C-A1C1-037B4DCF9DAA}" dt="2023-07-31T00:32:04.399" v="30" actId="1076"/>
          <ac:spMkLst>
            <pc:docMk/>
            <pc:sldMk cId="805105805" sldId="289"/>
            <ac:spMk id="25" creationId="{DC1AFF62-276B-51C4-B443-F301D9000ACE}"/>
          </ac:spMkLst>
        </pc:spChg>
        <pc:picChg chg="mod">
          <ac:chgData name="서 민경" userId="2fcac929-8cec-427d-b2b0-5ea33e3116a6" providerId="ADAL" clId="{30DD59CA-AE23-419C-A1C1-037B4DCF9DAA}" dt="2023-07-31T00:32:04.399" v="30" actId="1076"/>
          <ac:picMkLst>
            <pc:docMk/>
            <pc:sldMk cId="805105805" sldId="289"/>
            <ac:picMk id="11" creationId="{9064C01C-37F6-5059-2EE4-585D4F1F8294}"/>
          </ac:picMkLst>
        </pc:picChg>
      </pc:sldChg>
      <pc:sldChg chg="addSp modSp add mod">
        <pc:chgData name="서 민경" userId="2fcac929-8cec-427d-b2b0-5ea33e3116a6" providerId="ADAL" clId="{30DD59CA-AE23-419C-A1C1-037B4DCF9DAA}" dt="2023-07-31T00:37:34.195" v="113"/>
        <pc:sldMkLst>
          <pc:docMk/>
          <pc:sldMk cId="275221586" sldId="290"/>
        </pc:sldMkLst>
        <pc:spChg chg="mod">
          <ac:chgData name="서 민경" userId="2fcac929-8cec-427d-b2b0-5ea33e3116a6" providerId="ADAL" clId="{30DD59CA-AE23-419C-A1C1-037B4DCF9DAA}" dt="2023-07-31T00:32:38.059" v="39" actId="20577"/>
          <ac:spMkLst>
            <pc:docMk/>
            <pc:sldMk cId="275221586" sldId="290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2:42.728" v="40"/>
          <ac:spMkLst>
            <pc:docMk/>
            <pc:sldMk cId="275221586" sldId="290"/>
            <ac:spMk id="5" creationId="{081CF31D-DF13-3A05-6049-61D9723D69CB}"/>
          </ac:spMkLst>
        </pc:spChg>
        <pc:spChg chg="add mod">
          <ac:chgData name="서 민경" userId="2fcac929-8cec-427d-b2b0-5ea33e3116a6" providerId="ADAL" clId="{30DD59CA-AE23-419C-A1C1-037B4DCF9DAA}" dt="2023-07-31T00:37:34.195" v="113"/>
          <ac:spMkLst>
            <pc:docMk/>
            <pc:sldMk cId="275221586" sldId="290"/>
            <ac:spMk id="6" creationId="{29927788-34A0-C4B0-5EBF-36F66BD4F2F8}"/>
          </ac:spMkLst>
        </pc:spChg>
        <pc:spChg chg="add mod">
          <ac:chgData name="서 민경" userId="2fcac929-8cec-427d-b2b0-5ea33e3116a6" providerId="ADAL" clId="{30DD59CA-AE23-419C-A1C1-037B4DCF9DAA}" dt="2023-07-31T00:37:34.195" v="113"/>
          <ac:spMkLst>
            <pc:docMk/>
            <pc:sldMk cId="275221586" sldId="290"/>
            <ac:spMk id="7" creationId="{2C55E200-00F2-0CD8-DD9C-64D312CDCC0C}"/>
          </ac:spMkLst>
        </pc:spChg>
      </pc:sldChg>
      <pc:sldChg chg="addSp modSp add mod">
        <pc:chgData name="서 민경" userId="2fcac929-8cec-427d-b2b0-5ea33e3116a6" providerId="ADAL" clId="{30DD59CA-AE23-419C-A1C1-037B4DCF9DAA}" dt="2023-07-31T00:37:37.078" v="115"/>
        <pc:sldMkLst>
          <pc:docMk/>
          <pc:sldMk cId="2463460254" sldId="291"/>
        </pc:sldMkLst>
        <pc:spChg chg="mod">
          <ac:chgData name="서 민경" userId="2fcac929-8cec-427d-b2b0-5ea33e3116a6" providerId="ADAL" clId="{30DD59CA-AE23-419C-A1C1-037B4DCF9DAA}" dt="2023-07-31T00:32:55.283" v="44" actId="20577"/>
          <ac:spMkLst>
            <pc:docMk/>
            <pc:sldMk cId="2463460254" sldId="291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3:00.266" v="45"/>
          <ac:spMkLst>
            <pc:docMk/>
            <pc:sldMk cId="2463460254" sldId="291"/>
            <ac:spMk id="15" creationId="{D3E24838-5068-6313-F6E2-0276DC9A7A36}"/>
          </ac:spMkLst>
        </pc:spChg>
        <pc:spChg chg="add mod">
          <ac:chgData name="서 민경" userId="2fcac929-8cec-427d-b2b0-5ea33e3116a6" providerId="ADAL" clId="{30DD59CA-AE23-419C-A1C1-037B4DCF9DAA}" dt="2023-07-31T00:37:37.078" v="115"/>
          <ac:spMkLst>
            <pc:docMk/>
            <pc:sldMk cId="2463460254" sldId="291"/>
            <ac:spMk id="16" creationId="{DC2D7438-D0E8-215B-901A-102DD48FB322}"/>
          </ac:spMkLst>
        </pc:spChg>
        <pc:spChg chg="add mod">
          <ac:chgData name="서 민경" userId="2fcac929-8cec-427d-b2b0-5ea33e3116a6" providerId="ADAL" clId="{30DD59CA-AE23-419C-A1C1-037B4DCF9DAA}" dt="2023-07-31T00:37:37.078" v="115"/>
          <ac:spMkLst>
            <pc:docMk/>
            <pc:sldMk cId="2463460254" sldId="291"/>
            <ac:spMk id="17" creationId="{33FF0E8D-9AB1-040D-DAF9-D122FAA11466}"/>
          </ac:spMkLst>
        </pc:spChg>
      </pc:sldChg>
      <pc:sldChg chg="addSp modSp add">
        <pc:chgData name="서 민경" userId="2fcac929-8cec-427d-b2b0-5ea33e3116a6" providerId="ADAL" clId="{30DD59CA-AE23-419C-A1C1-037B4DCF9DAA}" dt="2023-07-31T00:37:39.408" v="117"/>
        <pc:sldMkLst>
          <pc:docMk/>
          <pc:sldMk cId="4008934449" sldId="292"/>
        </pc:sldMkLst>
        <pc:spChg chg="add mod">
          <ac:chgData name="서 민경" userId="2fcac929-8cec-427d-b2b0-5ea33e3116a6" providerId="ADAL" clId="{30DD59CA-AE23-419C-A1C1-037B4DCF9DAA}" dt="2023-07-31T00:37:39.408" v="117"/>
          <ac:spMkLst>
            <pc:docMk/>
            <pc:sldMk cId="4008934449" sldId="292"/>
            <ac:spMk id="4" creationId="{4FAE3A19-CA8A-9527-4BDE-C3D6A8C5BB16}"/>
          </ac:spMkLst>
        </pc:spChg>
        <pc:spChg chg="add mod">
          <ac:chgData name="서 민경" userId="2fcac929-8cec-427d-b2b0-5ea33e3116a6" providerId="ADAL" clId="{30DD59CA-AE23-419C-A1C1-037B4DCF9DAA}" dt="2023-07-31T00:37:39.408" v="117"/>
          <ac:spMkLst>
            <pc:docMk/>
            <pc:sldMk cId="4008934449" sldId="292"/>
            <ac:spMk id="5" creationId="{D7488A02-CAB0-1C7D-CDDB-7A0094ECF258}"/>
          </ac:spMkLst>
        </pc:spChg>
      </pc:sldChg>
      <pc:sldChg chg="addSp modSp add">
        <pc:chgData name="서 민경" userId="2fcac929-8cec-427d-b2b0-5ea33e3116a6" providerId="ADAL" clId="{30DD59CA-AE23-419C-A1C1-037B4DCF9DAA}" dt="2023-07-31T00:37:41.609" v="119"/>
        <pc:sldMkLst>
          <pc:docMk/>
          <pc:sldMk cId="1511597907" sldId="293"/>
        </pc:sldMkLst>
        <pc:spChg chg="add mod">
          <ac:chgData name="서 민경" userId="2fcac929-8cec-427d-b2b0-5ea33e3116a6" providerId="ADAL" clId="{30DD59CA-AE23-419C-A1C1-037B4DCF9DAA}" dt="2023-07-31T00:37:41.609" v="119"/>
          <ac:spMkLst>
            <pc:docMk/>
            <pc:sldMk cId="1511597907" sldId="293"/>
            <ac:spMk id="14" creationId="{F4DB2A51-3084-677F-54BE-6240F3E9C440}"/>
          </ac:spMkLst>
        </pc:spChg>
        <pc:spChg chg="add mod">
          <ac:chgData name="서 민경" userId="2fcac929-8cec-427d-b2b0-5ea33e3116a6" providerId="ADAL" clId="{30DD59CA-AE23-419C-A1C1-037B4DCF9DAA}" dt="2023-07-31T00:37:41.609" v="119"/>
          <ac:spMkLst>
            <pc:docMk/>
            <pc:sldMk cId="1511597907" sldId="293"/>
            <ac:spMk id="15" creationId="{C179F5AE-728D-907B-7583-6BC71D494E44}"/>
          </ac:spMkLst>
        </pc:spChg>
      </pc:sldChg>
      <pc:sldChg chg="addSp modSp add del">
        <pc:chgData name="서 민경" userId="2fcac929-8cec-427d-b2b0-5ea33e3116a6" providerId="ADAL" clId="{30DD59CA-AE23-419C-A1C1-037B4DCF9DAA}" dt="2023-07-31T00:41:00.312" v="234" actId="47"/>
        <pc:sldMkLst>
          <pc:docMk/>
          <pc:sldMk cId="4082699303" sldId="294"/>
        </pc:sldMkLst>
        <pc:spChg chg="add mod">
          <ac:chgData name="서 민경" userId="2fcac929-8cec-427d-b2b0-5ea33e3116a6" providerId="ADAL" clId="{30DD59CA-AE23-419C-A1C1-037B4DCF9DAA}" dt="2023-07-31T00:37:43.657" v="121"/>
          <ac:spMkLst>
            <pc:docMk/>
            <pc:sldMk cId="4082699303" sldId="294"/>
            <ac:spMk id="5" creationId="{4A4F61EB-ED74-CE24-EEB3-CB2C98A00BEE}"/>
          </ac:spMkLst>
        </pc:spChg>
        <pc:spChg chg="add mod">
          <ac:chgData name="서 민경" userId="2fcac929-8cec-427d-b2b0-5ea33e3116a6" providerId="ADAL" clId="{30DD59CA-AE23-419C-A1C1-037B4DCF9DAA}" dt="2023-07-31T00:37:43.657" v="121"/>
          <ac:spMkLst>
            <pc:docMk/>
            <pc:sldMk cId="4082699303" sldId="294"/>
            <ac:spMk id="6" creationId="{5EFCB8A5-E295-8148-210C-F645BC2BD1BF}"/>
          </ac:spMkLst>
        </pc:spChg>
      </pc:sldChg>
      <pc:sldChg chg="addSp delSp modSp add del">
        <pc:chgData name="서 민경" userId="2fcac929-8cec-427d-b2b0-5ea33e3116a6" providerId="ADAL" clId="{30DD59CA-AE23-419C-A1C1-037B4DCF9DAA}" dt="2023-07-31T00:41:08.223" v="237" actId="47"/>
        <pc:sldMkLst>
          <pc:docMk/>
          <pc:sldMk cId="478362664" sldId="295"/>
        </pc:sldMkLst>
        <pc:spChg chg="add mod">
          <ac:chgData name="서 민경" userId="2fcac929-8cec-427d-b2b0-5ea33e3116a6" providerId="ADAL" clId="{30DD59CA-AE23-419C-A1C1-037B4DCF9DAA}" dt="2023-07-31T00:37:45.582" v="123"/>
          <ac:spMkLst>
            <pc:docMk/>
            <pc:sldMk cId="478362664" sldId="295"/>
            <ac:spMk id="7" creationId="{C09C9EB2-8AEF-B7DC-EA17-54B43FAFB1E1}"/>
          </ac:spMkLst>
        </pc:spChg>
        <pc:spChg chg="add mod">
          <ac:chgData name="서 민경" userId="2fcac929-8cec-427d-b2b0-5ea33e3116a6" providerId="ADAL" clId="{30DD59CA-AE23-419C-A1C1-037B4DCF9DAA}" dt="2023-07-31T00:37:45.582" v="123"/>
          <ac:spMkLst>
            <pc:docMk/>
            <pc:sldMk cId="478362664" sldId="295"/>
            <ac:spMk id="9" creationId="{5946170B-88AF-D943-7FB2-A24B26825E33}"/>
          </ac:spMkLst>
        </pc:spChg>
        <pc:picChg chg="del">
          <ac:chgData name="서 민경" userId="2fcac929-8cec-427d-b2b0-5ea33e3116a6" providerId="ADAL" clId="{30DD59CA-AE23-419C-A1C1-037B4DCF9DAA}" dt="2023-07-31T00:41:06.515" v="236" actId="478"/>
          <ac:picMkLst>
            <pc:docMk/>
            <pc:sldMk cId="478362664" sldId="295"/>
            <ac:picMk id="4" creationId="{9A627A47-BE3B-8F70-1462-B9ABCA1FBABE}"/>
          </ac:picMkLst>
        </pc:picChg>
      </pc:sldChg>
      <pc:sldChg chg="addSp delSp modSp add mod ord">
        <pc:chgData name="서 민경" userId="2fcac929-8cec-427d-b2b0-5ea33e3116a6" providerId="ADAL" clId="{30DD59CA-AE23-419C-A1C1-037B4DCF9DAA}" dt="2023-07-31T00:37:46.298" v="124"/>
        <pc:sldMkLst>
          <pc:docMk/>
          <pc:sldMk cId="3168696890" sldId="296"/>
        </pc:sldMkLst>
        <pc:spChg chg="mod">
          <ac:chgData name="서 민경" userId="2fcac929-8cec-427d-b2b0-5ea33e3116a6" providerId="ADAL" clId="{30DD59CA-AE23-419C-A1C1-037B4DCF9DAA}" dt="2023-07-31T00:33:58.659" v="61" actId="20577"/>
          <ac:spMkLst>
            <pc:docMk/>
            <pc:sldMk cId="3168696890" sldId="296"/>
            <ac:spMk id="3" creationId="{AFEA557C-CA66-C5CF-A3C9-0CB33EFD2E55}"/>
          </ac:spMkLst>
        </pc:spChg>
        <pc:spChg chg="add mod">
          <ac:chgData name="서 민경" userId="2fcac929-8cec-427d-b2b0-5ea33e3116a6" providerId="ADAL" clId="{30DD59CA-AE23-419C-A1C1-037B4DCF9DAA}" dt="2023-07-31T00:37:46.298" v="124"/>
          <ac:spMkLst>
            <pc:docMk/>
            <pc:sldMk cId="3168696890" sldId="296"/>
            <ac:spMk id="6" creationId="{8A02DDE5-4D78-3425-B564-48EFDAD9BB64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8" creationId="{AC0DA727-4BB5-F86E-664B-076ACF9DEBC2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9" creationId="{6383DC58-5A86-233C-51EC-99010667CECE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0" creationId="{A55023C3-B48C-FD20-92B9-55F9003B8B2D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1" creationId="{90BD5FFE-F0D0-B1BF-5AC4-661CAE1E28F9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4" creationId="{0F8E9576-77A1-D7B2-EC67-EEF2CA680237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5" creationId="{C1310C74-6BD8-32F1-A45B-1A2D9D91ED68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6" creationId="{118DDF2F-E7A3-0E15-8CE2-43EF84193001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7" creationId="{F141FE29-1A65-2185-572B-61F6A74E2B3A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8" creationId="{B046146E-F17F-A6B3-BC7C-D81C1FDF0134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19" creationId="{B14E7686-DE00-BDDF-A7F5-C0F0C5B2C699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20" creationId="{481D660C-10FE-A725-E407-44CBB1CC1A41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21" creationId="{98421040-EDED-D67D-793E-450C61C9139A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22" creationId="{B3D9C4E2-2D6D-2647-E89B-8A1E9C8DAAEE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23" creationId="{EE304D03-F12C-04F0-2584-BD3C69A3E3B3}"/>
          </ac:spMkLst>
        </pc:spChg>
        <pc:spChg chg="del">
          <ac:chgData name="서 민경" userId="2fcac929-8cec-427d-b2b0-5ea33e3116a6" providerId="ADAL" clId="{30DD59CA-AE23-419C-A1C1-037B4DCF9DAA}" dt="2023-07-31T00:33:55.352" v="59" actId="478"/>
          <ac:spMkLst>
            <pc:docMk/>
            <pc:sldMk cId="3168696890" sldId="296"/>
            <ac:spMk id="24" creationId="{67FEEDE5-83BC-8B89-3D4B-2E25792FFB86}"/>
          </ac:spMkLst>
        </pc:spChg>
        <pc:spChg chg="add mod">
          <ac:chgData name="서 민경" userId="2fcac929-8cec-427d-b2b0-5ea33e3116a6" providerId="ADAL" clId="{30DD59CA-AE23-419C-A1C1-037B4DCF9DAA}" dt="2023-07-31T00:37:46.298" v="124"/>
          <ac:spMkLst>
            <pc:docMk/>
            <pc:sldMk cId="3168696890" sldId="296"/>
            <ac:spMk id="25" creationId="{27CE172C-20FA-FC1B-AFC9-B9C50EB0455E}"/>
          </ac:spMkLst>
        </pc:spChg>
      </pc:sldChg>
      <pc:sldChg chg="addSp modSp add">
        <pc:chgData name="서 민경" userId="2fcac929-8cec-427d-b2b0-5ea33e3116a6" providerId="ADAL" clId="{30DD59CA-AE23-419C-A1C1-037B4DCF9DAA}" dt="2023-07-31T00:37:49.780" v="127"/>
        <pc:sldMkLst>
          <pc:docMk/>
          <pc:sldMk cId="3520774975" sldId="297"/>
        </pc:sldMkLst>
        <pc:spChg chg="add mod">
          <ac:chgData name="서 민경" userId="2fcac929-8cec-427d-b2b0-5ea33e3116a6" providerId="ADAL" clId="{30DD59CA-AE23-419C-A1C1-037B4DCF9DAA}" dt="2023-07-31T00:37:49.780" v="127"/>
          <ac:spMkLst>
            <pc:docMk/>
            <pc:sldMk cId="3520774975" sldId="297"/>
            <ac:spMk id="9" creationId="{175B8630-5CB9-A3A6-5735-A12E997E0B86}"/>
          </ac:spMkLst>
        </pc:spChg>
        <pc:spChg chg="add mod">
          <ac:chgData name="서 민경" userId="2fcac929-8cec-427d-b2b0-5ea33e3116a6" providerId="ADAL" clId="{30DD59CA-AE23-419C-A1C1-037B4DCF9DAA}" dt="2023-07-31T00:37:49.780" v="127"/>
          <ac:spMkLst>
            <pc:docMk/>
            <pc:sldMk cId="3520774975" sldId="297"/>
            <ac:spMk id="10" creationId="{B0E45D9B-4662-F64B-2A0D-8B3922109CB4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8:14.800" v="136"/>
        <pc:sldMkLst>
          <pc:docMk/>
          <pc:sldMk cId="2624838058" sldId="298"/>
        </pc:sldMkLst>
        <pc:spChg chg="del">
          <ac:chgData name="서 민경" userId="2fcac929-8cec-427d-b2b0-5ea33e3116a6" providerId="ADAL" clId="{30DD59CA-AE23-419C-A1C1-037B4DCF9DAA}" dt="2023-07-31T00:38:14.569" v="135" actId="478"/>
          <ac:spMkLst>
            <pc:docMk/>
            <pc:sldMk cId="2624838058" sldId="298"/>
            <ac:spMk id="7" creationId="{5CAD3916-882B-AEE1-FF39-B95F61F48494}"/>
          </ac:spMkLst>
        </pc:spChg>
        <pc:spChg chg="del">
          <ac:chgData name="서 민경" userId="2fcac929-8cec-427d-b2b0-5ea33e3116a6" providerId="ADAL" clId="{30DD59CA-AE23-419C-A1C1-037B4DCF9DAA}" dt="2023-07-31T00:38:14.569" v="135" actId="478"/>
          <ac:spMkLst>
            <pc:docMk/>
            <pc:sldMk cId="2624838058" sldId="298"/>
            <ac:spMk id="8" creationId="{1288C18B-C954-A9B3-6AC5-A3DD11A11A40}"/>
          </ac:spMkLst>
        </pc:spChg>
        <pc:spChg chg="add mod">
          <ac:chgData name="서 민경" userId="2fcac929-8cec-427d-b2b0-5ea33e3116a6" providerId="ADAL" clId="{30DD59CA-AE23-419C-A1C1-037B4DCF9DAA}" dt="2023-07-31T00:38:14.800" v="136"/>
          <ac:spMkLst>
            <pc:docMk/>
            <pc:sldMk cId="2624838058" sldId="298"/>
            <ac:spMk id="10" creationId="{29DB2335-7058-3F8B-E70A-C4C4D08627FA}"/>
          </ac:spMkLst>
        </pc:spChg>
        <pc:spChg chg="add mod">
          <ac:chgData name="서 민경" userId="2fcac929-8cec-427d-b2b0-5ea33e3116a6" providerId="ADAL" clId="{30DD59CA-AE23-419C-A1C1-037B4DCF9DAA}" dt="2023-07-31T00:38:14.800" v="136"/>
          <ac:spMkLst>
            <pc:docMk/>
            <pc:sldMk cId="2624838058" sldId="298"/>
            <ac:spMk id="11" creationId="{7CBCF062-A53B-315F-3629-9C54F9AA1771}"/>
          </ac:spMkLst>
        </pc:spChg>
        <pc:spChg chg="add mod">
          <ac:chgData name="서 민경" userId="2fcac929-8cec-427d-b2b0-5ea33e3116a6" providerId="ADAL" clId="{30DD59CA-AE23-419C-A1C1-037B4DCF9DAA}" dt="2023-07-31T00:38:14.800" v="136"/>
          <ac:spMkLst>
            <pc:docMk/>
            <pc:sldMk cId="2624838058" sldId="298"/>
            <ac:spMk id="12" creationId="{23A60D0F-8EF8-9138-3ABD-BE0223626DFD}"/>
          </ac:spMkLst>
        </pc:spChg>
        <pc:spChg chg="add mod">
          <ac:chgData name="서 민경" userId="2fcac929-8cec-427d-b2b0-5ea33e3116a6" providerId="ADAL" clId="{30DD59CA-AE23-419C-A1C1-037B4DCF9DAA}" dt="2023-07-31T00:38:14.800" v="136"/>
          <ac:spMkLst>
            <pc:docMk/>
            <pc:sldMk cId="2624838058" sldId="298"/>
            <ac:spMk id="13" creationId="{9E288476-3EDA-0E78-719A-E3F582DED24B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8:22.825" v="140"/>
        <pc:sldMkLst>
          <pc:docMk/>
          <pc:sldMk cId="1766270065" sldId="299"/>
        </pc:sldMkLst>
        <pc:spChg chg="del">
          <ac:chgData name="서 민경" userId="2fcac929-8cec-427d-b2b0-5ea33e3116a6" providerId="ADAL" clId="{30DD59CA-AE23-419C-A1C1-037B4DCF9DAA}" dt="2023-07-31T00:38:22.602" v="139" actId="478"/>
          <ac:spMkLst>
            <pc:docMk/>
            <pc:sldMk cId="1766270065" sldId="299"/>
            <ac:spMk id="4" creationId="{8111E469-9C21-735D-7B35-9528CE63BAC5}"/>
          </ac:spMkLst>
        </pc:spChg>
        <pc:spChg chg="del">
          <ac:chgData name="서 민경" userId="2fcac929-8cec-427d-b2b0-5ea33e3116a6" providerId="ADAL" clId="{30DD59CA-AE23-419C-A1C1-037B4DCF9DAA}" dt="2023-07-31T00:38:22.602" v="139" actId="478"/>
          <ac:spMkLst>
            <pc:docMk/>
            <pc:sldMk cId="1766270065" sldId="299"/>
            <ac:spMk id="5" creationId="{25495D05-0965-75F0-04B4-D9F5DF6082BC}"/>
          </ac:spMkLst>
        </pc:spChg>
        <pc:spChg chg="add mod">
          <ac:chgData name="서 민경" userId="2fcac929-8cec-427d-b2b0-5ea33e3116a6" providerId="ADAL" clId="{30DD59CA-AE23-419C-A1C1-037B4DCF9DAA}" dt="2023-07-31T00:38:22.825" v="140"/>
          <ac:spMkLst>
            <pc:docMk/>
            <pc:sldMk cId="1766270065" sldId="299"/>
            <ac:spMk id="12" creationId="{F298ADE6-0429-F896-B818-347482D11D62}"/>
          </ac:spMkLst>
        </pc:spChg>
        <pc:spChg chg="add mod">
          <ac:chgData name="서 민경" userId="2fcac929-8cec-427d-b2b0-5ea33e3116a6" providerId="ADAL" clId="{30DD59CA-AE23-419C-A1C1-037B4DCF9DAA}" dt="2023-07-31T00:38:22.825" v="140"/>
          <ac:spMkLst>
            <pc:docMk/>
            <pc:sldMk cId="1766270065" sldId="299"/>
            <ac:spMk id="13" creationId="{61A503DA-1C16-B44E-75DE-63BCEBFC54B4}"/>
          </ac:spMkLst>
        </pc:spChg>
        <pc:spChg chg="add mod">
          <ac:chgData name="서 민경" userId="2fcac929-8cec-427d-b2b0-5ea33e3116a6" providerId="ADAL" clId="{30DD59CA-AE23-419C-A1C1-037B4DCF9DAA}" dt="2023-07-31T00:38:22.825" v="140"/>
          <ac:spMkLst>
            <pc:docMk/>
            <pc:sldMk cId="1766270065" sldId="299"/>
            <ac:spMk id="16" creationId="{5D9A741A-44D9-8622-3EB0-7C9A1BE4C351}"/>
          </ac:spMkLst>
        </pc:spChg>
        <pc:spChg chg="add mod">
          <ac:chgData name="서 민경" userId="2fcac929-8cec-427d-b2b0-5ea33e3116a6" providerId="ADAL" clId="{30DD59CA-AE23-419C-A1C1-037B4DCF9DAA}" dt="2023-07-31T00:38:22.825" v="140"/>
          <ac:spMkLst>
            <pc:docMk/>
            <pc:sldMk cId="1766270065" sldId="299"/>
            <ac:spMk id="17" creationId="{F3ACA8C7-9D6E-377B-33A4-36DF88FC7F2C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8:44.562" v="144"/>
        <pc:sldMkLst>
          <pc:docMk/>
          <pc:sldMk cId="2707538295" sldId="300"/>
        </pc:sldMkLst>
        <pc:spChg chg="add mod">
          <ac:chgData name="서 민경" userId="2fcac929-8cec-427d-b2b0-5ea33e3116a6" providerId="ADAL" clId="{30DD59CA-AE23-419C-A1C1-037B4DCF9DAA}" dt="2023-07-31T00:38:44.562" v="144"/>
          <ac:spMkLst>
            <pc:docMk/>
            <pc:sldMk cId="2707538295" sldId="300"/>
            <ac:spMk id="4" creationId="{F5BD0E99-87D1-70F2-0750-77A6286C440E}"/>
          </ac:spMkLst>
        </pc:spChg>
        <pc:spChg chg="add mod">
          <ac:chgData name="서 민경" userId="2fcac929-8cec-427d-b2b0-5ea33e3116a6" providerId="ADAL" clId="{30DD59CA-AE23-419C-A1C1-037B4DCF9DAA}" dt="2023-07-31T00:38:44.562" v="144"/>
          <ac:spMkLst>
            <pc:docMk/>
            <pc:sldMk cId="2707538295" sldId="300"/>
            <ac:spMk id="5" creationId="{FD84361F-37CE-1E7D-C253-806448F1F0BE}"/>
          </ac:spMkLst>
        </pc:spChg>
        <pc:spChg chg="del">
          <ac:chgData name="서 민경" userId="2fcac929-8cec-427d-b2b0-5ea33e3116a6" providerId="ADAL" clId="{30DD59CA-AE23-419C-A1C1-037B4DCF9DAA}" dt="2023-07-31T00:38:44.365" v="143" actId="478"/>
          <ac:spMkLst>
            <pc:docMk/>
            <pc:sldMk cId="2707538295" sldId="300"/>
            <ac:spMk id="12" creationId="{CC7DF9A7-9271-7341-0E44-C71A02594A7B}"/>
          </ac:spMkLst>
        </pc:spChg>
        <pc:spChg chg="del">
          <ac:chgData name="서 민경" userId="2fcac929-8cec-427d-b2b0-5ea33e3116a6" providerId="ADAL" clId="{30DD59CA-AE23-419C-A1C1-037B4DCF9DAA}" dt="2023-07-31T00:38:44.365" v="143" actId="478"/>
          <ac:spMkLst>
            <pc:docMk/>
            <pc:sldMk cId="2707538295" sldId="300"/>
            <ac:spMk id="13" creationId="{59CF144D-65FA-41C4-4E0F-621059D8DFB9}"/>
          </ac:spMkLst>
        </pc:spChg>
        <pc:spChg chg="add mod">
          <ac:chgData name="서 민경" userId="2fcac929-8cec-427d-b2b0-5ea33e3116a6" providerId="ADAL" clId="{30DD59CA-AE23-419C-A1C1-037B4DCF9DAA}" dt="2023-07-31T00:38:44.562" v="144"/>
          <ac:spMkLst>
            <pc:docMk/>
            <pc:sldMk cId="2707538295" sldId="300"/>
            <ac:spMk id="16" creationId="{E672E4AA-BD98-F140-15BF-3559E0572690}"/>
          </ac:spMkLst>
        </pc:spChg>
        <pc:spChg chg="add mod">
          <ac:chgData name="서 민경" userId="2fcac929-8cec-427d-b2b0-5ea33e3116a6" providerId="ADAL" clId="{30DD59CA-AE23-419C-A1C1-037B4DCF9DAA}" dt="2023-07-31T00:38:44.562" v="144"/>
          <ac:spMkLst>
            <pc:docMk/>
            <pc:sldMk cId="2707538295" sldId="300"/>
            <ac:spMk id="17" creationId="{5253B7A0-455C-8695-032C-96AFA9691473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8:50.726" v="148"/>
        <pc:sldMkLst>
          <pc:docMk/>
          <pc:sldMk cId="3048367420" sldId="301"/>
        </pc:sldMkLst>
        <pc:spChg chg="del">
          <ac:chgData name="서 민경" userId="2fcac929-8cec-427d-b2b0-5ea33e3116a6" providerId="ADAL" clId="{30DD59CA-AE23-419C-A1C1-037B4DCF9DAA}" dt="2023-07-31T00:38:50.516" v="147" actId="478"/>
          <ac:spMkLst>
            <pc:docMk/>
            <pc:sldMk cId="3048367420" sldId="301"/>
            <ac:spMk id="4" creationId="{0853D26A-7483-947D-09D6-A3D8BB716117}"/>
          </ac:spMkLst>
        </pc:spChg>
        <pc:spChg chg="del">
          <ac:chgData name="서 민경" userId="2fcac929-8cec-427d-b2b0-5ea33e3116a6" providerId="ADAL" clId="{30DD59CA-AE23-419C-A1C1-037B4DCF9DAA}" dt="2023-07-31T00:38:50.516" v="147" actId="478"/>
          <ac:spMkLst>
            <pc:docMk/>
            <pc:sldMk cId="3048367420" sldId="301"/>
            <ac:spMk id="5" creationId="{95449149-5E8F-AE96-DBFF-798B3B24FAFE}"/>
          </ac:spMkLst>
        </pc:spChg>
        <pc:spChg chg="add mod">
          <ac:chgData name="서 민경" userId="2fcac929-8cec-427d-b2b0-5ea33e3116a6" providerId="ADAL" clId="{30DD59CA-AE23-419C-A1C1-037B4DCF9DAA}" dt="2023-07-31T00:38:50.726" v="148"/>
          <ac:spMkLst>
            <pc:docMk/>
            <pc:sldMk cId="3048367420" sldId="301"/>
            <ac:spMk id="7" creationId="{91EFB231-8DE2-2CAE-16AA-7E2602EA388A}"/>
          </ac:spMkLst>
        </pc:spChg>
        <pc:spChg chg="add mod">
          <ac:chgData name="서 민경" userId="2fcac929-8cec-427d-b2b0-5ea33e3116a6" providerId="ADAL" clId="{30DD59CA-AE23-419C-A1C1-037B4DCF9DAA}" dt="2023-07-31T00:38:50.726" v="148"/>
          <ac:spMkLst>
            <pc:docMk/>
            <pc:sldMk cId="3048367420" sldId="301"/>
            <ac:spMk id="8" creationId="{B6332746-BE0E-71F1-AEC7-5FC42DB446EC}"/>
          </ac:spMkLst>
        </pc:spChg>
        <pc:spChg chg="add mod">
          <ac:chgData name="서 민경" userId="2fcac929-8cec-427d-b2b0-5ea33e3116a6" providerId="ADAL" clId="{30DD59CA-AE23-419C-A1C1-037B4DCF9DAA}" dt="2023-07-31T00:38:50.726" v="148"/>
          <ac:spMkLst>
            <pc:docMk/>
            <pc:sldMk cId="3048367420" sldId="301"/>
            <ac:spMk id="9" creationId="{90A7A521-68C5-E6A4-BECE-03FAE23EF72E}"/>
          </ac:spMkLst>
        </pc:spChg>
        <pc:spChg chg="add mod">
          <ac:chgData name="서 민경" userId="2fcac929-8cec-427d-b2b0-5ea33e3116a6" providerId="ADAL" clId="{30DD59CA-AE23-419C-A1C1-037B4DCF9DAA}" dt="2023-07-31T00:38:50.726" v="148"/>
          <ac:spMkLst>
            <pc:docMk/>
            <pc:sldMk cId="3048367420" sldId="301"/>
            <ac:spMk id="10" creationId="{C88489B6-868D-6F86-F2B6-72B2F517EF40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8:57.678" v="152"/>
        <pc:sldMkLst>
          <pc:docMk/>
          <pc:sldMk cId="3658947716" sldId="302"/>
        </pc:sldMkLst>
        <pc:spChg chg="add mod">
          <ac:chgData name="서 민경" userId="2fcac929-8cec-427d-b2b0-5ea33e3116a6" providerId="ADAL" clId="{30DD59CA-AE23-419C-A1C1-037B4DCF9DAA}" dt="2023-07-31T00:38:57.678" v="152"/>
          <ac:spMkLst>
            <pc:docMk/>
            <pc:sldMk cId="3658947716" sldId="302"/>
            <ac:spMk id="12" creationId="{03734C92-2858-7474-8A80-B30854A54CBD}"/>
          </ac:spMkLst>
        </pc:spChg>
        <pc:spChg chg="add mod">
          <ac:chgData name="서 민경" userId="2fcac929-8cec-427d-b2b0-5ea33e3116a6" providerId="ADAL" clId="{30DD59CA-AE23-419C-A1C1-037B4DCF9DAA}" dt="2023-07-31T00:38:57.678" v="152"/>
          <ac:spMkLst>
            <pc:docMk/>
            <pc:sldMk cId="3658947716" sldId="302"/>
            <ac:spMk id="13" creationId="{1834DBFC-8869-EE51-DEA3-B4A2B27E06A8}"/>
          </ac:spMkLst>
        </pc:spChg>
        <pc:spChg chg="add mod">
          <ac:chgData name="서 민경" userId="2fcac929-8cec-427d-b2b0-5ea33e3116a6" providerId="ADAL" clId="{30DD59CA-AE23-419C-A1C1-037B4DCF9DAA}" dt="2023-07-31T00:38:57.678" v="152"/>
          <ac:spMkLst>
            <pc:docMk/>
            <pc:sldMk cId="3658947716" sldId="302"/>
            <ac:spMk id="15" creationId="{989F0F70-2FFB-7BB3-EF18-5B4920224069}"/>
          </ac:spMkLst>
        </pc:spChg>
        <pc:spChg chg="add mod">
          <ac:chgData name="서 민경" userId="2fcac929-8cec-427d-b2b0-5ea33e3116a6" providerId="ADAL" clId="{30DD59CA-AE23-419C-A1C1-037B4DCF9DAA}" dt="2023-07-31T00:38:57.678" v="152"/>
          <ac:spMkLst>
            <pc:docMk/>
            <pc:sldMk cId="3658947716" sldId="302"/>
            <ac:spMk id="16" creationId="{3031E9F0-1D6C-DE33-4595-13C5669E3541}"/>
          </ac:spMkLst>
        </pc:spChg>
        <pc:spChg chg="del">
          <ac:chgData name="서 민경" userId="2fcac929-8cec-427d-b2b0-5ea33e3116a6" providerId="ADAL" clId="{30DD59CA-AE23-419C-A1C1-037B4DCF9DAA}" dt="2023-07-31T00:38:57.481" v="151" actId="478"/>
          <ac:spMkLst>
            <pc:docMk/>
            <pc:sldMk cId="3658947716" sldId="302"/>
            <ac:spMk id="33" creationId="{E2D4D0A2-A84C-E123-FBCE-0161A93433A1}"/>
          </ac:spMkLst>
        </pc:spChg>
        <pc:spChg chg="del">
          <ac:chgData name="서 민경" userId="2fcac929-8cec-427d-b2b0-5ea33e3116a6" providerId="ADAL" clId="{30DD59CA-AE23-419C-A1C1-037B4DCF9DAA}" dt="2023-07-31T00:38:57.481" v="151" actId="478"/>
          <ac:spMkLst>
            <pc:docMk/>
            <pc:sldMk cId="3658947716" sldId="302"/>
            <ac:spMk id="34" creationId="{46470F56-DFB7-D3D8-F01D-4A298514237C}"/>
          </ac:spMkLst>
        </pc:spChg>
      </pc:sldChg>
      <pc:sldChg chg="addSp delSp modSp add mod">
        <pc:chgData name="서 민경" userId="2fcac929-8cec-427d-b2b0-5ea33e3116a6" providerId="ADAL" clId="{30DD59CA-AE23-419C-A1C1-037B4DCF9DAA}" dt="2023-07-31T00:39:04.147" v="156"/>
        <pc:sldMkLst>
          <pc:docMk/>
          <pc:sldMk cId="3760599215" sldId="303"/>
        </pc:sldMkLst>
        <pc:spChg chg="del">
          <ac:chgData name="서 민경" userId="2fcac929-8cec-427d-b2b0-5ea33e3116a6" providerId="ADAL" clId="{30DD59CA-AE23-419C-A1C1-037B4DCF9DAA}" dt="2023-07-31T00:39:03.952" v="155" actId="478"/>
          <ac:spMkLst>
            <pc:docMk/>
            <pc:sldMk cId="3760599215" sldId="303"/>
            <ac:spMk id="4" creationId="{FEE2C20F-95FF-2D83-81D2-3E77A19B7E57}"/>
          </ac:spMkLst>
        </pc:spChg>
        <pc:spChg chg="del">
          <ac:chgData name="서 민경" userId="2fcac929-8cec-427d-b2b0-5ea33e3116a6" providerId="ADAL" clId="{30DD59CA-AE23-419C-A1C1-037B4DCF9DAA}" dt="2023-07-31T00:39:03.952" v="155" actId="478"/>
          <ac:spMkLst>
            <pc:docMk/>
            <pc:sldMk cId="3760599215" sldId="303"/>
            <ac:spMk id="5" creationId="{5F65B557-68DE-31D8-E024-FF00CC8EC1F6}"/>
          </ac:spMkLst>
        </pc:spChg>
        <pc:spChg chg="add mod">
          <ac:chgData name="서 민경" userId="2fcac929-8cec-427d-b2b0-5ea33e3116a6" providerId="ADAL" clId="{30DD59CA-AE23-419C-A1C1-037B4DCF9DAA}" dt="2023-07-31T00:39:04.147" v="156"/>
          <ac:spMkLst>
            <pc:docMk/>
            <pc:sldMk cId="3760599215" sldId="303"/>
            <ac:spMk id="11" creationId="{D433A684-A104-3DB6-80F4-E4920A7A61A5}"/>
          </ac:spMkLst>
        </pc:spChg>
        <pc:spChg chg="add mod">
          <ac:chgData name="서 민경" userId="2fcac929-8cec-427d-b2b0-5ea33e3116a6" providerId="ADAL" clId="{30DD59CA-AE23-419C-A1C1-037B4DCF9DAA}" dt="2023-07-31T00:39:04.147" v="156"/>
          <ac:spMkLst>
            <pc:docMk/>
            <pc:sldMk cId="3760599215" sldId="303"/>
            <ac:spMk id="12" creationId="{341ED3DC-1DE4-05DF-9627-6C252967E5BE}"/>
          </ac:spMkLst>
        </pc:spChg>
        <pc:spChg chg="add mod">
          <ac:chgData name="서 민경" userId="2fcac929-8cec-427d-b2b0-5ea33e3116a6" providerId="ADAL" clId="{30DD59CA-AE23-419C-A1C1-037B4DCF9DAA}" dt="2023-07-31T00:39:04.147" v="156"/>
          <ac:spMkLst>
            <pc:docMk/>
            <pc:sldMk cId="3760599215" sldId="303"/>
            <ac:spMk id="13" creationId="{9A2F4298-58BB-2F14-4171-FCBD58C4694F}"/>
          </ac:spMkLst>
        </pc:spChg>
        <pc:spChg chg="add mod">
          <ac:chgData name="서 민경" userId="2fcac929-8cec-427d-b2b0-5ea33e3116a6" providerId="ADAL" clId="{30DD59CA-AE23-419C-A1C1-037B4DCF9DAA}" dt="2023-07-31T00:39:04.147" v="156"/>
          <ac:spMkLst>
            <pc:docMk/>
            <pc:sldMk cId="3760599215" sldId="303"/>
            <ac:spMk id="15" creationId="{79B3B140-933D-37BB-970A-FEDE7BE8EFD7}"/>
          </ac:spMkLst>
        </pc:spChg>
      </pc:sldChg>
    </pc:docChg>
  </pc:docChgLst>
  <pc:docChgLst>
    <pc:chgData name="서 민경" userId="2fcac929-8cec-427d-b2b0-5ea33e3116a6" providerId="ADAL" clId="{3DFF895A-AAB0-40DD-8BD5-4B92CB65CB79}"/>
    <pc:docChg chg="undo redo custSel addSld delSld modSld sldOrd">
      <pc:chgData name="서 민경" userId="2fcac929-8cec-427d-b2b0-5ea33e3116a6" providerId="ADAL" clId="{3DFF895A-AAB0-40DD-8BD5-4B92CB65CB79}" dt="2023-07-28T00:37:03.491" v="7769" actId="478"/>
      <pc:docMkLst>
        <pc:docMk/>
      </pc:docMkLst>
      <pc:sldChg chg="addSp modSp mod">
        <pc:chgData name="서 민경" userId="2fcac929-8cec-427d-b2b0-5ea33e3116a6" providerId="ADAL" clId="{3DFF895A-AAB0-40DD-8BD5-4B92CB65CB79}" dt="2023-07-27T13:12:09.218" v="1730" actId="1076"/>
        <pc:sldMkLst>
          <pc:docMk/>
          <pc:sldMk cId="3495096393" sldId="256"/>
        </pc:sldMkLst>
        <pc:spChg chg="mod">
          <ac:chgData name="서 민경" userId="2fcac929-8cec-427d-b2b0-5ea33e3116a6" providerId="ADAL" clId="{3DFF895A-AAB0-40DD-8BD5-4B92CB65CB79}" dt="2023-07-27T13:11:40.253" v="1671" actId="14100"/>
          <ac:spMkLst>
            <pc:docMk/>
            <pc:sldMk cId="3495096393" sldId="256"/>
            <ac:spMk id="2" creationId="{D03890E4-B083-E7E1-0D58-1C477FB02A74}"/>
          </ac:spMkLst>
        </pc:spChg>
        <pc:spChg chg="add mod">
          <ac:chgData name="서 민경" userId="2fcac929-8cec-427d-b2b0-5ea33e3116a6" providerId="ADAL" clId="{3DFF895A-AAB0-40DD-8BD5-4B92CB65CB79}" dt="2023-07-27T13:12:09.218" v="1730" actId="1076"/>
          <ac:spMkLst>
            <pc:docMk/>
            <pc:sldMk cId="3495096393" sldId="256"/>
            <ac:spMk id="4" creationId="{C8071425-B3FD-E058-5CA4-D03199C4DD10}"/>
          </ac:spMkLst>
        </pc:spChg>
      </pc:sldChg>
      <pc:sldChg chg="addSp modSp mod">
        <pc:chgData name="서 민경" userId="2fcac929-8cec-427d-b2b0-5ea33e3116a6" providerId="ADAL" clId="{3DFF895A-AAB0-40DD-8BD5-4B92CB65CB79}" dt="2023-07-27T13:08:10.269" v="1550" actId="113"/>
        <pc:sldMkLst>
          <pc:docMk/>
          <pc:sldMk cId="294519235" sldId="257"/>
        </pc:sldMkLst>
        <pc:spChg chg="mod">
          <ac:chgData name="서 민경" userId="2fcac929-8cec-427d-b2b0-5ea33e3116a6" providerId="ADAL" clId="{3DFF895A-AAB0-40DD-8BD5-4B92CB65CB79}" dt="2023-07-27T12:43:37.468" v="162" actId="122"/>
          <ac:spMkLst>
            <pc:docMk/>
            <pc:sldMk cId="294519235" sldId="257"/>
            <ac:spMk id="2" creationId="{825B597D-D6C8-A2D4-EC9A-C67583430BA9}"/>
          </ac:spMkLst>
        </pc:spChg>
        <pc:spChg chg="mod">
          <ac:chgData name="서 민경" userId="2fcac929-8cec-427d-b2b0-5ea33e3116a6" providerId="ADAL" clId="{3DFF895A-AAB0-40DD-8BD5-4B92CB65CB79}" dt="2023-07-27T12:51:26.820" v="659" actId="113"/>
          <ac:spMkLst>
            <pc:docMk/>
            <pc:sldMk cId="294519235" sldId="257"/>
            <ac:spMk id="3" creationId="{77D0606C-E000-A198-3724-C4E41D8030A2}"/>
          </ac:spMkLst>
        </pc:spChg>
        <pc:spChg chg="add mod">
          <ac:chgData name="서 민경" userId="2fcac929-8cec-427d-b2b0-5ea33e3116a6" providerId="ADAL" clId="{3DFF895A-AAB0-40DD-8BD5-4B92CB65CB79}" dt="2023-07-27T13:08:10.269" v="1550" actId="113"/>
          <ac:spMkLst>
            <pc:docMk/>
            <pc:sldMk cId="294519235" sldId="257"/>
            <ac:spMk id="4" creationId="{BD0DE704-A706-50BD-9D91-00A945ADB488}"/>
          </ac:spMkLst>
        </pc:spChg>
        <pc:spChg chg="add mod">
          <ac:chgData name="서 민경" userId="2fcac929-8cec-427d-b2b0-5ea33e3116a6" providerId="ADAL" clId="{3DFF895A-AAB0-40DD-8BD5-4B92CB65CB79}" dt="2023-07-27T13:08:10.269" v="1550" actId="113"/>
          <ac:spMkLst>
            <pc:docMk/>
            <pc:sldMk cId="294519235" sldId="257"/>
            <ac:spMk id="5" creationId="{6E107ACF-3489-CB9F-2C56-D441F5833C13}"/>
          </ac:spMkLst>
        </pc:spChg>
      </pc:sldChg>
      <pc:sldChg chg="addSp delSp modSp new mod">
        <pc:chgData name="서 민경" userId="2fcac929-8cec-427d-b2b0-5ea33e3116a6" providerId="ADAL" clId="{3DFF895A-AAB0-40DD-8BD5-4B92CB65CB79}" dt="2023-07-27T23:30:26.388" v="5093" actId="255"/>
        <pc:sldMkLst>
          <pc:docMk/>
          <pc:sldMk cId="598598888" sldId="258"/>
        </pc:sldMkLst>
        <pc:spChg chg="mod">
          <ac:chgData name="서 민경" userId="2fcac929-8cec-427d-b2b0-5ea33e3116a6" providerId="ADAL" clId="{3DFF895A-AAB0-40DD-8BD5-4B92CB65CB79}" dt="2023-07-27T12:44:26.514" v="189" actId="255"/>
          <ac:spMkLst>
            <pc:docMk/>
            <pc:sldMk cId="598598888" sldId="258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7T23:30:26.388" v="5093" actId="255"/>
          <ac:spMkLst>
            <pc:docMk/>
            <pc:sldMk cId="598598888" sldId="258"/>
            <ac:spMk id="3" creationId="{AFEA557C-CA66-C5CF-A3C9-0CB33EFD2E55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4" creationId="{22C88B17-4838-76B6-0133-F6D9B1597629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5" creationId="{66B6A117-B5A6-C602-7C39-49D1ED273026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6" creationId="{B89302B9-7B2E-BD6D-C040-A0160C6C6C85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7" creationId="{10E4C936-A379-8CD5-FBBC-D008BCDC6FBE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8" creationId="{8B3622F5-DD76-B5B6-D636-05BFAEB386BA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9" creationId="{B11E18F2-A66E-190C-7B59-9CF0B20BBB05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0" creationId="{271361B6-61A0-04FC-8D2B-318594B79D1D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1" creationId="{47A8C89E-30D9-EFDB-7B9F-026E737BBA6B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2" creationId="{0E33D982-3A01-12AE-7BA8-668AE292189F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3" creationId="{1C872ABE-4678-F635-2EE1-5A9CA767AC34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4" creationId="{ED118364-F556-DDE4-189C-43C429DD3774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5" creationId="{E9C96C24-409F-EE89-8C23-74F51A8FD06F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6" creationId="{50DAB097-BBE7-A91F-44F2-C4E687C46D39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7" creationId="{AB52A730-B17F-8C9E-4D2B-543E668AA912}"/>
          </ac:spMkLst>
        </pc:spChg>
        <pc:spChg chg="add del mod">
          <ac:chgData name="서 민경" userId="2fcac929-8cec-427d-b2b0-5ea33e3116a6" providerId="ADAL" clId="{3DFF895A-AAB0-40DD-8BD5-4B92CB65CB79}" dt="2023-07-27T12:47:20.408" v="397"/>
          <ac:spMkLst>
            <pc:docMk/>
            <pc:sldMk cId="598598888" sldId="258"/>
            <ac:spMk id="18" creationId="{DFD04DAE-5366-1CF4-46B1-E5986614CA5F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0" creationId="{EEFD0E14-B912-B26E-AF8A-E03D5EFAA2A3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1" creationId="{6086A6CD-B29D-9C27-F338-01CC24068F86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2" creationId="{93907282-E304-1A89-F442-61B7EB43B792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3" creationId="{CAE4ADF8-882C-A22D-B4B4-17A75ED18347}"/>
          </ac:spMkLst>
        </pc:spChg>
        <pc:spChg chg="add mod">
          <ac:chgData name="서 민경" userId="2fcac929-8cec-427d-b2b0-5ea33e3116a6" providerId="ADAL" clId="{3DFF895A-AAB0-40DD-8BD5-4B92CB65CB79}" dt="2023-07-27T12:54:12.556" v="829" actId="14100"/>
          <ac:spMkLst>
            <pc:docMk/>
            <pc:sldMk cId="598598888" sldId="258"/>
            <ac:spMk id="24" creationId="{120B76E0-125D-300C-00BE-AAB115D16B33}"/>
          </ac:spMkLst>
        </pc:spChg>
        <pc:spChg chg="add mod">
          <ac:chgData name="서 민경" userId="2fcac929-8cec-427d-b2b0-5ea33e3116a6" providerId="ADAL" clId="{3DFF895A-AAB0-40DD-8BD5-4B92CB65CB79}" dt="2023-07-27T12:48:08.193" v="409" actId="1037"/>
          <ac:spMkLst>
            <pc:docMk/>
            <pc:sldMk cId="598598888" sldId="258"/>
            <ac:spMk id="25" creationId="{93AE586F-7965-F463-F2E0-EBE7C704DE71}"/>
          </ac:spMkLst>
        </pc:spChg>
        <pc:spChg chg="add mod">
          <ac:chgData name="서 민경" userId="2fcac929-8cec-427d-b2b0-5ea33e3116a6" providerId="ADAL" clId="{3DFF895A-AAB0-40DD-8BD5-4B92CB65CB79}" dt="2023-07-27T12:48:08.193" v="409" actId="1037"/>
          <ac:spMkLst>
            <pc:docMk/>
            <pc:sldMk cId="598598888" sldId="258"/>
            <ac:spMk id="26" creationId="{9D8EF423-59AD-574E-6527-81E3092CE55A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7" creationId="{152616D8-3618-E0AE-0C56-53034DAAE6B7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8" creationId="{4996E8D5-EF4F-27E3-69E1-48521D25CF1E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29" creationId="{B6CA8ABA-BABA-A3AC-61DD-EC773E3C0FBC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30" creationId="{63DCD1B8-7AD8-CA59-7438-38A27FA1ED9B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31" creationId="{2A368399-B287-56E6-6D9B-2A2EA60DFA3F}"/>
          </ac:spMkLst>
        </pc:spChg>
        <pc:spChg chg="add mod">
          <ac:chgData name="서 민경" userId="2fcac929-8cec-427d-b2b0-5ea33e3116a6" providerId="ADAL" clId="{3DFF895A-AAB0-40DD-8BD5-4B92CB65CB79}" dt="2023-07-27T12:47:56.306" v="408" actId="1582"/>
          <ac:spMkLst>
            <pc:docMk/>
            <pc:sldMk cId="598598888" sldId="258"/>
            <ac:spMk id="32" creationId="{9CFBAEB6-1035-DA02-8CBA-472151D2422E}"/>
          </ac:spMkLst>
        </pc:spChg>
        <pc:spChg chg="add mod">
          <ac:chgData name="서 민경" userId="2fcac929-8cec-427d-b2b0-5ea33e3116a6" providerId="ADAL" clId="{3DFF895A-AAB0-40DD-8BD5-4B92CB65CB79}" dt="2023-07-27T12:48:19.215" v="411" actId="1037"/>
          <ac:spMkLst>
            <pc:docMk/>
            <pc:sldMk cId="598598888" sldId="258"/>
            <ac:spMk id="33" creationId="{B6FB7D0D-88A3-0A01-3A4B-6671BF0775FA}"/>
          </ac:spMkLst>
        </pc:spChg>
        <pc:spChg chg="add mod">
          <ac:chgData name="서 민경" userId="2fcac929-8cec-427d-b2b0-5ea33e3116a6" providerId="ADAL" clId="{3DFF895A-AAB0-40DD-8BD5-4B92CB65CB79}" dt="2023-07-27T12:48:19.215" v="411" actId="1037"/>
          <ac:spMkLst>
            <pc:docMk/>
            <pc:sldMk cId="598598888" sldId="258"/>
            <ac:spMk id="34" creationId="{42928353-675D-231F-1BD8-E56BCF590919}"/>
          </ac:spMkLst>
        </pc:spChg>
        <pc:spChg chg="add mod">
          <ac:chgData name="서 민경" userId="2fcac929-8cec-427d-b2b0-5ea33e3116a6" providerId="ADAL" clId="{3DFF895A-AAB0-40DD-8BD5-4B92CB65CB79}" dt="2023-07-27T13:08:19.299" v="1552" actId="1076"/>
          <ac:spMkLst>
            <pc:docMk/>
            <pc:sldMk cId="598598888" sldId="258"/>
            <ac:spMk id="35" creationId="{5C96F029-DBF7-6556-7D74-92A2DB9C91C5}"/>
          </ac:spMkLst>
        </pc:spChg>
        <pc:spChg chg="add mod">
          <ac:chgData name="서 민경" userId="2fcac929-8cec-427d-b2b0-5ea33e3116a6" providerId="ADAL" clId="{3DFF895A-AAB0-40DD-8BD5-4B92CB65CB79}" dt="2023-07-27T13:08:19.299" v="1552" actId="1076"/>
          <ac:spMkLst>
            <pc:docMk/>
            <pc:sldMk cId="598598888" sldId="258"/>
            <ac:spMk id="36" creationId="{AE46EE12-C20A-2EAB-2113-A5921937B6C8}"/>
          </ac:spMkLst>
        </pc:spChg>
        <pc:picChg chg="add mod">
          <ac:chgData name="서 민경" userId="2fcac929-8cec-427d-b2b0-5ea33e3116a6" providerId="ADAL" clId="{3DFF895A-AAB0-40DD-8BD5-4B92CB65CB79}" dt="2023-07-27T12:48:51.247" v="447" actId="2085"/>
          <ac:picMkLst>
            <pc:docMk/>
            <pc:sldMk cId="598598888" sldId="258"/>
            <ac:picMk id="19" creationId="{7CD0F26B-DE9F-F6D6-2840-5DDEC0C5624D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23:08.762" v="7593" actId="1035"/>
        <pc:sldMkLst>
          <pc:docMk/>
          <pc:sldMk cId="3790902460" sldId="259"/>
        </pc:sldMkLst>
        <pc:spChg chg="mod">
          <ac:chgData name="서 민경" userId="2fcac929-8cec-427d-b2b0-5ea33e3116a6" providerId="ADAL" clId="{3DFF895A-AAB0-40DD-8BD5-4B92CB65CB79}" dt="2023-07-28T00:23:03.571" v="7578" actId="14100"/>
          <ac:spMkLst>
            <pc:docMk/>
            <pc:sldMk cId="3790902460" sldId="259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23:08.762" v="7593" actId="1035"/>
          <ac:spMkLst>
            <pc:docMk/>
            <pc:sldMk cId="3790902460" sldId="259"/>
            <ac:spMk id="5" creationId="{4A939510-709E-EF9F-3EC0-5BA2CE5A4E82}"/>
          </ac:spMkLst>
        </pc:spChg>
        <pc:spChg chg="add mod">
          <ac:chgData name="서 민경" userId="2fcac929-8cec-427d-b2b0-5ea33e3116a6" providerId="ADAL" clId="{3DFF895A-AAB0-40DD-8BD5-4B92CB65CB79}" dt="2023-07-28T00:23:08.762" v="7593" actId="1035"/>
          <ac:spMkLst>
            <pc:docMk/>
            <pc:sldMk cId="3790902460" sldId="259"/>
            <ac:spMk id="6" creationId="{446732FC-6D1D-6D1F-FAE3-316AA9180F85}"/>
          </ac:spMkLst>
        </pc:spChg>
        <pc:spChg chg="add mod">
          <ac:chgData name="서 민경" userId="2fcac929-8cec-427d-b2b0-5ea33e3116a6" providerId="ADAL" clId="{3DFF895A-AAB0-40DD-8BD5-4B92CB65CB79}" dt="2023-07-28T00:23:08.762" v="7593" actId="1035"/>
          <ac:spMkLst>
            <pc:docMk/>
            <pc:sldMk cId="3790902460" sldId="259"/>
            <ac:spMk id="7" creationId="{CFBF13B4-B37F-22D8-952D-878CF5658D0E}"/>
          </ac:spMkLst>
        </pc:spChg>
        <pc:spChg chg="add mod">
          <ac:chgData name="서 민경" userId="2fcac929-8cec-427d-b2b0-5ea33e3116a6" providerId="ADAL" clId="{3DFF895A-AAB0-40DD-8BD5-4B92CB65CB79}" dt="2023-07-28T00:23:08.762" v="7593" actId="1035"/>
          <ac:spMkLst>
            <pc:docMk/>
            <pc:sldMk cId="3790902460" sldId="259"/>
            <ac:spMk id="8" creationId="{59E4BC0C-D112-6BF4-6DE9-96E31D216ED0}"/>
          </ac:spMkLst>
        </pc:spChg>
        <pc:spChg chg="add mod">
          <ac:chgData name="서 민경" userId="2fcac929-8cec-427d-b2b0-5ea33e3116a6" providerId="ADAL" clId="{3DFF895A-AAB0-40DD-8BD5-4B92CB65CB79}" dt="2023-07-28T00:23:08.762" v="7593" actId="1035"/>
          <ac:spMkLst>
            <pc:docMk/>
            <pc:sldMk cId="3790902460" sldId="259"/>
            <ac:spMk id="9" creationId="{89996C98-4898-5F2E-FC4D-D82306430E79}"/>
          </ac:spMkLst>
        </pc:spChg>
        <pc:spChg chg="add mod">
          <ac:chgData name="서 민경" userId="2fcac929-8cec-427d-b2b0-5ea33e3116a6" providerId="ADAL" clId="{3DFF895A-AAB0-40DD-8BD5-4B92CB65CB79}" dt="2023-07-28T00:23:08.762" v="7593" actId="1035"/>
          <ac:spMkLst>
            <pc:docMk/>
            <pc:sldMk cId="3790902460" sldId="259"/>
            <ac:spMk id="10" creationId="{A8005806-22DF-800C-319D-292F9240D419}"/>
          </ac:spMkLst>
        </pc:spChg>
        <pc:spChg chg="add mod">
          <ac:chgData name="서 민경" userId="2fcac929-8cec-427d-b2b0-5ea33e3116a6" providerId="ADAL" clId="{3DFF895A-AAB0-40DD-8BD5-4B92CB65CB79}" dt="2023-07-27T13:08:24.556" v="1553"/>
          <ac:spMkLst>
            <pc:docMk/>
            <pc:sldMk cId="3790902460" sldId="259"/>
            <ac:spMk id="11" creationId="{5C7E5D17-C224-13DF-E12E-8B996BF3D6B8}"/>
          </ac:spMkLst>
        </pc:spChg>
        <pc:spChg chg="add mod">
          <ac:chgData name="서 민경" userId="2fcac929-8cec-427d-b2b0-5ea33e3116a6" providerId="ADAL" clId="{3DFF895A-AAB0-40DD-8BD5-4B92CB65CB79}" dt="2023-07-27T13:08:24.556" v="1553"/>
          <ac:spMkLst>
            <pc:docMk/>
            <pc:sldMk cId="3790902460" sldId="259"/>
            <ac:spMk id="12" creationId="{D440B7BC-0629-3BBB-6186-C1CD661FFAD8}"/>
          </ac:spMkLst>
        </pc:spChg>
        <pc:spChg chg="add mod">
          <ac:chgData name="서 민경" userId="2fcac929-8cec-427d-b2b0-5ea33e3116a6" providerId="ADAL" clId="{3DFF895A-AAB0-40DD-8BD5-4B92CB65CB79}" dt="2023-07-28T00:23:04.639" v="7579"/>
          <ac:spMkLst>
            <pc:docMk/>
            <pc:sldMk cId="3790902460" sldId="259"/>
            <ac:spMk id="13" creationId="{D24DA365-041F-ACFF-E5B6-937C14FFBFFF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0" creationId="{EEFD0E14-B912-B26E-AF8A-E03D5EFAA2A3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1" creationId="{6086A6CD-B29D-9C27-F338-01CC24068F86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2" creationId="{93907282-E304-1A89-F442-61B7EB43B792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3" creationId="{CAE4ADF8-882C-A22D-B4B4-17A75ED18347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4" creationId="{120B76E0-125D-300C-00BE-AAB115D16B33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5" creationId="{93AE586F-7965-F463-F2E0-EBE7C704DE71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6" creationId="{9D8EF423-59AD-574E-6527-81E3092CE55A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7" creationId="{152616D8-3618-E0AE-0C56-53034DAAE6B7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8" creationId="{4996E8D5-EF4F-27E3-69E1-48521D25CF1E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29" creationId="{B6CA8ABA-BABA-A3AC-61DD-EC773E3C0FBC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30" creationId="{63DCD1B8-7AD8-CA59-7438-38A27FA1ED9B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31" creationId="{2A368399-B287-56E6-6D9B-2A2EA60DFA3F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32" creationId="{9CFBAEB6-1035-DA02-8CBA-472151D2422E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33" creationId="{B6FB7D0D-88A3-0A01-3A4B-6671BF0775FA}"/>
          </ac:spMkLst>
        </pc:spChg>
        <pc:spChg chg="del">
          <ac:chgData name="서 민경" userId="2fcac929-8cec-427d-b2b0-5ea33e3116a6" providerId="ADAL" clId="{3DFF895A-AAB0-40DD-8BD5-4B92CB65CB79}" dt="2023-07-27T12:51:48.171" v="662" actId="478"/>
          <ac:spMkLst>
            <pc:docMk/>
            <pc:sldMk cId="3790902460" sldId="259"/>
            <ac:spMk id="34" creationId="{42928353-675D-231F-1BD8-E56BCF590919}"/>
          </ac:spMkLst>
        </pc:spChg>
        <pc:picChg chg="add mod">
          <ac:chgData name="서 민경" userId="2fcac929-8cec-427d-b2b0-5ea33e3116a6" providerId="ADAL" clId="{3DFF895A-AAB0-40DD-8BD5-4B92CB65CB79}" dt="2023-07-28T00:23:08.762" v="7593" actId="1035"/>
          <ac:picMkLst>
            <pc:docMk/>
            <pc:sldMk cId="3790902460" sldId="259"/>
            <ac:picMk id="4" creationId="{47E79441-36F7-9B6D-3276-4E8477F9E7D8}"/>
          </ac:picMkLst>
        </pc:picChg>
        <pc:picChg chg="del">
          <ac:chgData name="서 민경" userId="2fcac929-8cec-427d-b2b0-5ea33e3116a6" providerId="ADAL" clId="{3DFF895A-AAB0-40DD-8BD5-4B92CB65CB79}" dt="2023-07-27T12:51:48.171" v="662" actId="478"/>
          <ac:picMkLst>
            <pc:docMk/>
            <pc:sldMk cId="3790902460" sldId="259"/>
            <ac:picMk id="19" creationId="{7CD0F26B-DE9F-F6D6-2840-5DDEC0C5624D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24:40.902" v="7594" actId="1582"/>
        <pc:sldMkLst>
          <pc:docMk/>
          <pc:sldMk cId="421868415" sldId="260"/>
        </pc:sldMkLst>
        <pc:spChg chg="mod">
          <ac:chgData name="서 민경" userId="2fcac929-8cec-427d-b2b0-5ea33e3116a6" providerId="ADAL" clId="{3DFF895A-AAB0-40DD-8BD5-4B92CB65CB79}" dt="2023-07-27T12:58:50.916" v="1069" actId="20577"/>
          <ac:spMkLst>
            <pc:docMk/>
            <pc:sldMk cId="421868415" sldId="260"/>
            <ac:spMk id="3" creationId="{AFEA557C-CA66-C5CF-A3C9-0CB33EFD2E55}"/>
          </ac:spMkLst>
        </pc:spChg>
        <pc:spChg chg="del">
          <ac:chgData name="서 민경" userId="2fcac929-8cec-427d-b2b0-5ea33e3116a6" providerId="ADAL" clId="{3DFF895A-AAB0-40DD-8BD5-4B92CB65CB79}" dt="2023-07-27T12:55:11.397" v="835" actId="478"/>
          <ac:spMkLst>
            <pc:docMk/>
            <pc:sldMk cId="421868415" sldId="260"/>
            <ac:spMk id="5" creationId="{4A939510-709E-EF9F-3EC0-5BA2CE5A4E82}"/>
          </ac:spMkLst>
        </pc:spChg>
        <pc:spChg chg="del">
          <ac:chgData name="서 민경" userId="2fcac929-8cec-427d-b2b0-5ea33e3116a6" providerId="ADAL" clId="{3DFF895A-AAB0-40DD-8BD5-4B92CB65CB79}" dt="2023-07-27T12:55:11.397" v="835" actId="478"/>
          <ac:spMkLst>
            <pc:docMk/>
            <pc:sldMk cId="421868415" sldId="260"/>
            <ac:spMk id="6" creationId="{446732FC-6D1D-6D1F-FAE3-316AA9180F85}"/>
          </ac:spMkLst>
        </pc:spChg>
        <pc:spChg chg="del">
          <ac:chgData name="서 민경" userId="2fcac929-8cec-427d-b2b0-5ea33e3116a6" providerId="ADAL" clId="{3DFF895A-AAB0-40DD-8BD5-4B92CB65CB79}" dt="2023-07-27T12:55:11.397" v="835" actId="478"/>
          <ac:spMkLst>
            <pc:docMk/>
            <pc:sldMk cId="421868415" sldId="260"/>
            <ac:spMk id="7" creationId="{CFBF13B4-B37F-22D8-952D-878CF5658D0E}"/>
          </ac:spMkLst>
        </pc:spChg>
        <pc:spChg chg="del">
          <ac:chgData name="서 민경" userId="2fcac929-8cec-427d-b2b0-5ea33e3116a6" providerId="ADAL" clId="{3DFF895A-AAB0-40DD-8BD5-4B92CB65CB79}" dt="2023-07-27T12:55:11.397" v="835" actId="478"/>
          <ac:spMkLst>
            <pc:docMk/>
            <pc:sldMk cId="421868415" sldId="260"/>
            <ac:spMk id="8" creationId="{59E4BC0C-D112-6BF4-6DE9-96E31D216ED0}"/>
          </ac:spMkLst>
        </pc:spChg>
        <pc:spChg chg="del">
          <ac:chgData name="서 민경" userId="2fcac929-8cec-427d-b2b0-5ea33e3116a6" providerId="ADAL" clId="{3DFF895A-AAB0-40DD-8BD5-4B92CB65CB79}" dt="2023-07-27T12:55:11.397" v="835" actId="478"/>
          <ac:spMkLst>
            <pc:docMk/>
            <pc:sldMk cId="421868415" sldId="260"/>
            <ac:spMk id="9" creationId="{89996C98-4898-5F2E-FC4D-D82306430E79}"/>
          </ac:spMkLst>
        </pc:spChg>
        <pc:spChg chg="del">
          <ac:chgData name="서 민경" userId="2fcac929-8cec-427d-b2b0-5ea33e3116a6" providerId="ADAL" clId="{3DFF895A-AAB0-40DD-8BD5-4B92CB65CB79}" dt="2023-07-27T12:55:11.397" v="835" actId="478"/>
          <ac:spMkLst>
            <pc:docMk/>
            <pc:sldMk cId="421868415" sldId="260"/>
            <ac:spMk id="10" creationId="{A8005806-22DF-800C-319D-292F9240D419}"/>
          </ac:spMkLst>
        </pc:spChg>
        <pc:spChg chg="add mod">
          <ac:chgData name="서 민경" userId="2fcac929-8cec-427d-b2b0-5ea33e3116a6" providerId="ADAL" clId="{3DFF895A-AAB0-40DD-8BD5-4B92CB65CB79}" dt="2023-07-27T12:56:44.408" v="857" actId="14100"/>
          <ac:spMkLst>
            <pc:docMk/>
            <pc:sldMk cId="421868415" sldId="260"/>
            <ac:spMk id="12" creationId="{095E5D7B-5175-9BF9-0BAD-70E3E5611562}"/>
          </ac:spMkLst>
        </pc:spChg>
        <pc:spChg chg="add mod">
          <ac:chgData name="서 민경" userId="2fcac929-8cec-427d-b2b0-5ea33e3116a6" providerId="ADAL" clId="{3DFF895A-AAB0-40DD-8BD5-4B92CB65CB79}" dt="2023-07-27T12:56:35.294" v="855" actId="14100"/>
          <ac:spMkLst>
            <pc:docMk/>
            <pc:sldMk cId="421868415" sldId="260"/>
            <ac:spMk id="13" creationId="{2077BA60-9ABD-BCE0-01F5-6F55A4BFA80F}"/>
          </ac:spMkLst>
        </pc:spChg>
        <pc:spChg chg="add mod">
          <ac:chgData name="서 민경" userId="2fcac929-8cec-427d-b2b0-5ea33e3116a6" providerId="ADAL" clId="{3DFF895A-AAB0-40DD-8BD5-4B92CB65CB79}" dt="2023-07-27T12:56:18.933" v="852" actId="14100"/>
          <ac:spMkLst>
            <pc:docMk/>
            <pc:sldMk cId="421868415" sldId="260"/>
            <ac:spMk id="14" creationId="{44349955-7D30-D173-9EF1-A186CFA9DC24}"/>
          </ac:spMkLst>
        </pc:spChg>
        <pc:spChg chg="add mod">
          <ac:chgData name="서 민경" userId="2fcac929-8cec-427d-b2b0-5ea33e3116a6" providerId="ADAL" clId="{3DFF895A-AAB0-40DD-8BD5-4B92CB65CB79}" dt="2023-07-27T12:56:06.678" v="849" actId="1036"/>
          <ac:spMkLst>
            <pc:docMk/>
            <pc:sldMk cId="421868415" sldId="260"/>
            <ac:spMk id="15" creationId="{7D520F88-E2E7-695B-A3E8-B8F3D2A1F379}"/>
          </ac:spMkLst>
        </pc:spChg>
        <pc:spChg chg="add mod">
          <ac:chgData name="서 민경" userId="2fcac929-8cec-427d-b2b0-5ea33e3116a6" providerId="ADAL" clId="{3DFF895A-AAB0-40DD-8BD5-4B92CB65CB79}" dt="2023-07-27T12:55:57.427" v="845" actId="14100"/>
          <ac:spMkLst>
            <pc:docMk/>
            <pc:sldMk cId="421868415" sldId="260"/>
            <ac:spMk id="16" creationId="{8307F962-8CE0-49EB-525E-099D1CFFD3A9}"/>
          </ac:spMkLst>
        </pc:spChg>
        <pc:spChg chg="add mod">
          <ac:chgData name="서 민경" userId="2fcac929-8cec-427d-b2b0-5ea33e3116a6" providerId="ADAL" clId="{3DFF895A-AAB0-40DD-8BD5-4B92CB65CB79}" dt="2023-07-27T12:56:53.939" v="860" actId="1076"/>
          <ac:spMkLst>
            <pc:docMk/>
            <pc:sldMk cId="421868415" sldId="260"/>
            <ac:spMk id="17" creationId="{A5D52758-8DA8-EE39-86A2-8CAE5EB4A185}"/>
          </ac:spMkLst>
        </pc:spChg>
        <pc:spChg chg="add mod">
          <ac:chgData name="서 민경" userId="2fcac929-8cec-427d-b2b0-5ea33e3116a6" providerId="ADAL" clId="{3DFF895A-AAB0-40DD-8BD5-4B92CB65CB79}" dt="2023-07-27T12:57:02.357" v="863" actId="1076"/>
          <ac:spMkLst>
            <pc:docMk/>
            <pc:sldMk cId="421868415" sldId="260"/>
            <ac:spMk id="18" creationId="{816A0510-AFAE-8179-D535-51252DB14134}"/>
          </ac:spMkLst>
        </pc:spChg>
        <pc:spChg chg="add mod">
          <ac:chgData name="서 민경" userId="2fcac929-8cec-427d-b2b0-5ea33e3116a6" providerId="ADAL" clId="{3DFF895A-AAB0-40DD-8BD5-4B92CB65CB79}" dt="2023-07-27T12:56:59.807" v="862" actId="1076"/>
          <ac:spMkLst>
            <pc:docMk/>
            <pc:sldMk cId="421868415" sldId="260"/>
            <ac:spMk id="19" creationId="{888FD9F8-3BE8-8B41-81F5-737A0257E83A}"/>
          </ac:spMkLst>
        </pc:spChg>
        <pc:spChg chg="add mod">
          <ac:chgData name="서 민경" userId="2fcac929-8cec-427d-b2b0-5ea33e3116a6" providerId="ADAL" clId="{3DFF895A-AAB0-40DD-8BD5-4B92CB65CB79}" dt="2023-07-27T12:57:39.324" v="874" actId="14100"/>
          <ac:spMkLst>
            <pc:docMk/>
            <pc:sldMk cId="421868415" sldId="260"/>
            <ac:spMk id="20" creationId="{6DE5252B-B673-1BE5-D46B-472D61A25451}"/>
          </ac:spMkLst>
        </pc:spChg>
        <pc:spChg chg="add mod">
          <ac:chgData name="서 민경" userId="2fcac929-8cec-427d-b2b0-5ea33e3116a6" providerId="ADAL" clId="{3DFF895A-AAB0-40DD-8BD5-4B92CB65CB79}" dt="2023-07-27T12:57:34.728" v="871" actId="1076"/>
          <ac:spMkLst>
            <pc:docMk/>
            <pc:sldMk cId="421868415" sldId="260"/>
            <ac:spMk id="21" creationId="{CA776E13-E356-C5A3-EE60-3B2AE1CB68C3}"/>
          </ac:spMkLst>
        </pc:spChg>
        <pc:spChg chg="add mod">
          <ac:chgData name="서 민경" userId="2fcac929-8cec-427d-b2b0-5ea33e3116a6" providerId="ADAL" clId="{3DFF895A-AAB0-40DD-8BD5-4B92CB65CB79}" dt="2023-07-27T12:57:31.498" v="870" actId="1076"/>
          <ac:spMkLst>
            <pc:docMk/>
            <pc:sldMk cId="421868415" sldId="260"/>
            <ac:spMk id="22" creationId="{940AD46D-0EF7-B72C-E598-E0B9ECF7B064}"/>
          </ac:spMkLst>
        </pc:spChg>
        <pc:spChg chg="add mod">
          <ac:chgData name="서 민경" userId="2fcac929-8cec-427d-b2b0-5ea33e3116a6" providerId="ADAL" clId="{3DFF895A-AAB0-40DD-8BD5-4B92CB65CB79}" dt="2023-07-27T12:57:24.969" v="869" actId="1076"/>
          <ac:spMkLst>
            <pc:docMk/>
            <pc:sldMk cId="421868415" sldId="260"/>
            <ac:spMk id="23" creationId="{F6A19E69-188B-2BF1-DB65-090034DA3B21}"/>
          </ac:spMkLst>
        </pc:spChg>
        <pc:spChg chg="add mod">
          <ac:chgData name="서 민경" userId="2fcac929-8cec-427d-b2b0-5ea33e3116a6" providerId="ADAL" clId="{3DFF895A-AAB0-40DD-8BD5-4B92CB65CB79}" dt="2023-07-27T12:57:07.862" v="864" actId="1076"/>
          <ac:spMkLst>
            <pc:docMk/>
            <pc:sldMk cId="421868415" sldId="260"/>
            <ac:spMk id="24" creationId="{FDA83A84-E198-47F4-5100-C0B40F7E23AA}"/>
          </ac:spMkLst>
        </pc:spChg>
        <pc:spChg chg="add mod">
          <ac:chgData name="서 민경" userId="2fcac929-8cec-427d-b2b0-5ea33e3116a6" providerId="ADAL" clId="{3DFF895A-AAB0-40DD-8BD5-4B92CB65CB79}" dt="2023-07-28T00:24:40.902" v="7594" actId="1582"/>
          <ac:spMkLst>
            <pc:docMk/>
            <pc:sldMk cId="421868415" sldId="260"/>
            <ac:spMk id="25" creationId="{DC1AFF62-276B-51C4-B443-F301D9000ACE}"/>
          </ac:spMkLst>
        </pc:spChg>
        <pc:spChg chg="add mod">
          <ac:chgData name="서 민경" userId="2fcac929-8cec-427d-b2b0-5ea33e3116a6" providerId="ADAL" clId="{3DFF895A-AAB0-40DD-8BD5-4B92CB65CB79}" dt="2023-07-27T13:08:25.610" v="1554"/>
          <ac:spMkLst>
            <pc:docMk/>
            <pc:sldMk cId="421868415" sldId="260"/>
            <ac:spMk id="26" creationId="{1791C5ED-9501-EF55-D1F0-FEB8DC76817F}"/>
          </ac:spMkLst>
        </pc:spChg>
        <pc:spChg chg="add mod">
          <ac:chgData name="서 민경" userId="2fcac929-8cec-427d-b2b0-5ea33e3116a6" providerId="ADAL" clId="{3DFF895A-AAB0-40DD-8BD5-4B92CB65CB79}" dt="2023-07-27T13:08:25.610" v="1554"/>
          <ac:spMkLst>
            <pc:docMk/>
            <pc:sldMk cId="421868415" sldId="260"/>
            <ac:spMk id="27" creationId="{CF7DD9DD-7779-25EA-A0D7-51A3FECB2905}"/>
          </ac:spMkLst>
        </pc:spChg>
        <pc:picChg chg="del">
          <ac:chgData name="서 민경" userId="2fcac929-8cec-427d-b2b0-5ea33e3116a6" providerId="ADAL" clId="{3DFF895A-AAB0-40DD-8BD5-4B92CB65CB79}" dt="2023-07-27T12:55:11.397" v="835" actId="478"/>
          <ac:picMkLst>
            <pc:docMk/>
            <pc:sldMk cId="421868415" sldId="260"/>
            <ac:picMk id="4" creationId="{47E79441-36F7-9B6D-3276-4E8477F9E7D8}"/>
          </ac:picMkLst>
        </pc:picChg>
        <pc:picChg chg="add mod">
          <ac:chgData name="서 민경" userId="2fcac929-8cec-427d-b2b0-5ea33e3116a6" providerId="ADAL" clId="{3DFF895A-AAB0-40DD-8BD5-4B92CB65CB79}" dt="2023-07-27T12:57:10.547" v="866" actId="1076"/>
          <ac:picMkLst>
            <pc:docMk/>
            <pc:sldMk cId="421868415" sldId="260"/>
            <ac:picMk id="11" creationId="{9064C01C-37F6-5059-2EE4-585D4F1F8294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22:52.765" v="7575" actId="1035"/>
        <pc:sldMkLst>
          <pc:docMk/>
          <pc:sldMk cId="3892217417" sldId="261"/>
        </pc:sldMkLst>
        <pc:spChg chg="mod">
          <ac:chgData name="서 민경" userId="2fcac929-8cec-427d-b2b0-5ea33e3116a6" providerId="ADAL" clId="{3DFF895A-AAB0-40DD-8BD5-4B92CB65CB79}" dt="2023-07-28T00:22:46.843" v="7553" actId="14100"/>
          <ac:spMkLst>
            <pc:docMk/>
            <pc:sldMk cId="3892217417" sldId="261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22:52.765" v="7575" actId="1035"/>
          <ac:spMkLst>
            <pc:docMk/>
            <pc:sldMk cId="3892217417" sldId="261"/>
            <ac:spMk id="4" creationId="{44F4C83A-7B5A-735A-2493-90EE30EDC69C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4" creationId="{DA2863CD-D7C4-9C5A-93AB-0E00CCF373E5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5" creationId="{49BEFD0D-30FF-7E4D-A616-8D3ECD8810CE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6" creationId="{CFD32589-BD03-4851-D121-7BF9C0443F9D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7" creationId="{EA5DACB5-0970-BC0C-2817-82051DFC143E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8" creationId="{C4091E5C-6F80-0B48-B421-FC23F155B592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9" creationId="{335E3B0C-3F94-D14F-26A8-3B2E0E902329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10" creationId="{FE0AADA9-632C-162F-4BEE-C2BB24E218D9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2" creationId="{095E5D7B-5175-9BF9-0BAD-70E3E5611562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3" creationId="{2077BA60-9ABD-BCE0-01F5-6F55A4BFA80F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4" creationId="{44349955-7D30-D173-9EF1-A186CFA9DC24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5" creationId="{7D520F88-E2E7-695B-A3E8-B8F3D2A1F379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6" creationId="{8307F962-8CE0-49EB-525E-099D1CFFD3A9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7" creationId="{A5D52758-8DA8-EE39-86A2-8CAE5EB4A185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8" creationId="{816A0510-AFAE-8179-D535-51252DB14134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19" creationId="{888FD9F8-3BE8-8B41-81F5-737A0257E83A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20" creationId="{6DE5252B-B673-1BE5-D46B-472D61A25451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21" creationId="{CA776E13-E356-C5A3-EE60-3B2AE1CB68C3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22" creationId="{940AD46D-0EF7-B72C-E598-E0B9ECF7B064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23" creationId="{F6A19E69-188B-2BF1-DB65-090034DA3B21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24" creationId="{FDA83A84-E198-47F4-5100-C0B40F7E23AA}"/>
          </ac:spMkLst>
        </pc:spChg>
        <pc:spChg chg="del">
          <ac:chgData name="서 민경" userId="2fcac929-8cec-427d-b2b0-5ea33e3116a6" providerId="ADAL" clId="{3DFF895A-AAB0-40DD-8BD5-4B92CB65CB79}" dt="2023-07-27T12:59:30.266" v="1071" actId="478"/>
          <ac:spMkLst>
            <pc:docMk/>
            <pc:sldMk cId="3892217417" sldId="261"/>
            <ac:spMk id="25" creationId="{DC1AFF62-276B-51C4-B443-F301D9000ACE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26" creationId="{3D3E2057-8F68-3F20-23CF-D0F25A705869}"/>
          </ac:spMkLst>
        </pc:spChg>
        <pc:spChg chg="add del mod">
          <ac:chgData name="서 민경" userId="2fcac929-8cec-427d-b2b0-5ea33e3116a6" providerId="ADAL" clId="{3DFF895A-AAB0-40DD-8BD5-4B92CB65CB79}" dt="2023-07-27T12:59:38.573" v="1073"/>
          <ac:spMkLst>
            <pc:docMk/>
            <pc:sldMk cId="3892217417" sldId="261"/>
            <ac:spMk id="27" creationId="{F347BC20-7972-0436-3C72-98E4F8A46DBB}"/>
          </ac:spMkLst>
        </pc:spChg>
        <pc:spChg chg="add mod or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29" creationId="{4BC5A5A5-8403-A74A-8B44-7A0AB28699E0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0" creationId="{7DD9F109-4688-86DD-E795-3ABA7F4AC29D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1" creationId="{9D720E21-BED5-B2AB-37D6-AF43839EA779}"/>
          </ac:spMkLst>
        </pc:spChg>
        <pc:spChg chg="add mod or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2" creationId="{F0E063F7-CDE8-082E-2B61-3F517E1F4D67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3" creationId="{D34BA162-E3EC-0883-469D-9FCC8A5875CA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4" creationId="{343E7778-D693-E6EA-A31F-D0EDCD32A869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5" creationId="{3AD15579-033F-5F4F-A532-D25BB536DDD6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6" creationId="{B885D092-0246-43E5-A770-FA9E3E2B9A7D}"/>
          </ac:spMkLst>
        </pc:spChg>
        <pc:spChg chg="add mod">
          <ac:chgData name="서 민경" userId="2fcac929-8cec-427d-b2b0-5ea33e3116a6" providerId="ADAL" clId="{3DFF895A-AAB0-40DD-8BD5-4B92CB65CB79}" dt="2023-07-28T00:22:50.744" v="7572" actId="1035"/>
          <ac:spMkLst>
            <pc:docMk/>
            <pc:sldMk cId="3892217417" sldId="261"/>
            <ac:spMk id="37" creationId="{98263AA7-CDB7-03FF-B71F-4F26B6683AB0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39" creationId="{DCE0987F-9D54-3F1D-D0E5-F617E6A7A0C6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0" creationId="{F180A71A-5272-05B2-D2CE-FBE90D1DBADF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1" creationId="{53D85889-EA03-93C6-6602-17C04A88A8B5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2" creationId="{569807DF-DBB9-20A3-C75F-E49F5FD0944E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3" creationId="{063C410B-D813-6198-8692-BEF72A6F7D9C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4" creationId="{81F09303-09F9-EEDD-3303-88CA1B6F151F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5" creationId="{3D88830E-5B94-3C02-52AE-6808FB4B71BF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6" creationId="{99924BF1-5AC9-C3DC-1D0C-4FD2D000C496}"/>
          </ac:spMkLst>
        </pc:spChg>
        <pc:spChg chg="add del mod">
          <ac:chgData name="서 민경" userId="2fcac929-8cec-427d-b2b0-5ea33e3116a6" providerId="ADAL" clId="{3DFF895A-AAB0-40DD-8BD5-4B92CB65CB79}" dt="2023-07-27T13:03:30.146" v="1347"/>
          <ac:spMkLst>
            <pc:docMk/>
            <pc:sldMk cId="3892217417" sldId="261"/>
            <ac:spMk id="47" creationId="{B5403A5C-DB82-6BBC-8EB1-CE0B168B2BAE}"/>
          </ac:spMkLst>
        </pc:spChg>
        <pc:spChg chg="add mod">
          <ac:chgData name="서 민경" userId="2fcac929-8cec-427d-b2b0-5ea33e3116a6" providerId="ADAL" clId="{3DFF895A-AAB0-40DD-8BD5-4B92CB65CB79}" dt="2023-07-27T13:08:26.781" v="1555"/>
          <ac:spMkLst>
            <pc:docMk/>
            <pc:sldMk cId="3892217417" sldId="261"/>
            <ac:spMk id="48" creationId="{3B89A74B-5002-5313-3B13-DAB157482C1A}"/>
          </ac:spMkLst>
        </pc:spChg>
        <pc:spChg chg="add mod">
          <ac:chgData name="서 민경" userId="2fcac929-8cec-427d-b2b0-5ea33e3116a6" providerId="ADAL" clId="{3DFF895A-AAB0-40DD-8BD5-4B92CB65CB79}" dt="2023-07-27T13:08:26.781" v="1555"/>
          <ac:spMkLst>
            <pc:docMk/>
            <pc:sldMk cId="3892217417" sldId="261"/>
            <ac:spMk id="49" creationId="{8B57E458-E8FD-6F73-F194-440308312AE4}"/>
          </ac:spMkLst>
        </pc:spChg>
        <pc:picChg chg="del">
          <ac:chgData name="서 민경" userId="2fcac929-8cec-427d-b2b0-5ea33e3116a6" providerId="ADAL" clId="{3DFF895A-AAB0-40DD-8BD5-4B92CB65CB79}" dt="2023-07-27T12:59:30.266" v="1071" actId="478"/>
          <ac:picMkLst>
            <pc:docMk/>
            <pc:sldMk cId="3892217417" sldId="261"/>
            <ac:picMk id="11" creationId="{9064C01C-37F6-5059-2EE4-585D4F1F8294}"/>
          </ac:picMkLst>
        </pc:picChg>
        <pc:picChg chg="add mod">
          <ac:chgData name="서 민경" userId="2fcac929-8cec-427d-b2b0-5ea33e3116a6" providerId="ADAL" clId="{3DFF895A-AAB0-40DD-8BD5-4B92CB65CB79}" dt="2023-07-28T00:22:50.744" v="7572" actId="1035"/>
          <ac:picMkLst>
            <pc:docMk/>
            <pc:sldMk cId="3892217417" sldId="261"/>
            <ac:picMk id="28" creationId="{208FFCC7-0E5D-89C7-423F-C6E589C49B1A}"/>
          </ac:picMkLst>
        </pc:picChg>
        <pc:picChg chg="add del mod">
          <ac:chgData name="서 민경" userId="2fcac929-8cec-427d-b2b0-5ea33e3116a6" providerId="ADAL" clId="{3DFF895A-AAB0-40DD-8BD5-4B92CB65CB79}" dt="2023-07-27T13:03:30.146" v="1347"/>
          <ac:picMkLst>
            <pc:docMk/>
            <pc:sldMk cId="3892217417" sldId="261"/>
            <ac:picMk id="38" creationId="{38B7210F-4C68-C352-E9BD-5CDF45581152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22:34.522" v="7549" actId="1035"/>
        <pc:sldMkLst>
          <pc:docMk/>
          <pc:sldMk cId="1413863564" sldId="262"/>
        </pc:sldMkLst>
        <pc:spChg chg="mod">
          <ac:chgData name="서 민경" userId="2fcac929-8cec-427d-b2b0-5ea33e3116a6" providerId="ADAL" clId="{3DFF895A-AAB0-40DD-8BD5-4B92CB65CB79}" dt="2023-07-28T00:22:30.326" v="7522" actId="14100"/>
          <ac:spMkLst>
            <pc:docMk/>
            <pc:sldMk cId="1413863564" sldId="262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5" creationId="{79DA73FD-7FB0-E575-5E31-2ECE41BE04F2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6" creationId="{9605F173-6360-7A10-B8FD-5B4A02F91B7D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7" creationId="{ACAA2943-4A77-2915-FC62-A9B8BDF49370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8" creationId="{933DCFB7-B20F-CBD5-C8B7-8AB8309DA2D2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9" creationId="{400A0A13-368B-9BF6-7E02-8D4B18AB5BEC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10" creationId="{1DC31C94-C3EC-C815-18CA-1E11B6473A44}"/>
          </ac:spMkLst>
        </pc:spChg>
        <pc:spChg chg="add mod">
          <ac:chgData name="서 민경" userId="2fcac929-8cec-427d-b2b0-5ea33e3116a6" providerId="ADAL" clId="{3DFF895A-AAB0-40DD-8BD5-4B92CB65CB79}" dt="2023-07-28T00:22:34.522" v="7549" actId="1035"/>
          <ac:spMkLst>
            <pc:docMk/>
            <pc:sldMk cId="1413863564" sldId="262"/>
            <ac:spMk id="11" creationId="{E42281E3-BDCE-CE45-6879-2F47EAEABD50}"/>
          </ac:spMkLst>
        </pc:spChg>
        <pc:spChg chg="add mod">
          <ac:chgData name="서 민경" userId="2fcac929-8cec-427d-b2b0-5ea33e3116a6" providerId="ADAL" clId="{3DFF895A-AAB0-40DD-8BD5-4B92CB65CB79}" dt="2023-07-27T13:08:28.267" v="1556"/>
          <ac:spMkLst>
            <pc:docMk/>
            <pc:sldMk cId="1413863564" sldId="262"/>
            <ac:spMk id="12" creationId="{CC7DF9A7-9271-7341-0E44-C71A02594A7B}"/>
          </ac:spMkLst>
        </pc:spChg>
        <pc:spChg chg="add mod">
          <ac:chgData name="서 민경" userId="2fcac929-8cec-427d-b2b0-5ea33e3116a6" providerId="ADAL" clId="{3DFF895A-AAB0-40DD-8BD5-4B92CB65CB79}" dt="2023-07-27T13:08:28.267" v="1556"/>
          <ac:spMkLst>
            <pc:docMk/>
            <pc:sldMk cId="1413863564" sldId="262"/>
            <ac:spMk id="13" creationId="{59CF144D-65FA-41C4-4E0F-621059D8DFB9}"/>
          </ac:spMkLst>
        </pc:spChg>
        <pc:spChg chg="add mod">
          <ac:chgData name="서 민경" userId="2fcac929-8cec-427d-b2b0-5ea33e3116a6" providerId="ADAL" clId="{3DFF895A-AAB0-40DD-8BD5-4B92CB65CB79}" dt="2023-07-28T00:22:28.391" v="7521"/>
          <ac:spMkLst>
            <pc:docMk/>
            <pc:sldMk cId="1413863564" sldId="262"/>
            <ac:spMk id="14" creationId="{7361BCA9-BA48-92D2-3D46-1C45C68E6073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29" creationId="{4BC5A5A5-8403-A74A-8B44-7A0AB28699E0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0" creationId="{7DD9F109-4688-86DD-E795-3ABA7F4AC29D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1" creationId="{9D720E21-BED5-B2AB-37D6-AF43839EA779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2" creationId="{F0E063F7-CDE8-082E-2B61-3F517E1F4D67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3" creationId="{D34BA162-E3EC-0883-469D-9FCC8A5875CA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4" creationId="{343E7778-D693-E6EA-A31F-D0EDCD32A869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5" creationId="{3AD15579-033F-5F4F-A532-D25BB536DDD6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6" creationId="{B885D092-0246-43E5-A770-FA9E3E2B9A7D}"/>
          </ac:spMkLst>
        </pc:spChg>
        <pc:spChg chg="del">
          <ac:chgData name="서 민경" userId="2fcac929-8cec-427d-b2b0-5ea33e3116a6" providerId="ADAL" clId="{3DFF895A-AAB0-40DD-8BD5-4B92CB65CB79}" dt="2023-07-27T13:03:37.124" v="1349" actId="478"/>
          <ac:spMkLst>
            <pc:docMk/>
            <pc:sldMk cId="1413863564" sldId="262"/>
            <ac:spMk id="37" creationId="{98263AA7-CDB7-03FF-B71F-4F26B6683AB0}"/>
          </ac:spMkLst>
        </pc:spChg>
        <pc:picChg chg="add mod">
          <ac:chgData name="서 민경" userId="2fcac929-8cec-427d-b2b0-5ea33e3116a6" providerId="ADAL" clId="{3DFF895A-AAB0-40DD-8BD5-4B92CB65CB79}" dt="2023-07-28T00:22:34.522" v="7549" actId="1035"/>
          <ac:picMkLst>
            <pc:docMk/>
            <pc:sldMk cId="1413863564" sldId="262"/>
            <ac:picMk id="4" creationId="{B1A2287E-4C23-478F-BE94-6CE4FB2B6657}"/>
          </ac:picMkLst>
        </pc:picChg>
        <pc:picChg chg="del">
          <ac:chgData name="서 민경" userId="2fcac929-8cec-427d-b2b0-5ea33e3116a6" providerId="ADAL" clId="{3DFF895A-AAB0-40DD-8BD5-4B92CB65CB79}" dt="2023-07-27T13:03:37.124" v="1349" actId="478"/>
          <ac:picMkLst>
            <pc:docMk/>
            <pc:sldMk cId="1413863564" sldId="262"/>
            <ac:picMk id="28" creationId="{208FFCC7-0E5D-89C7-423F-C6E589C49B1A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22:20.471" v="7518" actId="1035"/>
        <pc:sldMkLst>
          <pc:docMk/>
          <pc:sldMk cId="2874662383" sldId="263"/>
        </pc:sldMkLst>
        <pc:spChg chg="mod">
          <ac:chgData name="서 민경" userId="2fcac929-8cec-427d-b2b0-5ea33e3116a6" providerId="ADAL" clId="{3DFF895A-AAB0-40DD-8BD5-4B92CB65CB79}" dt="2023-07-27T13:09:24.433" v="1594" actId="20577"/>
          <ac:spMkLst>
            <pc:docMk/>
            <pc:sldMk cId="2874662383" sldId="263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22:15.966" v="7501" actId="14100"/>
          <ac:spMkLst>
            <pc:docMk/>
            <pc:sldMk cId="2874662383" sldId="263"/>
            <ac:spMk id="3" creationId="{AFEA557C-CA66-C5CF-A3C9-0CB33EFD2E55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5" creationId="{79DA73FD-7FB0-E575-5E31-2ECE41BE04F2}"/>
          </ac:spMkLst>
        </pc:spChg>
        <pc:spChg chg="add del">
          <ac:chgData name="서 민경" userId="2fcac929-8cec-427d-b2b0-5ea33e3116a6" providerId="ADAL" clId="{3DFF895A-AAB0-40DD-8BD5-4B92CB65CB79}" dt="2023-07-28T00:22:05.904" v="7497" actId="22"/>
          <ac:spMkLst>
            <pc:docMk/>
            <pc:sldMk cId="2874662383" sldId="263"/>
            <ac:spMk id="5" creationId="{A2EC7847-A0AC-3633-1082-E3C46EA29513}"/>
          </ac:spMkLst>
        </pc:spChg>
        <pc:spChg chg="add mod">
          <ac:chgData name="서 민경" userId="2fcac929-8cec-427d-b2b0-5ea33e3116a6" providerId="ADAL" clId="{3DFF895A-AAB0-40DD-8BD5-4B92CB65CB79}" dt="2023-07-28T00:22:13.956" v="7500"/>
          <ac:spMkLst>
            <pc:docMk/>
            <pc:sldMk cId="2874662383" sldId="263"/>
            <ac:spMk id="6" creationId="{7F7F4D53-7D95-1F0F-4078-D7646F59AC47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6" creationId="{9605F173-6360-7A10-B8FD-5B4A02F91B7D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7" creationId="{ACAA2943-4A77-2915-FC62-A9B8BDF49370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8" creationId="{933DCFB7-B20F-CBD5-C8B7-8AB8309DA2D2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9" creationId="{400A0A13-368B-9BF6-7E02-8D4B18AB5BEC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10" creationId="{1DC31C94-C3EC-C815-18CA-1E11B6473A44}"/>
          </ac:spMkLst>
        </pc:spChg>
        <pc:spChg chg="del">
          <ac:chgData name="서 민경" userId="2fcac929-8cec-427d-b2b0-5ea33e3116a6" providerId="ADAL" clId="{3DFF895A-AAB0-40DD-8BD5-4B92CB65CB79}" dt="2023-07-27T13:08:37.881" v="1558" actId="478"/>
          <ac:spMkLst>
            <pc:docMk/>
            <pc:sldMk cId="2874662383" sldId="263"/>
            <ac:spMk id="11" creationId="{E42281E3-BDCE-CE45-6879-2F47EAEABD50}"/>
          </ac:spMkLst>
        </pc:spChg>
        <pc:spChg chg="add mod ord">
          <ac:chgData name="서 민경" userId="2fcac929-8cec-427d-b2b0-5ea33e3116a6" providerId="ADAL" clId="{3DFF895A-AAB0-40DD-8BD5-4B92CB65CB79}" dt="2023-07-28T00:22:20.471" v="7518" actId="1035"/>
          <ac:spMkLst>
            <pc:docMk/>
            <pc:sldMk cId="2874662383" sldId="263"/>
            <ac:spMk id="15" creationId="{2595A52E-11C3-0564-530E-B7383AACBB70}"/>
          </ac:spMkLst>
        </pc:spChg>
        <pc:spChg chg="add mod">
          <ac:chgData name="서 민경" userId="2fcac929-8cec-427d-b2b0-5ea33e3116a6" providerId="ADAL" clId="{3DFF895A-AAB0-40DD-8BD5-4B92CB65CB79}" dt="2023-07-28T00:22:20.471" v="7518" actId="1035"/>
          <ac:spMkLst>
            <pc:docMk/>
            <pc:sldMk cId="2874662383" sldId="263"/>
            <ac:spMk id="16" creationId="{5D998D0B-397A-F91E-26C8-D545C60A5525}"/>
          </ac:spMkLst>
        </pc:spChg>
        <pc:spChg chg="add mod">
          <ac:chgData name="서 민경" userId="2fcac929-8cec-427d-b2b0-5ea33e3116a6" providerId="ADAL" clId="{3DFF895A-AAB0-40DD-8BD5-4B92CB65CB79}" dt="2023-07-28T00:22:20.471" v="7518" actId="1035"/>
          <ac:spMkLst>
            <pc:docMk/>
            <pc:sldMk cId="2874662383" sldId="263"/>
            <ac:spMk id="17" creationId="{6AF01209-11A6-37F8-8896-471DF8E95E28}"/>
          </ac:spMkLst>
        </pc:spChg>
        <pc:spChg chg="add mod">
          <ac:chgData name="서 민경" userId="2fcac929-8cec-427d-b2b0-5ea33e3116a6" providerId="ADAL" clId="{3DFF895A-AAB0-40DD-8BD5-4B92CB65CB79}" dt="2023-07-28T00:22:20.471" v="7518" actId="1035"/>
          <ac:spMkLst>
            <pc:docMk/>
            <pc:sldMk cId="2874662383" sldId="263"/>
            <ac:spMk id="18" creationId="{03009C91-FCF1-4317-9119-71CBE8722B7A}"/>
          </ac:spMkLst>
        </pc:spChg>
        <pc:spChg chg="add del mod">
          <ac:chgData name="서 민경" userId="2fcac929-8cec-427d-b2b0-5ea33e3116a6" providerId="ADAL" clId="{3DFF895A-AAB0-40DD-8BD5-4B92CB65CB79}" dt="2023-07-27T13:13:46.862" v="2061"/>
          <ac:spMkLst>
            <pc:docMk/>
            <pc:sldMk cId="2874662383" sldId="263"/>
            <ac:spMk id="19" creationId="{E1CB9E16-19F7-7151-131E-007459CE7F55}"/>
          </ac:spMkLst>
        </pc:spChg>
        <pc:picChg chg="del">
          <ac:chgData name="서 민경" userId="2fcac929-8cec-427d-b2b0-5ea33e3116a6" providerId="ADAL" clId="{3DFF895A-AAB0-40DD-8BD5-4B92CB65CB79}" dt="2023-07-27T13:08:37.881" v="1558" actId="478"/>
          <ac:picMkLst>
            <pc:docMk/>
            <pc:sldMk cId="2874662383" sldId="263"/>
            <ac:picMk id="4" creationId="{B1A2287E-4C23-478F-BE94-6CE4FB2B6657}"/>
          </ac:picMkLst>
        </pc:picChg>
        <pc:picChg chg="add mod">
          <ac:chgData name="서 민경" userId="2fcac929-8cec-427d-b2b0-5ea33e3116a6" providerId="ADAL" clId="{3DFF895A-AAB0-40DD-8BD5-4B92CB65CB79}" dt="2023-07-28T00:22:20.471" v="7518" actId="1035"/>
          <ac:picMkLst>
            <pc:docMk/>
            <pc:sldMk cId="2874662383" sldId="263"/>
            <ac:picMk id="14" creationId="{42D30D62-E75F-29CA-19FC-6AA7DE33392D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7T23:31:48.531" v="5099" actId="255"/>
        <pc:sldMkLst>
          <pc:docMk/>
          <pc:sldMk cId="520578229" sldId="264"/>
        </pc:sldMkLst>
        <pc:spChg chg="mod">
          <ac:chgData name="서 민경" userId="2fcac929-8cec-427d-b2b0-5ea33e3116a6" providerId="ADAL" clId="{3DFF895A-AAB0-40DD-8BD5-4B92CB65CB79}" dt="2023-07-27T23:31:48.531" v="5099" actId="255"/>
          <ac:spMkLst>
            <pc:docMk/>
            <pc:sldMk cId="520578229" sldId="264"/>
            <ac:spMk id="3" creationId="{AFEA557C-CA66-C5CF-A3C9-0CB33EFD2E55}"/>
          </ac:spMkLst>
        </pc:spChg>
        <pc:spChg chg="add mod ord">
          <ac:chgData name="서 민경" userId="2fcac929-8cec-427d-b2b0-5ea33e3116a6" providerId="ADAL" clId="{3DFF895A-AAB0-40DD-8BD5-4B92CB65CB79}" dt="2023-07-27T13:14:48.124" v="2080" actId="1036"/>
          <ac:spMkLst>
            <pc:docMk/>
            <pc:sldMk cId="520578229" sldId="264"/>
            <ac:spMk id="5" creationId="{1253FDCB-99A4-A64B-855D-C4EB653AC4D7}"/>
          </ac:spMkLst>
        </pc:spChg>
        <pc:spChg chg="add mod">
          <ac:chgData name="서 민경" userId="2fcac929-8cec-427d-b2b0-5ea33e3116a6" providerId="ADAL" clId="{3DFF895A-AAB0-40DD-8BD5-4B92CB65CB79}" dt="2023-07-27T13:14:19.718" v="2071" actId="1076"/>
          <ac:spMkLst>
            <pc:docMk/>
            <pc:sldMk cId="520578229" sldId="264"/>
            <ac:spMk id="6" creationId="{98E9FF28-D76D-5345-5D39-16E425C0720C}"/>
          </ac:spMkLst>
        </pc:spChg>
        <pc:spChg chg="add mod">
          <ac:chgData name="서 민경" userId="2fcac929-8cec-427d-b2b0-5ea33e3116a6" providerId="ADAL" clId="{3DFF895A-AAB0-40DD-8BD5-4B92CB65CB79}" dt="2023-07-27T13:15:28.398" v="2092" actId="1037"/>
          <ac:spMkLst>
            <pc:docMk/>
            <pc:sldMk cId="520578229" sldId="264"/>
            <ac:spMk id="7" creationId="{2157F66A-3370-FE13-E9A5-719270D26125}"/>
          </ac:spMkLst>
        </pc:spChg>
        <pc:spChg chg="add mod">
          <ac:chgData name="서 민경" userId="2fcac929-8cec-427d-b2b0-5ea33e3116a6" providerId="ADAL" clId="{3DFF895A-AAB0-40DD-8BD5-4B92CB65CB79}" dt="2023-07-27T13:14:36.863" v="2077" actId="1076"/>
          <ac:spMkLst>
            <pc:docMk/>
            <pc:sldMk cId="520578229" sldId="264"/>
            <ac:spMk id="8" creationId="{6FDB7AE3-F2FF-66AA-FB27-6E61FB8A2A83}"/>
          </ac:spMkLst>
        </pc:spChg>
        <pc:spChg chg="add mod">
          <ac:chgData name="서 민경" userId="2fcac929-8cec-427d-b2b0-5ea33e3116a6" providerId="ADAL" clId="{3DFF895A-AAB0-40DD-8BD5-4B92CB65CB79}" dt="2023-07-27T13:16:00.483" v="2102" actId="1037"/>
          <ac:spMkLst>
            <pc:docMk/>
            <pc:sldMk cId="520578229" sldId="264"/>
            <ac:spMk id="9" creationId="{50545F8B-FFDC-9A70-C07A-537CEF916EDC}"/>
          </ac:spMkLst>
        </pc:spChg>
        <pc:spChg chg="add mod">
          <ac:chgData name="서 민경" userId="2fcac929-8cec-427d-b2b0-5ea33e3116a6" providerId="ADAL" clId="{3DFF895A-AAB0-40DD-8BD5-4B92CB65CB79}" dt="2023-07-27T13:14:50.535" v="2082" actId="1036"/>
          <ac:spMkLst>
            <pc:docMk/>
            <pc:sldMk cId="520578229" sldId="264"/>
            <ac:spMk id="10" creationId="{03CC7EB9-C9D1-BA1D-E9E3-03678BB2C382}"/>
          </ac:spMkLst>
        </pc:spChg>
        <pc:spChg chg="add mod">
          <ac:chgData name="서 민경" userId="2fcac929-8cec-427d-b2b0-5ea33e3116a6" providerId="ADAL" clId="{3DFF895A-AAB0-40DD-8BD5-4B92CB65CB79}" dt="2023-07-27T13:15:22.754" v="2091" actId="1038"/>
          <ac:spMkLst>
            <pc:docMk/>
            <pc:sldMk cId="520578229" sldId="264"/>
            <ac:spMk id="11" creationId="{442E36A2-0592-C0BE-F437-6FB3FF46D145}"/>
          </ac:spMkLst>
        </pc:spChg>
        <pc:spChg chg="del">
          <ac:chgData name="서 민경" userId="2fcac929-8cec-427d-b2b0-5ea33e3116a6" providerId="ADAL" clId="{3DFF895A-AAB0-40DD-8BD5-4B92CB65CB79}" dt="2023-07-27T13:13:50.841" v="2063" actId="478"/>
          <ac:spMkLst>
            <pc:docMk/>
            <pc:sldMk cId="520578229" sldId="264"/>
            <ac:spMk id="15" creationId="{2595A52E-11C3-0564-530E-B7383AACBB70}"/>
          </ac:spMkLst>
        </pc:spChg>
        <pc:spChg chg="del">
          <ac:chgData name="서 민경" userId="2fcac929-8cec-427d-b2b0-5ea33e3116a6" providerId="ADAL" clId="{3DFF895A-AAB0-40DD-8BD5-4B92CB65CB79}" dt="2023-07-27T13:13:50.841" v="2063" actId="478"/>
          <ac:spMkLst>
            <pc:docMk/>
            <pc:sldMk cId="520578229" sldId="264"/>
            <ac:spMk id="16" creationId="{5D998D0B-397A-F91E-26C8-D545C60A5525}"/>
          </ac:spMkLst>
        </pc:spChg>
        <pc:spChg chg="del">
          <ac:chgData name="서 민경" userId="2fcac929-8cec-427d-b2b0-5ea33e3116a6" providerId="ADAL" clId="{3DFF895A-AAB0-40DD-8BD5-4B92CB65CB79}" dt="2023-07-27T13:13:50.841" v="2063" actId="478"/>
          <ac:spMkLst>
            <pc:docMk/>
            <pc:sldMk cId="520578229" sldId="264"/>
            <ac:spMk id="17" creationId="{6AF01209-11A6-37F8-8896-471DF8E95E28}"/>
          </ac:spMkLst>
        </pc:spChg>
        <pc:spChg chg="del">
          <ac:chgData name="서 민경" userId="2fcac929-8cec-427d-b2b0-5ea33e3116a6" providerId="ADAL" clId="{3DFF895A-AAB0-40DD-8BD5-4B92CB65CB79}" dt="2023-07-27T13:13:50.841" v="2063" actId="478"/>
          <ac:spMkLst>
            <pc:docMk/>
            <pc:sldMk cId="520578229" sldId="264"/>
            <ac:spMk id="18" creationId="{03009C91-FCF1-4317-9119-71CBE8722B7A}"/>
          </ac:spMkLst>
        </pc:spChg>
        <pc:spChg chg="add mod">
          <ac:chgData name="서 민경" userId="2fcac929-8cec-427d-b2b0-5ea33e3116a6" providerId="ADAL" clId="{3DFF895A-AAB0-40DD-8BD5-4B92CB65CB79}" dt="2023-07-27T13:15:37.914" v="2093" actId="1037"/>
          <ac:spMkLst>
            <pc:docMk/>
            <pc:sldMk cId="520578229" sldId="264"/>
            <ac:spMk id="19" creationId="{33D95173-8DCE-B11F-39C5-22055CA31775}"/>
          </ac:spMkLst>
        </pc:spChg>
        <pc:spChg chg="add mod">
          <ac:chgData name="서 민경" userId="2fcac929-8cec-427d-b2b0-5ea33e3116a6" providerId="ADAL" clId="{3DFF895A-AAB0-40DD-8BD5-4B92CB65CB79}" dt="2023-07-27T13:15:55.110" v="2099" actId="1035"/>
          <ac:spMkLst>
            <pc:docMk/>
            <pc:sldMk cId="520578229" sldId="264"/>
            <ac:spMk id="20" creationId="{ADE839EF-CA08-AAF6-23D2-142212347E17}"/>
          </ac:spMkLst>
        </pc:spChg>
        <pc:spChg chg="add mod">
          <ac:chgData name="서 민경" userId="2fcac929-8cec-427d-b2b0-5ea33e3116a6" providerId="ADAL" clId="{3DFF895A-AAB0-40DD-8BD5-4B92CB65CB79}" dt="2023-07-27T13:16:11.448" v="2105" actId="14100"/>
          <ac:spMkLst>
            <pc:docMk/>
            <pc:sldMk cId="520578229" sldId="264"/>
            <ac:spMk id="21" creationId="{6064C8D6-34CA-BC2F-2E82-EF17AD045F92}"/>
          </ac:spMkLst>
        </pc:spChg>
        <pc:spChg chg="add del mod">
          <ac:chgData name="서 민경" userId="2fcac929-8cec-427d-b2b0-5ea33e3116a6" providerId="ADAL" clId="{3DFF895A-AAB0-40DD-8BD5-4B92CB65CB79}" dt="2023-07-27T13:17:38.438" v="2249"/>
          <ac:spMkLst>
            <pc:docMk/>
            <pc:sldMk cId="520578229" sldId="264"/>
            <ac:spMk id="22" creationId="{85A1E6B0-DE2D-5942-010A-D8D7F5EBCC8D}"/>
          </ac:spMkLst>
        </pc:spChg>
        <pc:picChg chg="add mod">
          <ac:chgData name="서 민경" userId="2fcac929-8cec-427d-b2b0-5ea33e3116a6" providerId="ADAL" clId="{3DFF895A-AAB0-40DD-8BD5-4B92CB65CB79}" dt="2023-07-27T13:14:21.874" v="2073" actId="1076"/>
          <ac:picMkLst>
            <pc:docMk/>
            <pc:sldMk cId="520578229" sldId="264"/>
            <ac:picMk id="4" creationId="{A78FE458-D4CA-F59C-A6D8-F06FA4374864}"/>
          </ac:picMkLst>
        </pc:picChg>
        <pc:picChg chg="del">
          <ac:chgData name="서 민경" userId="2fcac929-8cec-427d-b2b0-5ea33e3116a6" providerId="ADAL" clId="{3DFF895A-AAB0-40DD-8BD5-4B92CB65CB79}" dt="2023-07-27T13:13:50.841" v="2063" actId="478"/>
          <ac:picMkLst>
            <pc:docMk/>
            <pc:sldMk cId="520578229" sldId="264"/>
            <ac:picMk id="14" creationId="{42D30D62-E75F-29CA-19FC-6AA7DE33392D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21:56.903" v="7495" actId="1035"/>
        <pc:sldMkLst>
          <pc:docMk/>
          <pc:sldMk cId="3868991958" sldId="265"/>
        </pc:sldMkLst>
        <pc:spChg chg="mod">
          <ac:chgData name="서 민경" userId="2fcac929-8cec-427d-b2b0-5ea33e3116a6" providerId="ADAL" clId="{3DFF895A-AAB0-40DD-8BD5-4B92CB65CB79}" dt="2023-07-28T00:21:53.965" v="7480" actId="14100"/>
          <ac:spMkLst>
            <pc:docMk/>
            <pc:sldMk cId="3868991958" sldId="265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21:51.942" v="7479"/>
          <ac:spMkLst>
            <pc:docMk/>
            <pc:sldMk cId="3868991958" sldId="265"/>
            <ac:spMk id="4" creationId="{3D1CF02B-EFA7-0766-A170-FD9398CA91EC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5" creationId="{1253FDCB-99A4-A64B-855D-C4EB653AC4D7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6" creationId="{98E9FF28-D76D-5345-5D39-16E425C0720C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7" creationId="{2157F66A-3370-FE13-E9A5-719270D26125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8" creationId="{6FDB7AE3-F2FF-66AA-FB27-6E61FB8A2A83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9" creationId="{50545F8B-FFDC-9A70-C07A-537CEF916EDC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10" creationId="{03CC7EB9-C9D1-BA1D-E9E3-03678BB2C382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11" creationId="{442E36A2-0592-C0BE-F437-6FB3FF46D145}"/>
          </ac:spMkLst>
        </pc:spChg>
        <pc:spChg chg="add mod ord">
          <ac:chgData name="서 민경" userId="2fcac929-8cec-427d-b2b0-5ea33e3116a6" providerId="ADAL" clId="{3DFF895A-AAB0-40DD-8BD5-4B92CB65CB79}" dt="2023-07-28T00:21:56.903" v="7495" actId="1035"/>
          <ac:spMkLst>
            <pc:docMk/>
            <pc:sldMk cId="3868991958" sldId="265"/>
            <ac:spMk id="15" creationId="{A6E21586-88E2-78D3-80BE-5ABDD7A8F82F}"/>
          </ac:spMkLst>
        </pc:spChg>
        <pc:spChg chg="add mod">
          <ac:chgData name="서 민경" userId="2fcac929-8cec-427d-b2b0-5ea33e3116a6" providerId="ADAL" clId="{3DFF895A-AAB0-40DD-8BD5-4B92CB65CB79}" dt="2023-07-28T00:21:56.903" v="7495" actId="1035"/>
          <ac:spMkLst>
            <pc:docMk/>
            <pc:sldMk cId="3868991958" sldId="265"/>
            <ac:spMk id="16" creationId="{39EA670A-3018-01DC-D733-58E4F838CD0C}"/>
          </ac:spMkLst>
        </pc:spChg>
        <pc:spChg chg="add del mod">
          <ac:chgData name="서 민경" userId="2fcac929-8cec-427d-b2b0-5ea33e3116a6" providerId="ADAL" clId="{3DFF895A-AAB0-40DD-8BD5-4B92CB65CB79}" dt="2023-07-27T13:20:23.767" v="2389"/>
          <ac:spMkLst>
            <pc:docMk/>
            <pc:sldMk cId="3868991958" sldId="265"/>
            <ac:spMk id="18" creationId="{6A18F892-F032-B180-ED19-28309454462D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19" creationId="{33D95173-8DCE-B11F-39C5-22055CA31775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20" creationId="{ADE839EF-CA08-AAF6-23D2-142212347E17}"/>
          </ac:spMkLst>
        </pc:spChg>
        <pc:spChg chg="del">
          <ac:chgData name="서 민경" userId="2fcac929-8cec-427d-b2b0-5ea33e3116a6" providerId="ADAL" clId="{3DFF895A-AAB0-40DD-8BD5-4B92CB65CB79}" dt="2023-07-27T13:17:56.610" v="2251" actId="478"/>
          <ac:spMkLst>
            <pc:docMk/>
            <pc:sldMk cId="3868991958" sldId="265"/>
            <ac:spMk id="21" creationId="{6064C8D6-34CA-BC2F-2E82-EF17AD045F92}"/>
          </ac:spMkLst>
        </pc:spChg>
        <pc:spChg chg="add del mod">
          <ac:chgData name="서 민경" userId="2fcac929-8cec-427d-b2b0-5ea33e3116a6" providerId="ADAL" clId="{3DFF895A-AAB0-40DD-8BD5-4B92CB65CB79}" dt="2023-07-27T13:20:23.767" v="2389"/>
          <ac:spMkLst>
            <pc:docMk/>
            <pc:sldMk cId="3868991958" sldId="265"/>
            <ac:spMk id="22" creationId="{157E6087-B3FB-9502-D49B-C6F073B4B425}"/>
          </ac:spMkLst>
        </pc:spChg>
        <pc:picChg chg="del">
          <ac:chgData name="서 민경" userId="2fcac929-8cec-427d-b2b0-5ea33e3116a6" providerId="ADAL" clId="{3DFF895A-AAB0-40DD-8BD5-4B92CB65CB79}" dt="2023-07-27T13:17:56.610" v="2251" actId="478"/>
          <ac:picMkLst>
            <pc:docMk/>
            <pc:sldMk cId="3868991958" sldId="265"/>
            <ac:picMk id="4" creationId="{A78FE458-D4CA-F59C-A6D8-F06FA4374864}"/>
          </ac:picMkLst>
        </pc:picChg>
        <pc:picChg chg="add mod">
          <ac:chgData name="서 민경" userId="2fcac929-8cec-427d-b2b0-5ea33e3116a6" providerId="ADAL" clId="{3DFF895A-AAB0-40DD-8BD5-4B92CB65CB79}" dt="2023-07-28T00:21:56.903" v="7495" actId="1035"/>
          <ac:picMkLst>
            <pc:docMk/>
            <pc:sldMk cId="3868991958" sldId="265"/>
            <ac:picMk id="14" creationId="{D59A4982-3699-B831-7106-D7DE0638B6A4}"/>
          </ac:picMkLst>
        </pc:picChg>
        <pc:picChg chg="add del mod">
          <ac:chgData name="서 민경" userId="2fcac929-8cec-427d-b2b0-5ea33e3116a6" providerId="ADAL" clId="{3DFF895A-AAB0-40DD-8BD5-4B92CB65CB79}" dt="2023-07-27T13:20:23.767" v="2389"/>
          <ac:picMkLst>
            <pc:docMk/>
            <pc:sldMk cId="3868991958" sldId="265"/>
            <ac:picMk id="17" creationId="{A3B7A296-9902-68A6-6CBB-41C377F479C6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21:42.385" v="7476" actId="1035"/>
        <pc:sldMkLst>
          <pc:docMk/>
          <pc:sldMk cId="2239867950" sldId="266"/>
        </pc:sldMkLst>
        <pc:spChg chg="mod">
          <ac:chgData name="서 민경" userId="2fcac929-8cec-427d-b2b0-5ea33e3116a6" providerId="ADAL" clId="{3DFF895A-AAB0-40DD-8BD5-4B92CB65CB79}" dt="2023-07-28T00:21:29.486" v="7452" actId="14100"/>
          <ac:spMkLst>
            <pc:docMk/>
            <pc:sldMk cId="2239867950" sldId="266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21:42.385" v="7476" actId="1035"/>
          <ac:spMkLst>
            <pc:docMk/>
            <pc:sldMk cId="2239867950" sldId="266"/>
            <ac:spMk id="5" creationId="{D17CF0F2-C5D2-7CC9-A245-0380F2004BA8}"/>
          </ac:spMkLst>
        </pc:spChg>
        <pc:spChg chg="add mod">
          <ac:chgData name="서 민경" userId="2fcac929-8cec-427d-b2b0-5ea33e3116a6" providerId="ADAL" clId="{3DFF895A-AAB0-40DD-8BD5-4B92CB65CB79}" dt="2023-07-28T00:21:42.385" v="7476" actId="1035"/>
          <ac:spMkLst>
            <pc:docMk/>
            <pc:sldMk cId="2239867950" sldId="266"/>
            <ac:spMk id="6" creationId="{483CB24E-26A8-3E8C-9C8A-9EFACC9329F1}"/>
          </ac:spMkLst>
        </pc:spChg>
        <pc:spChg chg="add del mod">
          <ac:chgData name="서 민경" userId="2fcac929-8cec-427d-b2b0-5ea33e3116a6" providerId="ADAL" clId="{3DFF895A-AAB0-40DD-8BD5-4B92CB65CB79}" dt="2023-07-28T00:21:18.922" v="7447"/>
          <ac:spMkLst>
            <pc:docMk/>
            <pc:sldMk cId="2239867950" sldId="266"/>
            <ac:spMk id="7" creationId="{97F09767-CD41-8E5E-EFC4-414A09485401}"/>
          </ac:spMkLst>
        </pc:spChg>
        <pc:spChg chg="add mod">
          <ac:chgData name="서 민경" userId="2fcac929-8cec-427d-b2b0-5ea33e3116a6" providerId="ADAL" clId="{3DFF895A-AAB0-40DD-8BD5-4B92CB65CB79}" dt="2023-07-28T00:21:38.039" v="7460" actId="14100"/>
          <ac:spMkLst>
            <pc:docMk/>
            <pc:sldMk cId="2239867950" sldId="266"/>
            <ac:spMk id="8" creationId="{88B05F49-CE4E-B64B-F395-C093CAEB240F}"/>
          </ac:spMkLst>
        </pc:spChg>
        <pc:spChg chg="del">
          <ac:chgData name="서 민경" userId="2fcac929-8cec-427d-b2b0-5ea33e3116a6" providerId="ADAL" clId="{3DFF895A-AAB0-40DD-8BD5-4B92CB65CB79}" dt="2023-07-27T13:20:28.687" v="2391" actId="478"/>
          <ac:spMkLst>
            <pc:docMk/>
            <pc:sldMk cId="2239867950" sldId="266"/>
            <ac:spMk id="15" creationId="{A6E21586-88E2-78D3-80BE-5ABDD7A8F82F}"/>
          </ac:spMkLst>
        </pc:spChg>
        <pc:spChg chg="del">
          <ac:chgData name="서 민경" userId="2fcac929-8cec-427d-b2b0-5ea33e3116a6" providerId="ADAL" clId="{3DFF895A-AAB0-40DD-8BD5-4B92CB65CB79}" dt="2023-07-27T13:20:28.687" v="2391" actId="478"/>
          <ac:spMkLst>
            <pc:docMk/>
            <pc:sldMk cId="2239867950" sldId="266"/>
            <ac:spMk id="16" creationId="{39EA670A-3018-01DC-D733-58E4F838CD0C}"/>
          </ac:spMkLst>
        </pc:spChg>
        <pc:picChg chg="add mod">
          <ac:chgData name="서 민경" userId="2fcac929-8cec-427d-b2b0-5ea33e3116a6" providerId="ADAL" clId="{3DFF895A-AAB0-40DD-8BD5-4B92CB65CB79}" dt="2023-07-28T00:21:42.385" v="7476" actId="1035"/>
          <ac:picMkLst>
            <pc:docMk/>
            <pc:sldMk cId="2239867950" sldId="266"/>
            <ac:picMk id="4" creationId="{9A627A47-BE3B-8F70-1462-B9ABCA1FBABE}"/>
          </ac:picMkLst>
        </pc:picChg>
        <pc:picChg chg="del">
          <ac:chgData name="서 민경" userId="2fcac929-8cec-427d-b2b0-5ea33e3116a6" providerId="ADAL" clId="{3DFF895A-AAB0-40DD-8BD5-4B92CB65CB79}" dt="2023-07-27T13:20:28.687" v="2391" actId="478"/>
          <ac:picMkLst>
            <pc:docMk/>
            <pc:sldMk cId="2239867950" sldId="266"/>
            <ac:picMk id="14" creationId="{D59A4982-3699-B831-7106-D7DE0638B6A4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29:04.687" v="7619" actId="207"/>
        <pc:sldMkLst>
          <pc:docMk/>
          <pc:sldMk cId="470222972" sldId="267"/>
        </pc:sldMkLst>
        <pc:spChg chg="mod">
          <ac:chgData name="서 민경" userId="2fcac929-8cec-427d-b2b0-5ea33e3116a6" providerId="ADAL" clId="{3DFF895A-AAB0-40DD-8BD5-4B92CB65CB79}" dt="2023-07-27T23:34:07.618" v="5162" actId="20577"/>
          <ac:spMkLst>
            <pc:docMk/>
            <pc:sldMk cId="470222972" sldId="267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27:20.391" v="7614" actId="207"/>
          <ac:spMkLst>
            <pc:docMk/>
            <pc:sldMk cId="470222972" sldId="267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7T23:34:35.752" v="5228" actId="1076"/>
          <ac:spMkLst>
            <pc:docMk/>
            <pc:sldMk cId="470222972" sldId="267"/>
            <ac:spMk id="4" creationId="{B212F67C-FA43-AE93-D6D4-AF157B235EB3}"/>
          </ac:spMkLst>
        </pc:spChg>
        <pc:spChg chg="del">
          <ac:chgData name="서 민경" userId="2fcac929-8cec-427d-b2b0-5ea33e3116a6" providerId="ADAL" clId="{3DFF895A-AAB0-40DD-8BD5-4B92CB65CB79}" dt="2023-07-27T13:22:28.422" v="2540" actId="478"/>
          <ac:spMkLst>
            <pc:docMk/>
            <pc:sldMk cId="470222972" sldId="267"/>
            <ac:spMk id="5" creationId="{D17CF0F2-C5D2-7CC9-A245-0380F2004BA8}"/>
          </ac:spMkLst>
        </pc:spChg>
        <pc:spChg chg="add mod">
          <ac:chgData name="서 민경" userId="2fcac929-8cec-427d-b2b0-5ea33e3116a6" providerId="ADAL" clId="{3DFF895A-AAB0-40DD-8BD5-4B92CB65CB79}" dt="2023-07-28T00:21:19.784" v="7448" actId="1035"/>
          <ac:spMkLst>
            <pc:docMk/>
            <pc:sldMk cId="470222972" sldId="267"/>
            <ac:spMk id="5" creationId="{E3872F1E-FF1C-8F49-3FE5-2D7BFA70D876}"/>
          </ac:spMkLst>
        </pc:spChg>
        <pc:spChg chg="del">
          <ac:chgData name="서 민경" userId="2fcac929-8cec-427d-b2b0-5ea33e3116a6" providerId="ADAL" clId="{3DFF895A-AAB0-40DD-8BD5-4B92CB65CB79}" dt="2023-07-27T13:22:28.422" v="2540" actId="478"/>
          <ac:spMkLst>
            <pc:docMk/>
            <pc:sldMk cId="470222972" sldId="267"/>
            <ac:spMk id="6" creationId="{483CB24E-26A8-3E8C-9C8A-9EFACC9329F1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8" creationId="{AC0DA727-4BB5-F86E-664B-076ACF9DEBC2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9" creationId="{6383DC58-5A86-233C-51EC-99010667CECE}"/>
          </ac:spMkLst>
        </pc:spChg>
        <pc:spChg chg="add mod or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10" creationId="{A55023C3-B48C-FD20-92B9-55F9003B8B2D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11" creationId="{90BD5FFE-F0D0-B1BF-5AC4-661CAE1E28F9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14" creationId="{0F8E9576-77A1-D7B2-EC67-EEF2CA680237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15" creationId="{C1310C74-6BD8-32F1-A45B-1A2D9D91ED68}"/>
          </ac:spMkLst>
        </pc:spChg>
        <pc:spChg chg="add mod">
          <ac:chgData name="서 민경" userId="2fcac929-8cec-427d-b2b0-5ea33e3116a6" providerId="ADAL" clId="{3DFF895A-AAB0-40DD-8BD5-4B92CB65CB79}" dt="2023-07-28T00:25:34.890" v="7598" actId="1038"/>
          <ac:spMkLst>
            <pc:docMk/>
            <pc:sldMk cId="470222972" sldId="267"/>
            <ac:spMk id="16" creationId="{118DDF2F-E7A3-0E15-8CE2-43EF84193001}"/>
          </ac:spMkLst>
        </pc:spChg>
        <pc:spChg chg="add mod">
          <ac:chgData name="서 민경" userId="2fcac929-8cec-427d-b2b0-5ea33e3116a6" providerId="ADAL" clId="{3DFF895A-AAB0-40DD-8BD5-4B92CB65CB79}" dt="2023-07-28T00:25:34.332" v="7597" actId="1038"/>
          <ac:spMkLst>
            <pc:docMk/>
            <pc:sldMk cId="470222972" sldId="267"/>
            <ac:spMk id="17" creationId="{F141FE29-1A65-2185-572B-61F6A74E2B3A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18" creationId="{B046146E-F17F-A6B3-BC7C-D81C1FDF0134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19" creationId="{B14E7686-DE00-BDDF-A7F5-C0F0C5B2C699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20" creationId="{481D660C-10FE-A725-E407-44CBB1CC1A41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21" creationId="{98421040-EDED-D67D-793E-450C61C9139A}"/>
          </ac:spMkLst>
        </pc:spChg>
        <pc:spChg chg="add mod">
          <ac:chgData name="서 민경" userId="2fcac929-8cec-427d-b2b0-5ea33e3116a6" providerId="ADAL" clId="{3DFF895A-AAB0-40DD-8BD5-4B92CB65CB79}" dt="2023-07-28T00:29:04.687" v="7619" actId="207"/>
          <ac:spMkLst>
            <pc:docMk/>
            <pc:sldMk cId="470222972" sldId="267"/>
            <ac:spMk id="22" creationId="{B3D9C4E2-2D6D-2647-E89B-8A1E9C8DAAEE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23" creationId="{EE304D03-F12C-04F0-2584-BD3C69A3E3B3}"/>
          </ac:spMkLst>
        </pc:spChg>
        <pc:spChg chg="add mod">
          <ac:chgData name="서 민경" userId="2fcac929-8cec-427d-b2b0-5ea33e3116a6" providerId="ADAL" clId="{3DFF895A-AAB0-40DD-8BD5-4B92CB65CB79}" dt="2023-07-28T00:21:02.402" v="7439" actId="1035"/>
          <ac:spMkLst>
            <pc:docMk/>
            <pc:sldMk cId="470222972" sldId="267"/>
            <ac:spMk id="24" creationId="{67FEEDE5-83BC-8B89-3D4B-2E25792FFB86}"/>
          </ac:spMkLst>
        </pc:spChg>
        <pc:picChg chg="del">
          <ac:chgData name="서 민경" userId="2fcac929-8cec-427d-b2b0-5ea33e3116a6" providerId="ADAL" clId="{3DFF895A-AAB0-40DD-8BD5-4B92CB65CB79}" dt="2023-07-27T13:22:28.422" v="2540" actId="478"/>
          <ac:picMkLst>
            <pc:docMk/>
            <pc:sldMk cId="470222972" sldId="267"/>
            <ac:picMk id="4" creationId="{9A627A47-BE3B-8F70-1462-B9ABCA1FBABE}"/>
          </ac:picMkLst>
        </pc:picChg>
        <pc:picChg chg="add mod">
          <ac:chgData name="서 민경" userId="2fcac929-8cec-427d-b2b0-5ea33e3116a6" providerId="ADAL" clId="{3DFF895A-AAB0-40DD-8BD5-4B92CB65CB79}" dt="2023-07-28T00:21:02.402" v="7439" actId="1035"/>
          <ac:picMkLst>
            <pc:docMk/>
            <pc:sldMk cId="470222972" sldId="267"/>
            <ac:picMk id="7" creationId="{E89A5E45-9B37-BB43-8806-1785C5BD67F8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28:43.610" v="7616" actId="207"/>
        <pc:sldMkLst>
          <pc:docMk/>
          <pc:sldMk cId="3651426655" sldId="268"/>
        </pc:sldMkLst>
        <pc:spChg chg="mod">
          <ac:chgData name="서 민경" userId="2fcac929-8cec-427d-b2b0-5ea33e3116a6" providerId="ADAL" clId="{3DFF895A-AAB0-40DD-8BD5-4B92CB65CB79}" dt="2023-07-27T13:45:07.173" v="3551"/>
          <ac:spMkLst>
            <pc:docMk/>
            <pc:sldMk cId="3651426655" sldId="268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27:25.192" v="7615" actId="207"/>
          <ac:spMkLst>
            <pc:docMk/>
            <pc:sldMk cId="3651426655" sldId="268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" creationId="{926A4147-092E-E38E-88A9-911F4D747E56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6" creationId="{0E4143B5-DAF8-74A8-BCE3-2B5BC0D25AE5}"/>
          </ac:spMkLst>
        </pc:spChg>
        <pc:spChg chg="add mod">
          <ac:chgData name="서 민경" userId="2fcac929-8cec-427d-b2b0-5ea33e3116a6" providerId="ADAL" clId="{3DFF895A-AAB0-40DD-8BD5-4B92CB65CB79}" dt="2023-07-27T23:34:41.823" v="5236" actId="20577"/>
          <ac:spMkLst>
            <pc:docMk/>
            <pc:sldMk cId="3651426655" sldId="268"/>
            <ac:spMk id="7" creationId="{7B89E5CD-3AE4-7DA8-D4F3-07D0528FC07A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8" creationId="{AC0DA727-4BB5-F86E-664B-076ACF9DEBC2}"/>
          </ac:spMkLst>
        </pc:spChg>
        <pc:spChg chg="add mod">
          <ac:chgData name="서 민경" userId="2fcac929-8cec-427d-b2b0-5ea33e3116a6" providerId="ADAL" clId="{3DFF895A-AAB0-40DD-8BD5-4B92CB65CB79}" dt="2023-07-28T00:20:33.110" v="7408" actId="14100"/>
          <ac:spMkLst>
            <pc:docMk/>
            <pc:sldMk cId="3651426655" sldId="268"/>
            <ac:spMk id="8" creationId="{E96286B5-B8C7-F577-CE95-85A492C3BCBF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9" creationId="{6383DC58-5A86-233C-51EC-99010667CECE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0" creationId="{A55023C3-B48C-FD20-92B9-55F9003B8B2D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1" creationId="{90BD5FFE-F0D0-B1BF-5AC4-661CAE1E28F9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4" creationId="{0F8E9576-77A1-D7B2-EC67-EEF2CA680237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5" creationId="{C1310C74-6BD8-32F1-A45B-1A2D9D91ED68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6" creationId="{118DDF2F-E7A3-0E15-8CE2-43EF84193001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7" creationId="{F141FE29-1A65-2185-572B-61F6A74E2B3A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8" creationId="{B046146E-F17F-A6B3-BC7C-D81C1FDF0134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19" creationId="{B14E7686-DE00-BDDF-A7F5-C0F0C5B2C699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20" creationId="{481D660C-10FE-A725-E407-44CBB1CC1A41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21" creationId="{98421040-EDED-D67D-793E-450C61C9139A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22" creationId="{B3D9C4E2-2D6D-2647-E89B-8A1E9C8DAAEE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23" creationId="{EE304D03-F12C-04F0-2584-BD3C69A3E3B3}"/>
          </ac:spMkLst>
        </pc:spChg>
        <pc:spChg chg="del">
          <ac:chgData name="서 민경" userId="2fcac929-8cec-427d-b2b0-5ea33e3116a6" providerId="ADAL" clId="{3DFF895A-AAB0-40DD-8BD5-4B92CB65CB79}" dt="2023-07-27T13:26:44.541" v="2645" actId="478"/>
          <ac:spMkLst>
            <pc:docMk/>
            <pc:sldMk cId="3651426655" sldId="268"/>
            <ac:spMk id="24" creationId="{67FEEDE5-83BC-8B89-3D4B-2E25792FFB86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25" creationId="{8739663E-8D95-933C-9B1B-E9C44D8D1285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26" creationId="{097F4FFB-EF32-683E-5C2F-B85C19594329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27" creationId="{B03BDBC4-8B94-1546-2A8B-6076663C60F1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28" creationId="{05935653-37DA-D2E8-D724-89A8E19D1B99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29" creationId="{391A7881-33A8-EB3E-FD08-71DDA6E3E5DE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0" creationId="{8C40C20B-3760-FA01-6B03-8EF267DA7E06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1" creationId="{238B19E3-0BB4-19C2-D719-F9E69C635A50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2" creationId="{4F1478B9-4972-5C7F-E9B9-7718588D3D55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3" creationId="{591FCBE7-A260-0DE2-C587-B1AAD4B935F1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4" creationId="{3C54570A-80B5-F42D-1880-24159677F91D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5" creationId="{69F4E649-4CFF-101A-4863-210685EA6177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6" creationId="{A10CA887-B931-5B9D-068A-681F70A0DA34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7" creationId="{F07DCCC4-0F42-D005-135B-2281775DBF48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8" creationId="{12D7452F-E8E4-FD52-8E9C-1143FA91806A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39" creationId="{1DD9005A-969E-9525-AB90-DE45268FD180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0" creationId="{CDC11D8A-F35C-9EE3-679C-A9F14775D693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1" creationId="{FBE57C65-B61A-7777-F793-9635E501B798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2" creationId="{34F1F6DB-B154-0C32-8AA9-1982AD88B160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3" creationId="{F3217A76-26DE-01A6-A79A-AB0E74912688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4" creationId="{6C6CC531-FFD3-DCE8-E39C-E64D9A4019C1}"/>
          </ac:spMkLst>
        </pc:spChg>
        <pc:spChg chg="add mod">
          <ac:chgData name="서 민경" userId="2fcac929-8cec-427d-b2b0-5ea33e3116a6" providerId="ADAL" clId="{3DFF895A-AAB0-40DD-8BD5-4B92CB65CB79}" dt="2023-07-28T00:28:43.610" v="7616" actId="207"/>
          <ac:spMkLst>
            <pc:docMk/>
            <pc:sldMk cId="3651426655" sldId="268"/>
            <ac:spMk id="45" creationId="{A6B5772C-9330-C4D5-4818-11EE682F1EEA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6" creationId="{3EF24015-50A7-B12E-4B06-D538AAEB5CC7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7" creationId="{89E3AFFB-6E38-1335-48EC-7A60EE5CDFBF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8" creationId="{53A17A09-B4A6-1C87-124E-12D072312271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49" creationId="{A27EF605-8853-2242-7126-18F24AE964B3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0" creationId="{BA3F24A2-22AC-4F04-1A7B-28CCF80C6D35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1" creationId="{4DFF12F6-E471-1840-0093-F6197F171709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2" creationId="{0B9D13EC-2E8C-4C3B-B1EC-7615B7046DBA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3" creationId="{864B5C8D-796B-90A2-F41D-14F46B86D58D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4" creationId="{65AFB83E-035C-4973-FA43-0EEF2A7EC9A7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5" creationId="{28155352-15FA-96CE-F7B2-064FDA9024F9}"/>
          </ac:spMkLst>
        </pc:spChg>
        <pc:spChg chg="add mod">
          <ac:chgData name="서 민경" userId="2fcac929-8cec-427d-b2b0-5ea33e3116a6" providerId="ADAL" clId="{3DFF895A-AAB0-40DD-8BD5-4B92CB65CB79}" dt="2023-07-28T00:20:39.049" v="7420" actId="1035"/>
          <ac:spMkLst>
            <pc:docMk/>
            <pc:sldMk cId="3651426655" sldId="268"/>
            <ac:spMk id="56" creationId="{E3070B33-B13D-3806-D7CA-6861C44BA06C}"/>
          </ac:spMkLst>
        </pc:spChg>
        <pc:picChg chg="add mod">
          <ac:chgData name="서 민경" userId="2fcac929-8cec-427d-b2b0-5ea33e3116a6" providerId="ADAL" clId="{3DFF895A-AAB0-40DD-8BD5-4B92CB65CB79}" dt="2023-07-28T00:20:39.049" v="7420" actId="1035"/>
          <ac:picMkLst>
            <pc:docMk/>
            <pc:sldMk cId="3651426655" sldId="268"/>
            <ac:picMk id="4" creationId="{B824D9EC-BC1C-6C3B-0999-17EE57497A90}"/>
          </ac:picMkLst>
        </pc:picChg>
        <pc:picChg chg="del">
          <ac:chgData name="서 민경" userId="2fcac929-8cec-427d-b2b0-5ea33e3116a6" providerId="ADAL" clId="{3DFF895A-AAB0-40DD-8BD5-4B92CB65CB79}" dt="2023-07-27T13:26:44.541" v="2645" actId="478"/>
          <ac:picMkLst>
            <pc:docMk/>
            <pc:sldMk cId="3651426655" sldId="268"/>
            <ac:picMk id="7" creationId="{E89A5E45-9B37-BB43-8806-1785C5BD67F8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30:14.817" v="7626"/>
        <pc:sldMkLst>
          <pc:docMk/>
          <pc:sldMk cId="2387220079" sldId="269"/>
        </pc:sldMkLst>
        <pc:spChg chg="mod">
          <ac:chgData name="서 민경" userId="2fcac929-8cec-427d-b2b0-5ea33e3116a6" providerId="ADAL" clId="{3DFF895A-AAB0-40DD-8BD5-4B92CB65CB79}" dt="2023-07-27T23:41:59.960" v="5607" actId="20577"/>
          <ac:spMkLst>
            <pc:docMk/>
            <pc:sldMk cId="2387220079" sldId="269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30:06.097" v="7625" actId="207"/>
          <ac:spMkLst>
            <pc:docMk/>
            <pc:sldMk cId="2387220079" sldId="269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7T23:41:31.869" v="5577"/>
          <ac:spMkLst>
            <pc:docMk/>
            <pc:sldMk cId="2387220079" sldId="269"/>
            <ac:spMk id="4" creationId="{8111E469-9C21-735D-7B35-9528CE63BAC5}"/>
          </ac:spMkLst>
        </pc:spChg>
        <pc:spChg chg="add mod">
          <ac:chgData name="서 민경" userId="2fcac929-8cec-427d-b2b0-5ea33e3116a6" providerId="ADAL" clId="{3DFF895A-AAB0-40DD-8BD5-4B92CB65CB79}" dt="2023-07-27T23:41:31.869" v="5577"/>
          <ac:spMkLst>
            <pc:docMk/>
            <pc:sldMk cId="2387220079" sldId="269"/>
            <ac:spMk id="5" creationId="{25495D05-0965-75F0-04B4-D9F5DF6082BC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" creationId="{926A4147-092E-E38E-88A9-911F4D747E56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6" creationId="{0E4143B5-DAF8-74A8-BCE3-2B5BC0D25AE5}"/>
          </ac:spMkLst>
        </pc:spChg>
        <pc:spChg chg="add mod">
          <ac:chgData name="서 민경" userId="2fcac929-8cec-427d-b2b0-5ea33e3116a6" providerId="ADAL" clId="{3DFF895A-AAB0-40DD-8BD5-4B92CB65CB79}" dt="2023-07-28T00:19:52.708" v="7356"/>
          <ac:spMkLst>
            <pc:docMk/>
            <pc:sldMk cId="2387220079" sldId="269"/>
            <ac:spMk id="6" creationId="{15F622BF-041B-F4EA-7A0B-9193907F07E3}"/>
          </ac:spMkLst>
        </pc:spChg>
        <pc:spChg chg="add mod">
          <ac:chgData name="서 민경" userId="2fcac929-8cec-427d-b2b0-5ea33e3116a6" providerId="ADAL" clId="{3DFF895A-AAB0-40DD-8BD5-4B92CB65CB79}" dt="2023-07-28T00:20:00.972" v="7373" actId="1035"/>
          <ac:spMkLst>
            <pc:docMk/>
            <pc:sldMk cId="2387220079" sldId="269"/>
            <ac:spMk id="8" creationId="{8B3FFFD9-0A3D-B532-E483-1EAF9FD11D60}"/>
          </ac:spMkLst>
        </pc:spChg>
        <pc:spChg chg="add mod">
          <ac:chgData name="서 민경" userId="2fcac929-8cec-427d-b2b0-5ea33e3116a6" providerId="ADAL" clId="{3DFF895A-AAB0-40DD-8BD5-4B92CB65CB79}" dt="2023-07-28T00:20:00.972" v="7373" actId="1035"/>
          <ac:spMkLst>
            <pc:docMk/>
            <pc:sldMk cId="2387220079" sldId="269"/>
            <ac:spMk id="9" creationId="{B2BE0704-94C4-A397-9726-1A2D11F0E2F5}"/>
          </ac:spMkLst>
        </pc:spChg>
        <pc:spChg chg="add mod">
          <ac:chgData name="서 민경" userId="2fcac929-8cec-427d-b2b0-5ea33e3116a6" providerId="ADAL" clId="{3DFF895A-AAB0-40DD-8BD5-4B92CB65CB79}" dt="2023-07-28T00:20:00.972" v="7373" actId="1035"/>
          <ac:spMkLst>
            <pc:docMk/>
            <pc:sldMk cId="2387220079" sldId="269"/>
            <ac:spMk id="10" creationId="{D2529ED9-F903-B2BE-E20A-0EA1488FAD71}"/>
          </ac:spMkLst>
        </pc:spChg>
        <pc:spChg chg="add mod">
          <ac:chgData name="서 민경" userId="2fcac929-8cec-427d-b2b0-5ea33e3116a6" providerId="ADAL" clId="{3DFF895A-AAB0-40DD-8BD5-4B92CB65CB79}" dt="2023-07-28T00:20:00.972" v="7373" actId="1035"/>
          <ac:spMkLst>
            <pc:docMk/>
            <pc:sldMk cId="2387220079" sldId="269"/>
            <ac:spMk id="11" creationId="{58293799-2FDE-9E43-517E-91A04F0AB606}"/>
          </ac:spMkLst>
        </pc:spChg>
        <pc:spChg chg="del">
          <ac:chgData name="서 민경" userId="2fcac929-8cec-427d-b2b0-5ea33e3116a6" providerId="ADAL" clId="{3DFF895A-AAB0-40DD-8BD5-4B92CB65CB79}" dt="2023-07-27T23:41:31.617" v="5576" actId="478"/>
          <ac:spMkLst>
            <pc:docMk/>
            <pc:sldMk cId="2387220079" sldId="269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23:41:31.617" v="5576" actId="478"/>
          <ac:spMkLst>
            <pc:docMk/>
            <pc:sldMk cId="2387220079" sldId="269"/>
            <ac:spMk id="13" creationId="{59CF144D-65FA-41C4-4E0F-621059D8DFB9}"/>
          </ac:spMkLst>
        </pc:spChg>
        <pc:spChg chg="add mod">
          <ac:chgData name="서 민경" userId="2fcac929-8cec-427d-b2b0-5ea33e3116a6" providerId="ADAL" clId="{3DFF895A-AAB0-40DD-8BD5-4B92CB65CB79}" dt="2023-07-28T00:20:00.972" v="7373" actId="1035"/>
          <ac:spMkLst>
            <pc:docMk/>
            <pc:sldMk cId="2387220079" sldId="269"/>
            <ac:spMk id="14" creationId="{4705829A-FC5D-87DB-3460-B28C9D8AF062}"/>
          </ac:spMkLst>
        </pc:spChg>
        <pc:spChg chg="add mod">
          <ac:chgData name="서 민경" userId="2fcac929-8cec-427d-b2b0-5ea33e3116a6" providerId="ADAL" clId="{3DFF895A-AAB0-40DD-8BD5-4B92CB65CB79}" dt="2023-07-28T00:20:00.972" v="7373" actId="1035"/>
          <ac:spMkLst>
            <pc:docMk/>
            <pc:sldMk cId="2387220079" sldId="269"/>
            <ac:spMk id="15" creationId="{45CDAAA7-DAC1-A330-274A-37FAA838180E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25" creationId="{8739663E-8D95-933C-9B1B-E9C44D8D1285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26" creationId="{097F4FFB-EF32-683E-5C2F-B85C19594329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27" creationId="{B03BDBC4-8B94-1546-2A8B-6076663C60F1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28" creationId="{05935653-37DA-D2E8-D724-89A8E19D1B99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29" creationId="{391A7881-33A8-EB3E-FD08-71DDA6E3E5DE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0" creationId="{8C40C20B-3760-FA01-6B03-8EF267DA7E06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1" creationId="{238B19E3-0BB4-19C2-D719-F9E69C635A50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2" creationId="{4F1478B9-4972-5C7F-E9B9-7718588D3D55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3" creationId="{591FCBE7-A260-0DE2-C587-B1AAD4B935F1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4" creationId="{3C54570A-80B5-F42D-1880-24159677F91D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5" creationId="{69F4E649-4CFF-101A-4863-210685EA6177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6" creationId="{A10CA887-B931-5B9D-068A-681F70A0DA34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7" creationId="{F07DCCC4-0F42-D005-135B-2281775DBF48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8" creationId="{12D7452F-E8E4-FD52-8E9C-1143FA91806A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39" creationId="{1DD9005A-969E-9525-AB90-DE45268FD180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0" creationId="{CDC11D8A-F35C-9EE3-679C-A9F14775D693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1" creationId="{FBE57C65-B61A-7777-F793-9635E501B798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2" creationId="{34F1F6DB-B154-0C32-8AA9-1982AD88B160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3" creationId="{F3217A76-26DE-01A6-A79A-AB0E74912688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4" creationId="{6C6CC531-FFD3-DCE8-E39C-E64D9A4019C1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5" creationId="{A6B5772C-9330-C4D5-4818-11EE682F1EEA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6" creationId="{3EF24015-50A7-B12E-4B06-D538AAEB5CC7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7" creationId="{89E3AFFB-6E38-1335-48EC-7A60EE5CDFBF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8" creationId="{53A17A09-B4A6-1C87-124E-12D072312271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49" creationId="{A27EF605-8853-2242-7126-18F24AE964B3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0" creationId="{BA3F24A2-22AC-4F04-1A7B-28CCF80C6D35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1" creationId="{4DFF12F6-E471-1840-0093-F6197F171709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2" creationId="{0B9D13EC-2E8C-4C3B-B1EC-7615B7046DBA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3" creationId="{864B5C8D-796B-90A2-F41D-14F46B86D58D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4" creationId="{65AFB83E-035C-4973-FA43-0EEF2A7EC9A7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5" creationId="{28155352-15FA-96CE-F7B2-064FDA9024F9}"/>
          </ac:spMkLst>
        </pc:spChg>
        <pc:spChg chg="del">
          <ac:chgData name="서 민경" userId="2fcac929-8cec-427d-b2b0-5ea33e3116a6" providerId="ADAL" clId="{3DFF895A-AAB0-40DD-8BD5-4B92CB65CB79}" dt="2023-07-27T13:44:54.757" v="3545" actId="478"/>
          <ac:spMkLst>
            <pc:docMk/>
            <pc:sldMk cId="2387220079" sldId="269"/>
            <ac:spMk id="56" creationId="{E3070B33-B13D-3806-D7CA-6861C44BA06C}"/>
          </ac:spMkLst>
        </pc:spChg>
        <pc:picChg chg="del">
          <ac:chgData name="서 민경" userId="2fcac929-8cec-427d-b2b0-5ea33e3116a6" providerId="ADAL" clId="{3DFF895A-AAB0-40DD-8BD5-4B92CB65CB79}" dt="2023-07-27T13:44:54.757" v="3545" actId="478"/>
          <ac:picMkLst>
            <pc:docMk/>
            <pc:sldMk cId="2387220079" sldId="269"/>
            <ac:picMk id="4" creationId="{B824D9EC-BC1C-6C3B-0999-17EE57497A90}"/>
          </ac:picMkLst>
        </pc:picChg>
        <pc:picChg chg="add mod">
          <ac:chgData name="서 민경" userId="2fcac929-8cec-427d-b2b0-5ea33e3116a6" providerId="ADAL" clId="{3DFF895A-AAB0-40DD-8BD5-4B92CB65CB79}" dt="2023-07-28T00:20:00.972" v="7373" actId="1035"/>
          <ac:picMkLst>
            <pc:docMk/>
            <pc:sldMk cId="2387220079" sldId="269"/>
            <ac:picMk id="7" creationId="{EA31A98D-1287-502C-C817-8BC6FAFD2C81}"/>
          </ac:picMkLst>
        </pc:picChg>
      </pc:sldChg>
      <pc:sldChg chg="addSp delSp modSp add mod ord modNotesTx">
        <pc:chgData name="서 민경" userId="2fcac929-8cec-427d-b2b0-5ea33e3116a6" providerId="ADAL" clId="{3DFF895A-AAB0-40DD-8BD5-4B92CB65CB79}" dt="2023-07-28T00:37:03.491" v="7769" actId="478"/>
        <pc:sldMkLst>
          <pc:docMk/>
          <pc:sldMk cId="4018366112" sldId="270"/>
        </pc:sldMkLst>
        <pc:spChg chg="mod">
          <ac:chgData name="서 민경" userId="2fcac929-8cec-427d-b2b0-5ea33e3116a6" providerId="ADAL" clId="{3DFF895A-AAB0-40DD-8BD5-4B92CB65CB79}" dt="2023-07-27T23:42:07.402" v="5629" actId="20577"/>
          <ac:spMkLst>
            <pc:docMk/>
            <pc:sldMk cId="4018366112" sldId="270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29:58.610" v="7624" actId="207"/>
          <ac:spMkLst>
            <pc:docMk/>
            <pc:sldMk cId="4018366112" sldId="270"/>
            <ac:spMk id="3" creationId="{AFEA557C-CA66-C5CF-A3C9-0CB33EFD2E55}"/>
          </ac:spMkLst>
        </pc:spChg>
        <pc:spChg chg="add mod ord">
          <ac:chgData name="서 민경" userId="2fcac929-8cec-427d-b2b0-5ea33e3116a6" providerId="ADAL" clId="{3DFF895A-AAB0-40DD-8BD5-4B92CB65CB79}" dt="2023-07-28T00:20:16.999" v="7392" actId="1035"/>
          <ac:spMkLst>
            <pc:docMk/>
            <pc:sldMk cId="4018366112" sldId="270"/>
            <ac:spMk id="5" creationId="{02A74546-5C47-8632-876E-4C249CA2832B}"/>
          </ac:spMkLst>
        </pc:spChg>
        <pc:spChg chg="add mod ord">
          <ac:chgData name="서 민경" userId="2fcac929-8cec-427d-b2b0-5ea33e3116a6" providerId="ADAL" clId="{3DFF895A-AAB0-40DD-8BD5-4B92CB65CB79}" dt="2023-07-28T00:20:16.999" v="7392" actId="1035"/>
          <ac:spMkLst>
            <pc:docMk/>
            <pc:sldMk cId="4018366112" sldId="270"/>
            <ac:spMk id="6" creationId="{38266114-1925-7AAA-0271-CD3F2C4EBA27}"/>
          </ac:spMkLst>
        </pc:spChg>
        <pc:spChg chg="add mod">
          <ac:chgData name="서 민경" userId="2fcac929-8cec-427d-b2b0-5ea33e3116a6" providerId="ADAL" clId="{3DFF895A-AAB0-40DD-8BD5-4B92CB65CB79}" dt="2023-07-27T23:41:35.190" v="5579"/>
          <ac:spMkLst>
            <pc:docMk/>
            <pc:sldMk cId="4018366112" sldId="270"/>
            <ac:spMk id="7" creationId="{5CAD3916-882B-AEE1-FF39-B95F61F48494}"/>
          </ac:spMkLst>
        </pc:spChg>
        <pc:spChg chg="add mod">
          <ac:chgData name="서 민경" userId="2fcac929-8cec-427d-b2b0-5ea33e3116a6" providerId="ADAL" clId="{3DFF895A-AAB0-40DD-8BD5-4B92CB65CB79}" dt="2023-07-27T23:41:35.190" v="5579"/>
          <ac:spMkLst>
            <pc:docMk/>
            <pc:sldMk cId="4018366112" sldId="270"/>
            <ac:spMk id="8" creationId="{1288C18B-C954-A9B3-6AC5-A3DD11A11A40}"/>
          </ac:spMkLst>
        </pc:spChg>
        <pc:spChg chg="del">
          <ac:chgData name="서 민경" userId="2fcac929-8cec-427d-b2b0-5ea33e3116a6" providerId="ADAL" clId="{3DFF895A-AAB0-40DD-8BD5-4B92CB65CB79}" dt="2023-07-27T13:50:00.997" v="3995" actId="478"/>
          <ac:spMkLst>
            <pc:docMk/>
            <pc:sldMk cId="4018366112" sldId="270"/>
            <ac:spMk id="8" creationId="{8B3FFFD9-0A3D-B532-E483-1EAF9FD11D60}"/>
          </ac:spMkLst>
        </pc:spChg>
        <pc:spChg chg="add mod">
          <ac:chgData name="서 민경" userId="2fcac929-8cec-427d-b2b0-5ea33e3116a6" providerId="ADAL" clId="{3DFF895A-AAB0-40DD-8BD5-4B92CB65CB79}" dt="2023-07-28T00:20:22.260" v="7404" actId="1035"/>
          <ac:spMkLst>
            <pc:docMk/>
            <pc:sldMk cId="4018366112" sldId="270"/>
            <ac:spMk id="9" creationId="{856451AE-43D0-8FF3-0558-64F91EC4EAEF}"/>
          </ac:spMkLst>
        </pc:spChg>
        <pc:spChg chg="del">
          <ac:chgData name="서 민경" userId="2fcac929-8cec-427d-b2b0-5ea33e3116a6" providerId="ADAL" clId="{3DFF895A-AAB0-40DD-8BD5-4B92CB65CB79}" dt="2023-07-27T13:50:00.997" v="3995" actId="478"/>
          <ac:spMkLst>
            <pc:docMk/>
            <pc:sldMk cId="4018366112" sldId="270"/>
            <ac:spMk id="9" creationId="{B2BE0704-94C4-A397-9726-1A2D11F0E2F5}"/>
          </ac:spMkLst>
        </pc:spChg>
        <pc:spChg chg="del">
          <ac:chgData name="서 민경" userId="2fcac929-8cec-427d-b2b0-5ea33e3116a6" providerId="ADAL" clId="{3DFF895A-AAB0-40DD-8BD5-4B92CB65CB79}" dt="2023-07-27T13:50:00.997" v="3995" actId="478"/>
          <ac:spMkLst>
            <pc:docMk/>
            <pc:sldMk cId="4018366112" sldId="270"/>
            <ac:spMk id="10" creationId="{D2529ED9-F903-B2BE-E20A-0EA1488FAD71}"/>
          </ac:spMkLst>
        </pc:spChg>
        <pc:spChg chg="del">
          <ac:chgData name="서 민경" userId="2fcac929-8cec-427d-b2b0-5ea33e3116a6" providerId="ADAL" clId="{3DFF895A-AAB0-40DD-8BD5-4B92CB65CB79}" dt="2023-07-27T13:50:00.997" v="3995" actId="478"/>
          <ac:spMkLst>
            <pc:docMk/>
            <pc:sldMk cId="4018366112" sldId="270"/>
            <ac:spMk id="11" creationId="{58293799-2FDE-9E43-517E-91A04F0AB606}"/>
          </ac:spMkLst>
        </pc:spChg>
        <pc:spChg chg="del">
          <ac:chgData name="서 민경" userId="2fcac929-8cec-427d-b2b0-5ea33e3116a6" providerId="ADAL" clId="{3DFF895A-AAB0-40DD-8BD5-4B92CB65CB79}" dt="2023-07-27T23:41:34.961" v="5578" actId="478"/>
          <ac:spMkLst>
            <pc:docMk/>
            <pc:sldMk cId="4018366112" sldId="270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23:41:34.961" v="5578" actId="478"/>
          <ac:spMkLst>
            <pc:docMk/>
            <pc:sldMk cId="4018366112" sldId="270"/>
            <ac:spMk id="13" creationId="{59CF144D-65FA-41C4-4E0F-621059D8DFB9}"/>
          </ac:spMkLst>
        </pc:spChg>
        <pc:spChg chg="del">
          <ac:chgData name="서 민경" userId="2fcac929-8cec-427d-b2b0-5ea33e3116a6" providerId="ADAL" clId="{3DFF895A-AAB0-40DD-8BD5-4B92CB65CB79}" dt="2023-07-27T13:50:00.997" v="3995" actId="478"/>
          <ac:spMkLst>
            <pc:docMk/>
            <pc:sldMk cId="4018366112" sldId="270"/>
            <ac:spMk id="14" creationId="{4705829A-FC5D-87DB-3460-B28C9D8AF062}"/>
          </ac:spMkLst>
        </pc:spChg>
        <pc:spChg chg="del">
          <ac:chgData name="서 민경" userId="2fcac929-8cec-427d-b2b0-5ea33e3116a6" providerId="ADAL" clId="{3DFF895A-AAB0-40DD-8BD5-4B92CB65CB79}" dt="2023-07-27T13:50:00.997" v="3995" actId="478"/>
          <ac:spMkLst>
            <pc:docMk/>
            <pc:sldMk cId="4018366112" sldId="270"/>
            <ac:spMk id="15" creationId="{45CDAAA7-DAC1-A330-274A-37FAA838180E}"/>
          </ac:spMkLst>
        </pc:spChg>
        <pc:spChg chg="add mod">
          <ac:chgData name="서 민경" userId="2fcac929-8cec-427d-b2b0-5ea33e3116a6" providerId="ADAL" clId="{3DFF895A-AAB0-40DD-8BD5-4B92CB65CB79}" dt="2023-07-28T00:20:16.999" v="7392" actId="1035"/>
          <ac:spMkLst>
            <pc:docMk/>
            <pc:sldMk cId="4018366112" sldId="270"/>
            <ac:spMk id="16" creationId="{2F58FE96-69F2-EC47-118A-16320C22C938}"/>
          </ac:spMkLst>
        </pc:spChg>
        <pc:spChg chg="add mod">
          <ac:chgData name="서 민경" userId="2fcac929-8cec-427d-b2b0-5ea33e3116a6" providerId="ADAL" clId="{3DFF895A-AAB0-40DD-8BD5-4B92CB65CB79}" dt="2023-07-28T00:20:16.999" v="7392" actId="1035"/>
          <ac:spMkLst>
            <pc:docMk/>
            <pc:sldMk cId="4018366112" sldId="270"/>
            <ac:spMk id="17" creationId="{B004453E-E08D-638E-96A2-588219B82C45}"/>
          </ac:spMkLst>
        </pc:spChg>
        <pc:spChg chg="add mod">
          <ac:chgData name="서 민경" userId="2fcac929-8cec-427d-b2b0-5ea33e3116a6" providerId="ADAL" clId="{3DFF895A-AAB0-40DD-8BD5-4B92CB65CB79}" dt="2023-07-28T00:20:16.999" v="7392" actId="1035"/>
          <ac:spMkLst>
            <pc:docMk/>
            <pc:sldMk cId="4018366112" sldId="270"/>
            <ac:spMk id="18" creationId="{D601C4C6-79A5-CBF5-70C8-3C0310339F1F}"/>
          </ac:spMkLst>
        </pc:spChg>
        <pc:spChg chg="add mod">
          <ac:chgData name="서 민경" userId="2fcac929-8cec-427d-b2b0-5ea33e3116a6" providerId="ADAL" clId="{3DFF895A-AAB0-40DD-8BD5-4B92CB65CB79}" dt="2023-07-28T00:20:16.999" v="7392" actId="1035"/>
          <ac:spMkLst>
            <pc:docMk/>
            <pc:sldMk cId="4018366112" sldId="270"/>
            <ac:spMk id="19" creationId="{3C697941-1C4C-1A54-8AB4-279B78FCD6F3}"/>
          </ac:spMkLst>
        </pc:spChg>
        <pc:picChg chg="add mod">
          <ac:chgData name="서 민경" userId="2fcac929-8cec-427d-b2b0-5ea33e3116a6" providerId="ADAL" clId="{3DFF895A-AAB0-40DD-8BD5-4B92CB65CB79}" dt="2023-07-28T00:20:16.999" v="7392" actId="1035"/>
          <ac:picMkLst>
            <pc:docMk/>
            <pc:sldMk cId="4018366112" sldId="270"/>
            <ac:picMk id="4" creationId="{A6CF14CE-267B-78D0-F53A-A3DFFE63D6B8}"/>
          </ac:picMkLst>
        </pc:picChg>
        <pc:picChg chg="del">
          <ac:chgData name="서 민경" userId="2fcac929-8cec-427d-b2b0-5ea33e3116a6" providerId="ADAL" clId="{3DFF895A-AAB0-40DD-8BD5-4B92CB65CB79}" dt="2023-07-27T13:50:00.997" v="3995" actId="478"/>
          <ac:picMkLst>
            <pc:docMk/>
            <pc:sldMk cId="4018366112" sldId="270"/>
            <ac:picMk id="7" creationId="{EA31A98D-1287-502C-C817-8BC6FAFD2C81}"/>
          </ac:picMkLst>
        </pc:picChg>
        <pc:picChg chg="add del mod">
          <ac:chgData name="서 민경" userId="2fcac929-8cec-427d-b2b0-5ea33e3116a6" providerId="ADAL" clId="{3DFF895A-AAB0-40DD-8BD5-4B92CB65CB79}" dt="2023-07-28T00:34:53.731" v="7755" actId="478"/>
          <ac:picMkLst>
            <pc:docMk/>
            <pc:sldMk cId="4018366112" sldId="270"/>
            <ac:picMk id="2050" creationId="{0BE89009-A41A-2687-C396-67A4A78E3E35}"/>
          </ac:picMkLst>
        </pc:picChg>
        <pc:picChg chg="add del mod">
          <ac:chgData name="서 민경" userId="2fcac929-8cec-427d-b2b0-5ea33e3116a6" providerId="ADAL" clId="{3DFF895A-AAB0-40DD-8BD5-4B92CB65CB79}" dt="2023-07-28T00:37:03.491" v="7769" actId="478"/>
          <ac:picMkLst>
            <pc:docMk/>
            <pc:sldMk cId="4018366112" sldId="270"/>
            <ac:picMk id="2052" creationId="{0C857D03-C06E-1C90-AE2A-13380467A64F}"/>
          </ac:picMkLst>
        </pc:picChg>
      </pc:sldChg>
      <pc:sldChg chg="addSp delSp modSp add mod ord modNotesTx">
        <pc:chgData name="서 민경" userId="2fcac929-8cec-427d-b2b0-5ea33e3116a6" providerId="ADAL" clId="{3DFF895A-AAB0-40DD-8BD5-4B92CB65CB79}" dt="2023-07-28T00:30:55.217" v="7634" actId="207"/>
        <pc:sldMkLst>
          <pc:docMk/>
          <pc:sldMk cId="3248127097" sldId="271"/>
        </pc:sldMkLst>
        <pc:spChg chg="mod">
          <ac:chgData name="서 민경" userId="2fcac929-8cec-427d-b2b0-5ea33e3116a6" providerId="ADAL" clId="{3DFF895A-AAB0-40DD-8BD5-4B92CB65CB79}" dt="2023-07-27T23:42:16.768" v="5637"/>
          <ac:spMkLst>
            <pc:docMk/>
            <pc:sldMk cId="3248127097" sldId="271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30:55.217" v="7634" actId="207"/>
          <ac:spMkLst>
            <pc:docMk/>
            <pc:sldMk cId="3248127097" sldId="271"/>
            <ac:spMk id="3" creationId="{AFEA557C-CA66-C5CF-A3C9-0CB33EFD2E55}"/>
          </ac:spMkLst>
        </pc:spChg>
        <pc:spChg chg="del">
          <ac:chgData name="서 민경" userId="2fcac929-8cec-427d-b2b0-5ea33e3116a6" providerId="ADAL" clId="{3DFF895A-AAB0-40DD-8BD5-4B92CB65CB79}" dt="2023-07-27T13:52:37.891" v="4194" actId="478"/>
          <ac:spMkLst>
            <pc:docMk/>
            <pc:sldMk cId="3248127097" sldId="271"/>
            <ac:spMk id="5" creationId="{02A74546-5C47-8632-876E-4C249CA2832B}"/>
          </ac:spMkLst>
        </pc:spChg>
        <pc:spChg chg="add del">
          <ac:chgData name="서 민경" userId="2fcac929-8cec-427d-b2b0-5ea33e3116a6" providerId="ADAL" clId="{3DFF895A-AAB0-40DD-8BD5-4B92CB65CB79}" dt="2023-07-28T00:19:25.511" v="7337" actId="22"/>
          <ac:spMkLst>
            <pc:docMk/>
            <pc:sldMk cId="3248127097" sldId="271"/>
            <ac:spMk id="5" creationId="{E414096C-66D8-78C3-CEC9-E5974B9A36EB}"/>
          </ac:spMkLst>
        </pc:spChg>
        <pc:spChg chg="del">
          <ac:chgData name="서 민경" userId="2fcac929-8cec-427d-b2b0-5ea33e3116a6" providerId="ADAL" clId="{3DFF895A-AAB0-40DD-8BD5-4B92CB65CB79}" dt="2023-07-27T13:52:37.891" v="4194" actId="478"/>
          <ac:spMkLst>
            <pc:docMk/>
            <pc:sldMk cId="3248127097" sldId="271"/>
            <ac:spMk id="6" creationId="{38266114-1925-7AAA-0271-CD3F2C4EBA27}"/>
          </ac:spMkLst>
        </pc:spChg>
        <pc:spChg chg="add mod">
          <ac:chgData name="서 민경" userId="2fcac929-8cec-427d-b2b0-5ea33e3116a6" providerId="ADAL" clId="{3DFF895A-AAB0-40DD-8BD5-4B92CB65CB79}" dt="2023-07-28T00:19:33.288" v="7340"/>
          <ac:spMkLst>
            <pc:docMk/>
            <pc:sldMk cId="3248127097" sldId="271"/>
            <ac:spMk id="6" creationId="{3B5E2A25-1C38-BF3D-8412-910EB2E9A362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8" creationId="{4C9936F2-A91A-6729-A2A2-2E3458543564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9" creationId="{3F02F24C-3F33-0E8F-747E-794CD256DE96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10" creationId="{CAF4F00C-B5C2-DF36-AD54-F51AC3E3C573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11" creationId="{2E5BDBD3-24BA-3330-4105-B000BB5CCDC7}"/>
          </ac:spMkLst>
        </pc:spChg>
        <pc:spChg chg="mod">
          <ac:chgData name="서 민경" userId="2fcac929-8cec-427d-b2b0-5ea33e3116a6" providerId="ADAL" clId="{3DFF895A-AAB0-40DD-8BD5-4B92CB65CB79}" dt="2023-07-27T23:41:26.925" v="5575" actId="1076"/>
          <ac:spMkLst>
            <pc:docMk/>
            <pc:sldMk cId="3248127097" sldId="271"/>
            <ac:spMk id="12" creationId="{CC7DF9A7-9271-7341-0E44-C71A02594A7B}"/>
          </ac:spMkLst>
        </pc:spChg>
        <pc:spChg chg="mod">
          <ac:chgData name="서 민경" userId="2fcac929-8cec-427d-b2b0-5ea33e3116a6" providerId="ADAL" clId="{3DFF895A-AAB0-40DD-8BD5-4B92CB65CB79}" dt="2023-07-27T23:41:26.925" v="5575" actId="1076"/>
          <ac:spMkLst>
            <pc:docMk/>
            <pc:sldMk cId="3248127097" sldId="271"/>
            <ac:spMk id="13" creationId="{59CF144D-65FA-41C4-4E0F-621059D8DFB9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14" creationId="{3C337CF2-B5AC-ED72-D512-B85237DB6F10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15" creationId="{EC04F5B4-A630-2389-C1D4-43BC1E50BBEB}"/>
          </ac:spMkLst>
        </pc:spChg>
        <pc:spChg chg="del">
          <ac:chgData name="서 민경" userId="2fcac929-8cec-427d-b2b0-5ea33e3116a6" providerId="ADAL" clId="{3DFF895A-AAB0-40DD-8BD5-4B92CB65CB79}" dt="2023-07-27T13:52:37.891" v="4194" actId="478"/>
          <ac:spMkLst>
            <pc:docMk/>
            <pc:sldMk cId="3248127097" sldId="271"/>
            <ac:spMk id="16" creationId="{2F58FE96-69F2-EC47-118A-16320C22C938}"/>
          </ac:spMkLst>
        </pc:spChg>
        <pc:spChg chg="del">
          <ac:chgData name="서 민경" userId="2fcac929-8cec-427d-b2b0-5ea33e3116a6" providerId="ADAL" clId="{3DFF895A-AAB0-40DD-8BD5-4B92CB65CB79}" dt="2023-07-27T13:52:37.891" v="4194" actId="478"/>
          <ac:spMkLst>
            <pc:docMk/>
            <pc:sldMk cId="3248127097" sldId="271"/>
            <ac:spMk id="17" creationId="{B004453E-E08D-638E-96A2-588219B82C45}"/>
          </ac:spMkLst>
        </pc:spChg>
        <pc:spChg chg="del">
          <ac:chgData name="서 민경" userId="2fcac929-8cec-427d-b2b0-5ea33e3116a6" providerId="ADAL" clId="{3DFF895A-AAB0-40DD-8BD5-4B92CB65CB79}" dt="2023-07-27T13:52:37.891" v="4194" actId="478"/>
          <ac:spMkLst>
            <pc:docMk/>
            <pc:sldMk cId="3248127097" sldId="271"/>
            <ac:spMk id="18" creationId="{D601C4C6-79A5-CBF5-70C8-3C0310339F1F}"/>
          </ac:spMkLst>
        </pc:spChg>
        <pc:spChg chg="del">
          <ac:chgData name="서 민경" userId="2fcac929-8cec-427d-b2b0-5ea33e3116a6" providerId="ADAL" clId="{3DFF895A-AAB0-40DD-8BD5-4B92CB65CB79}" dt="2023-07-27T13:52:37.891" v="4194" actId="478"/>
          <ac:spMkLst>
            <pc:docMk/>
            <pc:sldMk cId="3248127097" sldId="271"/>
            <ac:spMk id="19" creationId="{3C697941-1C4C-1A54-8AB4-279B78FCD6F3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20" creationId="{66BF7C62-E03B-249F-F200-39BB6B5209A7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21" creationId="{CA0C83EB-947D-5ED3-DC97-99BF1677C228}"/>
          </ac:spMkLst>
        </pc:spChg>
        <pc:spChg chg="add mod">
          <ac:chgData name="서 민경" userId="2fcac929-8cec-427d-b2b0-5ea33e3116a6" providerId="ADAL" clId="{3DFF895A-AAB0-40DD-8BD5-4B92CB65CB79}" dt="2023-07-28T00:19:40.030" v="7352" actId="1035"/>
          <ac:spMkLst>
            <pc:docMk/>
            <pc:sldMk cId="3248127097" sldId="271"/>
            <ac:spMk id="22" creationId="{6D602324-20DC-9DD4-80A7-2A9D68B59C66}"/>
          </ac:spMkLst>
        </pc:spChg>
        <pc:spChg chg="add del">
          <ac:chgData name="서 민경" userId="2fcac929-8cec-427d-b2b0-5ea33e3116a6" providerId="ADAL" clId="{3DFF895A-AAB0-40DD-8BD5-4B92CB65CB79}" dt="2023-07-27T14:00:02.318" v="4694" actId="22"/>
          <ac:spMkLst>
            <pc:docMk/>
            <pc:sldMk cId="3248127097" sldId="271"/>
            <ac:spMk id="24" creationId="{29630EEE-61DF-FD6A-753D-05ECD95ED052}"/>
          </ac:spMkLst>
        </pc:spChg>
        <pc:picChg chg="del">
          <ac:chgData name="서 민경" userId="2fcac929-8cec-427d-b2b0-5ea33e3116a6" providerId="ADAL" clId="{3DFF895A-AAB0-40DD-8BD5-4B92CB65CB79}" dt="2023-07-27T13:52:37.891" v="4194" actId="478"/>
          <ac:picMkLst>
            <pc:docMk/>
            <pc:sldMk cId="3248127097" sldId="271"/>
            <ac:picMk id="4" creationId="{A6CF14CE-267B-78D0-F53A-A3DFFE63D6B8}"/>
          </ac:picMkLst>
        </pc:picChg>
        <pc:picChg chg="add mod">
          <ac:chgData name="서 민경" userId="2fcac929-8cec-427d-b2b0-5ea33e3116a6" providerId="ADAL" clId="{3DFF895A-AAB0-40DD-8BD5-4B92CB65CB79}" dt="2023-07-28T00:19:40.030" v="7352" actId="1035"/>
          <ac:picMkLst>
            <pc:docMk/>
            <pc:sldMk cId="3248127097" sldId="271"/>
            <ac:picMk id="7" creationId="{16295AA0-D433-EBE1-A613-50E2348B319E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30:48.262" v="7633" actId="207"/>
        <pc:sldMkLst>
          <pc:docMk/>
          <pc:sldMk cId="3628275006" sldId="272"/>
        </pc:sldMkLst>
        <pc:spChg chg="mod">
          <ac:chgData name="서 민경" userId="2fcac929-8cec-427d-b2b0-5ea33e3116a6" providerId="ADAL" clId="{3DFF895A-AAB0-40DD-8BD5-4B92CB65CB79}" dt="2023-07-27T23:42:40.245" v="5680" actId="20577"/>
          <ac:spMkLst>
            <pc:docMk/>
            <pc:sldMk cId="3628275006" sldId="272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30:48.262" v="7633" actId="207"/>
          <ac:spMkLst>
            <pc:docMk/>
            <pc:sldMk cId="3628275006" sldId="272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7T23:41:38.567" v="5581"/>
          <ac:spMkLst>
            <pc:docMk/>
            <pc:sldMk cId="3628275006" sldId="272"/>
            <ac:spMk id="4" creationId="{0853D26A-7483-947D-09D6-A3D8BB716117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5" creationId="{5FA11016-4E24-FEEA-55DF-606EE4072D22}"/>
          </ac:spMkLst>
        </pc:spChg>
        <pc:spChg chg="add mod">
          <ac:chgData name="서 민경" userId="2fcac929-8cec-427d-b2b0-5ea33e3116a6" providerId="ADAL" clId="{3DFF895A-AAB0-40DD-8BD5-4B92CB65CB79}" dt="2023-07-27T23:41:38.567" v="5581"/>
          <ac:spMkLst>
            <pc:docMk/>
            <pc:sldMk cId="3628275006" sldId="272"/>
            <ac:spMk id="5" creationId="{95449149-5E8F-AE96-DBFF-798B3B24FAFE}"/>
          </ac:spMkLst>
        </pc:spChg>
        <pc:spChg chg="add mod">
          <ac:chgData name="서 민경" userId="2fcac929-8cec-427d-b2b0-5ea33e3116a6" providerId="ADAL" clId="{3DFF895A-AAB0-40DD-8BD5-4B92CB65CB79}" dt="2023-07-28T00:19:19.001" v="7335" actId="1035"/>
          <ac:spMkLst>
            <pc:docMk/>
            <pc:sldMk cId="3628275006" sldId="272"/>
            <ac:spMk id="6" creationId="{AB311A4B-938F-C0F5-449B-240F3517BDB3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6" creationId="{AD547B13-19E2-1592-456B-65BE4B9CFC5D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8" creationId="{4C9936F2-A91A-6729-A2A2-2E3458543564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9" creationId="{3F02F24C-3F33-0E8F-747E-794CD256DE96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10" creationId="{CAF4F00C-B5C2-DF36-AD54-F51AC3E3C573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11" creationId="{2E5BDBD3-24BA-3330-4105-B000BB5CCDC7}"/>
          </ac:spMkLst>
        </pc:spChg>
        <pc:spChg chg="del">
          <ac:chgData name="서 민경" userId="2fcac929-8cec-427d-b2b0-5ea33e3116a6" providerId="ADAL" clId="{3DFF895A-AAB0-40DD-8BD5-4B92CB65CB79}" dt="2023-07-27T23:41:38.368" v="5580" actId="478"/>
          <ac:spMkLst>
            <pc:docMk/>
            <pc:sldMk cId="3628275006" sldId="272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23:41:38.368" v="5580" actId="478"/>
          <ac:spMkLst>
            <pc:docMk/>
            <pc:sldMk cId="3628275006" sldId="272"/>
            <ac:spMk id="13" creationId="{59CF144D-65FA-41C4-4E0F-621059D8DFB9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14" creationId="{3C337CF2-B5AC-ED72-D512-B85237DB6F10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15" creationId="{EC04F5B4-A630-2389-C1D4-43BC1E50BBEB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16" creationId="{31F178C9-0B80-4DDD-AEF3-CE722A36DB30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17" creationId="{3D9F78CF-DF28-641D-6C0D-5110D0C67AD4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18" creationId="{76052684-E5D7-B1F4-1B0C-1385395D247B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19" creationId="{188BCAFF-42C6-463B-2546-3CBE33F378CF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20" creationId="{66BF7C62-E03B-249F-F200-39BB6B5209A7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21" creationId="{CA0C83EB-947D-5ED3-DC97-99BF1677C228}"/>
          </ac:spMkLst>
        </pc:spChg>
        <pc:spChg chg="del">
          <ac:chgData name="서 민경" userId="2fcac929-8cec-427d-b2b0-5ea33e3116a6" providerId="ADAL" clId="{3DFF895A-AAB0-40DD-8BD5-4B92CB65CB79}" dt="2023-07-27T14:00:17.368" v="4696" actId="478"/>
          <ac:spMkLst>
            <pc:docMk/>
            <pc:sldMk cId="3628275006" sldId="272"/>
            <ac:spMk id="22" creationId="{6D602324-20DC-9DD4-80A7-2A9D68B59C66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3" creationId="{BF35204D-D567-9FD6-D2F4-B68AE7287AA9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4" creationId="{2B8800B1-2576-8D3F-858E-29A1E2AA4695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5" creationId="{ED93B396-5F82-D62E-0629-E2D203DC005D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6" creationId="{C9E61F95-B1D7-5C91-5CCC-FFFCB60A243D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7" creationId="{4D40164F-F7DB-59DC-5E6B-AF2920DE4978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8" creationId="{763AB6B4-11A8-CAA4-197E-58C4D123F3DC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29" creationId="{78EC0C2F-9D8B-FF53-339F-AE664B486F2E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0" creationId="{8A5B6B72-E3E7-3B65-4D0B-610B306CD9AC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1" creationId="{E3E128B4-9F9B-AC24-592C-3E283D82BC1B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2" creationId="{170E99DD-F7CE-54D3-3571-1852E74D354D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3" creationId="{A4505643-23AD-1E62-CE41-500B02569BF3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4" creationId="{DA10A1A9-16E0-28B3-D318-4FA7C02E5003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5" creationId="{3495B363-984D-2522-2680-E2C33BAF9E56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6" creationId="{202218DB-A826-B08D-394F-095E78851D11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7" creationId="{EDECEDEC-C835-91A3-0B24-02628634E3D2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8" creationId="{CB35F5BE-77AB-0CE2-DB5B-66E87B73DF64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39" creationId="{0696A364-038D-9A95-535C-186E174E4EBC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40" creationId="{AB35FAC1-AD34-00E1-67F1-6DB2053CD440}"/>
          </ac:spMkLst>
        </pc:spChg>
        <pc:spChg chg="add del mod">
          <ac:chgData name="서 민경" userId="2fcac929-8cec-427d-b2b0-5ea33e3116a6" providerId="ADAL" clId="{3DFF895A-AAB0-40DD-8BD5-4B92CB65CB79}" dt="2023-07-27T14:00:29.677" v="4698"/>
          <ac:spMkLst>
            <pc:docMk/>
            <pc:sldMk cId="3628275006" sldId="272"/>
            <ac:spMk id="41" creationId="{22956063-6D9A-6873-C8FA-2A23884EEABA}"/>
          </ac:spMkLst>
        </pc:spChg>
        <pc:spChg chg="add mod or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3" creationId="{33257B43-86D0-7B34-33A3-C927514A5437}"/>
          </ac:spMkLst>
        </pc:spChg>
        <pc:spChg chg="add mod or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4" creationId="{E15AE0A6-B49D-72D3-E920-624CE9D68B17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5" creationId="{38A6C4ED-7727-256B-47E9-2313BACEF349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6" creationId="{EC236095-25CE-84E5-21C6-80CC9F7FB260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7" creationId="{C158EF98-878F-9DAD-4B10-3AF499C7F654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8" creationId="{118BE3E6-AFF1-8261-3E8E-23E61E732F16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49" creationId="{B5B404B0-F81A-6676-4054-B8BF452959C0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0" creationId="{1B825328-B397-4E89-A76C-D6E61FA9E1F8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1" creationId="{3B7E5496-3084-F645-4CF3-28BFF2B40429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2" creationId="{0EFFC87A-5467-CDBF-F793-3CC48449B0DB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3" creationId="{D3E75658-D56B-0168-70B0-6A3F8865DD3B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4" creationId="{801B9A0A-AEF9-BBA9-DF0D-FDA2D792E564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5" creationId="{C90D2832-42CE-1807-B083-ADA0B7A7B713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6" creationId="{970BD25B-1188-C17F-B1C1-D695CF0FF924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7" creationId="{F0490B08-4E63-BBE0-A115-4543A385BC3E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8" creationId="{D4EC00F0-C116-E7A0-2D14-F07B1E9745C6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59" creationId="{FD11EF42-46AE-FAF8-264D-62C4872B0D40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60" creationId="{8FE1EDE9-9B20-C521-3C0F-179CA51E0FBC}"/>
          </ac:spMkLst>
        </pc:spChg>
        <pc:spChg chg="add mod">
          <ac:chgData name="서 민경" userId="2fcac929-8cec-427d-b2b0-5ea33e3116a6" providerId="ADAL" clId="{3DFF895A-AAB0-40DD-8BD5-4B92CB65CB79}" dt="2023-07-28T00:19:14.914" v="7326" actId="1035"/>
          <ac:spMkLst>
            <pc:docMk/>
            <pc:sldMk cId="3628275006" sldId="272"/>
            <ac:spMk id="61" creationId="{0714F953-813E-9E28-A876-A60FEA6BB4EC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3" creationId="{A9910475-5DE6-A67B-B1F1-D0AFA543FFA4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4" creationId="{5EADA17F-0166-C442-EF0B-7E913FA948CB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5" creationId="{82DB1F1A-F66F-5C1E-233C-AD366012FA41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6" creationId="{E9DFAF97-55D0-68C1-5122-FCCDF21203E0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7" creationId="{02504B56-0A24-FB2F-75A7-245B94449FBF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8" creationId="{6B77F2A3-E935-9DE0-66C6-7A216D7AA910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69" creationId="{8A2A0D5E-78C8-C602-5E06-BEB7E66B0675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0" creationId="{C9D13356-4920-530D-0E24-E8009F1B8A34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1" creationId="{D875477C-E347-59C8-8D8A-835DA95B433C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2" creationId="{D598849F-A2FD-0915-38FA-CD79C00BEBE0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3" creationId="{E5E77CCB-461E-CA3E-21DB-3A48A51AF82C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4" creationId="{A5BB5D76-2B6E-95CE-CAD8-3F8459354882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5" creationId="{9E74F631-6F55-ADA3-B70E-053AEF963A88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6" creationId="{1E4A0394-9E5E-F16C-E4A0-84F36FA900AC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7" creationId="{BB371D9B-3A2B-EE3A-E351-4488B43776B2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8" creationId="{7DE16E52-E1B3-F60F-BA39-2443AA1A041D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79" creationId="{90D69D40-F1EA-B25C-137D-541EBF44A0FC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80" creationId="{C3211E01-BC4E-DBCE-790A-9ADD691CF48F}"/>
          </ac:spMkLst>
        </pc:spChg>
        <pc:spChg chg="add del mod">
          <ac:chgData name="서 민경" userId="2fcac929-8cec-427d-b2b0-5ea33e3116a6" providerId="ADAL" clId="{3DFF895A-AAB0-40DD-8BD5-4B92CB65CB79}" dt="2023-07-27T14:04:09.308" v="4828"/>
          <ac:spMkLst>
            <pc:docMk/>
            <pc:sldMk cId="3628275006" sldId="272"/>
            <ac:spMk id="81" creationId="{0611D6F0-0753-A69A-C67C-89A3C522157F}"/>
          </ac:spMkLst>
        </pc:spChg>
        <pc:picChg chg="add del mod">
          <ac:chgData name="서 민경" userId="2fcac929-8cec-427d-b2b0-5ea33e3116a6" providerId="ADAL" clId="{3DFF895A-AAB0-40DD-8BD5-4B92CB65CB79}" dt="2023-07-27T14:00:29.677" v="4698"/>
          <ac:picMkLst>
            <pc:docMk/>
            <pc:sldMk cId="3628275006" sldId="272"/>
            <ac:picMk id="4" creationId="{0BE38422-5D7B-367D-655C-43150AAA7F0B}"/>
          </ac:picMkLst>
        </pc:picChg>
        <pc:picChg chg="del">
          <ac:chgData name="서 민경" userId="2fcac929-8cec-427d-b2b0-5ea33e3116a6" providerId="ADAL" clId="{3DFF895A-AAB0-40DD-8BD5-4B92CB65CB79}" dt="2023-07-27T14:00:17.368" v="4696" actId="478"/>
          <ac:picMkLst>
            <pc:docMk/>
            <pc:sldMk cId="3628275006" sldId="272"/>
            <ac:picMk id="7" creationId="{16295AA0-D433-EBE1-A613-50E2348B319E}"/>
          </ac:picMkLst>
        </pc:picChg>
        <pc:picChg chg="add mod">
          <ac:chgData name="서 민경" userId="2fcac929-8cec-427d-b2b0-5ea33e3116a6" providerId="ADAL" clId="{3DFF895A-AAB0-40DD-8BD5-4B92CB65CB79}" dt="2023-07-28T00:19:14.914" v="7326" actId="1035"/>
          <ac:picMkLst>
            <pc:docMk/>
            <pc:sldMk cId="3628275006" sldId="272"/>
            <ac:picMk id="42" creationId="{F2753F16-D89A-5EA6-9DF8-C94BF5D413B1}"/>
          </ac:picMkLst>
        </pc:picChg>
        <pc:picChg chg="add del mod">
          <ac:chgData name="서 민경" userId="2fcac929-8cec-427d-b2b0-5ea33e3116a6" providerId="ADAL" clId="{3DFF895A-AAB0-40DD-8BD5-4B92CB65CB79}" dt="2023-07-27T14:04:09.308" v="4828"/>
          <ac:picMkLst>
            <pc:docMk/>
            <pc:sldMk cId="3628275006" sldId="272"/>
            <ac:picMk id="62" creationId="{EE91F1A4-125B-7AFF-80E5-A2D1DE4EADB7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30:31.984" v="7632" actId="207"/>
        <pc:sldMkLst>
          <pc:docMk/>
          <pc:sldMk cId="2068095386" sldId="273"/>
        </pc:sldMkLst>
        <pc:spChg chg="mod">
          <ac:chgData name="서 민경" userId="2fcac929-8cec-427d-b2b0-5ea33e3116a6" providerId="ADAL" clId="{3DFF895A-AAB0-40DD-8BD5-4B92CB65CB79}" dt="2023-07-27T23:42:46.881" v="5707" actId="20577"/>
          <ac:spMkLst>
            <pc:docMk/>
            <pc:sldMk cId="2068095386" sldId="273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30:31.984" v="7632" actId="207"/>
          <ac:spMkLst>
            <pc:docMk/>
            <pc:sldMk cId="2068095386" sldId="273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5" creationId="{285D8D3A-D4F8-CA25-937E-07A923F1D925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6" creationId="{D51581DC-3BCB-8924-4CE0-2C36B5340D20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7" creationId="{2B1D0277-9166-ED94-6EFC-B00FCCB90B25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8" creationId="{21105A97-7D50-CD73-8DE8-25A925EF4310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9" creationId="{5E5BA9D0-E525-3477-64CB-7461FCACDC71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10" creationId="{459DE5E8-B10F-84B3-04AB-583288EC3293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11" creationId="{763AA53A-47F5-DA62-894C-1463552027EA}"/>
          </ac:spMkLst>
        </pc:spChg>
        <pc:spChg chg="del">
          <ac:chgData name="서 민경" userId="2fcac929-8cec-427d-b2b0-5ea33e3116a6" providerId="ADAL" clId="{3DFF895A-AAB0-40DD-8BD5-4B92CB65CB79}" dt="2023-07-27T23:41:42.831" v="5582" actId="478"/>
          <ac:spMkLst>
            <pc:docMk/>
            <pc:sldMk cId="2068095386" sldId="273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23:41:42.831" v="5582" actId="478"/>
          <ac:spMkLst>
            <pc:docMk/>
            <pc:sldMk cId="2068095386" sldId="273"/>
            <ac:spMk id="13" creationId="{59CF144D-65FA-41C4-4E0F-621059D8DFB9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14" creationId="{0DDEDCEA-17CF-9919-8196-88AEDD8F17C8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15" creationId="{FDCC2BDC-261B-7E21-F03C-2E80EBEE32E6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16" creationId="{D49EDEEF-8D37-BC51-5E3D-6B448D39007A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17" creationId="{DE6D792F-37FB-A19A-DF27-4D76123F063C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18" creationId="{9C08C25B-930B-C9E7-40AF-51E04D98B1CC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19" creationId="{9238C754-0C46-7DB6-ED77-3384E600DD74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0" creationId="{51BAA10E-18EF-4F54-4809-3151ACAD31C7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1" creationId="{549ECB9A-980A-1F75-0C81-6E4672AFC848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2" creationId="{04281808-5C05-6A58-7DAF-5B34AB58BCFD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3" creationId="{D4E78DE7-38D6-A269-88DD-B5F8803D7973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4" creationId="{635F82F3-78C1-1159-2936-67A50CC62DE4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5" creationId="{6E3667BD-DC59-FE94-0C91-3C73CC8ED5D8}"/>
          </ac:spMkLst>
        </pc:spChg>
        <pc:spChg chg="add del mod">
          <ac:chgData name="서 민경" userId="2fcac929-8cec-427d-b2b0-5ea33e3116a6" providerId="ADAL" clId="{3DFF895A-AAB0-40DD-8BD5-4B92CB65CB79}" dt="2023-07-27T23:51:18.528" v="6196" actId="478"/>
          <ac:spMkLst>
            <pc:docMk/>
            <pc:sldMk cId="2068095386" sldId="273"/>
            <ac:spMk id="26" creationId="{FDB4FF2D-ABFB-6C61-45B2-D7B0B70677D5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27" creationId="{91CC2555-6F69-8449-BF30-429A0B90AEAF}"/>
          </ac:spMkLst>
        </pc:spChg>
        <pc:spChg chg="add del mod">
          <ac:chgData name="서 민경" userId="2fcac929-8cec-427d-b2b0-5ea33e3116a6" providerId="ADAL" clId="{3DFF895A-AAB0-40DD-8BD5-4B92CB65CB79}" dt="2023-07-27T23:50:21.122" v="6171" actId="478"/>
          <ac:spMkLst>
            <pc:docMk/>
            <pc:sldMk cId="2068095386" sldId="273"/>
            <ac:spMk id="28" creationId="{75DB98EC-A1D3-C2AB-D37D-1E3BA9CF87AC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29" creationId="{5FC8B2F6-E512-22BC-0137-AB75883F89BB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0" creationId="{415A69ED-7DE1-3524-9DA8-949E6F4F3DD6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1" creationId="{EFABBF82-E56B-C3FA-6FFA-A77AA6286561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2" creationId="{E7F9BDDC-C240-F443-CA3A-9BD5C7AEC8C4}"/>
          </ac:spMkLst>
        </pc:spChg>
        <pc:spChg chg="add mod">
          <ac:chgData name="서 민경" userId="2fcac929-8cec-427d-b2b0-5ea33e3116a6" providerId="ADAL" clId="{3DFF895A-AAB0-40DD-8BD5-4B92CB65CB79}" dt="2023-07-27T23:41:43.031" v="5583"/>
          <ac:spMkLst>
            <pc:docMk/>
            <pc:sldMk cId="2068095386" sldId="273"/>
            <ac:spMk id="33" creationId="{E2D4D0A2-A84C-E123-FBCE-0161A93433A1}"/>
          </ac:spMkLst>
        </pc:spChg>
        <pc:spChg chg="add mod">
          <ac:chgData name="서 민경" userId="2fcac929-8cec-427d-b2b0-5ea33e3116a6" providerId="ADAL" clId="{3DFF895A-AAB0-40DD-8BD5-4B92CB65CB79}" dt="2023-07-27T23:41:43.031" v="5583"/>
          <ac:spMkLst>
            <pc:docMk/>
            <pc:sldMk cId="2068095386" sldId="273"/>
            <ac:spMk id="34" creationId="{46470F56-DFB7-D3D8-F01D-4A298514237C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5" creationId="{E6CAB0E1-C224-2C9C-F0AE-ED09D74A9D1F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6" creationId="{F914B1DA-71F7-ACBF-A554-BDF95D63F813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7" creationId="{77F11B3E-2DFA-52C0-FA77-A2C6010A7C66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8" creationId="{A0864290-A1B8-9F6B-05FA-A79F1DD199E8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39" creationId="{0B14FA5F-9577-B4A8-1CD7-82CCAC08986C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40" creationId="{252DBC9E-481E-F045-DDED-0FCD8978D50A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41" creationId="{816E28C2-8A9F-3BF4-0909-5708E4194E7D}"/>
          </ac:spMkLst>
        </pc:spChg>
        <pc:spChg chg="add del mod">
          <ac:chgData name="서 민경" userId="2fcac929-8cec-427d-b2b0-5ea33e3116a6" providerId="ADAL" clId="{3DFF895A-AAB0-40DD-8BD5-4B92CB65CB79}" dt="2023-07-27T23:51:35.704" v="6202"/>
          <ac:spMkLst>
            <pc:docMk/>
            <pc:sldMk cId="2068095386" sldId="273"/>
            <ac:spMk id="42" creationId="{B7D63BB9-263E-A1CB-D78F-067FEB47266A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3" creationId="{33257B43-86D0-7B34-33A3-C927514A5437}"/>
          </ac:spMkLst>
        </pc:spChg>
        <pc:spChg chg="add del mod">
          <ac:chgData name="서 민경" userId="2fcac929-8cec-427d-b2b0-5ea33e3116a6" providerId="ADAL" clId="{3DFF895A-AAB0-40DD-8BD5-4B92CB65CB79}" dt="2023-07-27T23:51:35.704" v="6202"/>
          <ac:spMkLst>
            <pc:docMk/>
            <pc:sldMk cId="2068095386" sldId="273"/>
            <ac:spMk id="43" creationId="{8EFA4FB5-B6AA-A4A7-1BF6-728475C36CF7}"/>
          </ac:spMkLst>
        </pc:spChg>
        <pc:spChg chg="add del mod">
          <ac:chgData name="서 민경" userId="2fcac929-8cec-427d-b2b0-5ea33e3116a6" providerId="ADAL" clId="{3DFF895A-AAB0-40DD-8BD5-4B92CB65CB79}" dt="2023-07-27T23:51:35.704" v="6202"/>
          <ac:spMkLst>
            <pc:docMk/>
            <pc:sldMk cId="2068095386" sldId="273"/>
            <ac:spMk id="44" creationId="{07F086D8-0BA7-0CB4-673B-DD03D9D7FA81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4" creationId="{E15AE0A6-B49D-72D3-E920-624CE9D68B17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5" creationId="{38A6C4ED-7727-256B-47E9-2313BACEF349}"/>
          </ac:spMkLst>
        </pc:spChg>
        <pc:spChg chg="add del mod">
          <ac:chgData name="서 민경" userId="2fcac929-8cec-427d-b2b0-5ea33e3116a6" providerId="ADAL" clId="{3DFF895A-AAB0-40DD-8BD5-4B92CB65CB79}" dt="2023-07-27T23:51:39.854" v="6206"/>
          <ac:spMkLst>
            <pc:docMk/>
            <pc:sldMk cId="2068095386" sldId="273"/>
            <ac:spMk id="45" creationId="{E10B81CA-400E-7EC0-A594-53F66B4329C1}"/>
          </ac:spMkLst>
        </pc:spChg>
        <pc:spChg chg="add del mod">
          <ac:chgData name="서 민경" userId="2fcac929-8cec-427d-b2b0-5ea33e3116a6" providerId="ADAL" clId="{3DFF895A-AAB0-40DD-8BD5-4B92CB65CB79}" dt="2023-07-27T23:51:39.854" v="6206"/>
          <ac:spMkLst>
            <pc:docMk/>
            <pc:sldMk cId="2068095386" sldId="273"/>
            <ac:spMk id="46" creationId="{9FD36612-02C8-877C-97F2-AAEE071E550F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6" creationId="{EC236095-25CE-84E5-21C6-80CC9F7FB260}"/>
          </ac:spMkLst>
        </pc:spChg>
        <pc:spChg chg="add del mod">
          <ac:chgData name="서 민경" userId="2fcac929-8cec-427d-b2b0-5ea33e3116a6" providerId="ADAL" clId="{3DFF895A-AAB0-40DD-8BD5-4B92CB65CB79}" dt="2023-07-27T23:51:39.854" v="6206"/>
          <ac:spMkLst>
            <pc:docMk/>
            <pc:sldMk cId="2068095386" sldId="273"/>
            <ac:spMk id="47" creationId="{86777E93-D7C8-8AFF-8151-28C0BE809E15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7" creationId="{C158EF98-878F-9DAD-4B10-3AF499C7F654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8" creationId="{118BE3E6-AFF1-8261-3E8E-23E61E732F16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48" creationId="{14C15789-2174-6F5E-5891-C37FC8D86C0E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49" creationId="{7B05D6F8-CCA8-5C9B-F6ED-90BF851CC66C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49" creationId="{B5B404B0-F81A-6676-4054-B8BF452959C0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0" creationId="{1B825328-B397-4E89-A76C-D6E61FA9E1F8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50" creationId="{52DA355B-8D29-1FED-A6D4-49C7B32594CA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1" creationId="{3B7E5496-3084-F645-4CF3-28BFF2B40429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51" creationId="{41036C33-158F-8E3F-CF69-11D003716B0F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2" creationId="{0EFFC87A-5467-CDBF-F793-3CC48449B0DB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52" creationId="{38A59094-5444-3C44-65F9-59E291B683E6}"/>
          </ac:spMkLst>
        </pc:spChg>
        <pc:spChg chg="add mod">
          <ac:chgData name="서 민경" userId="2fcac929-8cec-427d-b2b0-5ea33e3116a6" providerId="ADAL" clId="{3DFF895A-AAB0-40DD-8BD5-4B92CB65CB79}" dt="2023-07-28T00:18:06.127" v="7267" actId="1035"/>
          <ac:spMkLst>
            <pc:docMk/>
            <pc:sldMk cId="2068095386" sldId="273"/>
            <ac:spMk id="53" creationId="{AE635BFA-D870-899D-3493-BD0F2A826815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3" creationId="{D3E75658-D56B-0168-70B0-6A3F8865DD3B}"/>
          </ac:spMkLst>
        </pc:spChg>
        <pc:spChg chg="add mod">
          <ac:chgData name="서 민경" userId="2fcac929-8cec-427d-b2b0-5ea33e3116a6" providerId="ADAL" clId="{3DFF895A-AAB0-40DD-8BD5-4B92CB65CB79}" dt="2023-07-28T00:18:32.464" v="7272" actId="1076"/>
          <ac:spMkLst>
            <pc:docMk/>
            <pc:sldMk cId="2068095386" sldId="273"/>
            <ac:spMk id="54" creationId="{6520A5F0-3DCF-1FDB-D648-0EFF8E089961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4" creationId="{801B9A0A-AEF9-BBA9-DF0D-FDA2D792E564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5" creationId="{C90D2832-42CE-1807-B083-ADA0B7A7B713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6" creationId="{970BD25B-1188-C17F-B1C1-D695CF0FF924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7" creationId="{F0490B08-4E63-BBE0-A115-4543A385BC3E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8" creationId="{D4EC00F0-C116-E7A0-2D14-F07B1E9745C6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59" creationId="{FD11EF42-46AE-FAF8-264D-62C4872B0D40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60" creationId="{8FE1EDE9-9B20-C521-3C0F-179CA51E0FBC}"/>
          </ac:spMkLst>
        </pc:spChg>
        <pc:spChg chg="del">
          <ac:chgData name="서 민경" userId="2fcac929-8cec-427d-b2b0-5ea33e3116a6" providerId="ADAL" clId="{3DFF895A-AAB0-40DD-8BD5-4B92CB65CB79}" dt="2023-07-27T14:04:14.229" v="4830" actId="478"/>
          <ac:spMkLst>
            <pc:docMk/>
            <pc:sldMk cId="2068095386" sldId="273"/>
            <ac:spMk id="61" creationId="{0714F953-813E-9E28-A876-A60FEA6BB4EC}"/>
          </ac:spMkLst>
        </pc:spChg>
        <pc:picChg chg="add mod">
          <ac:chgData name="서 민경" userId="2fcac929-8cec-427d-b2b0-5ea33e3116a6" providerId="ADAL" clId="{3DFF895A-AAB0-40DD-8BD5-4B92CB65CB79}" dt="2023-07-28T00:18:06.127" v="7267" actId="1035"/>
          <ac:picMkLst>
            <pc:docMk/>
            <pc:sldMk cId="2068095386" sldId="273"/>
            <ac:picMk id="4" creationId="{3E8EFDE9-A905-AB65-1A3D-5CAB21C8B83A}"/>
          </ac:picMkLst>
        </pc:picChg>
        <pc:picChg chg="del">
          <ac:chgData name="서 민경" userId="2fcac929-8cec-427d-b2b0-5ea33e3116a6" providerId="ADAL" clId="{3DFF895A-AAB0-40DD-8BD5-4B92CB65CB79}" dt="2023-07-27T14:04:14.997" v="4831" actId="478"/>
          <ac:picMkLst>
            <pc:docMk/>
            <pc:sldMk cId="2068095386" sldId="273"/>
            <ac:picMk id="42" creationId="{F2753F16-D89A-5EA6-9DF8-C94BF5D413B1}"/>
          </ac:picMkLst>
        </pc:picChg>
      </pc:sldChg>
      <pc:sldChg chg="addSp delSp modSp add mod modNotesTx">
        <pc:chgData name="서 민경" userId="2fcac929-8cec-427d-b2b0-5ea33e3116a6" providerId="ADAL" clId="{3DFF895A-AAB0-40DD-8BD5-4B92CB65CB79}" dt="2023-07-28T00:30:29" v="7631" actId="207"/>
        <pc:sldMkLst>
          <pc:docMk/>
          <pc:sldMk cId="1487119786" sldId="274"/>
        </pc:sldMkLst>
        <pc:spChg chg="mod">
          <ac:chgData name="서 민경" userId="2fcac929-8cec-427d-b2b0-5ea33e3116a6" providerId="ADAL" clId="{3DFF895A-AAB0-40DD-8BD5-4B92CB65CB79}" dt="2023-07-27T23:42:51.900" v="5729" actId="20577"/>
          <ac:spMkLst>
            <pc:docMk/>
            <pc:sldMk cId="1487119786" sldId="274"/>
            <ac:spMk id="2" creationId="{6A8BFA57-FDF3-B657-5FDA-0483C8A368B6}"/>
          </ac:spMkLst>
        </pc:spChg>
        <pc:spChg chg="mod">
          <ac:chgData name="서 민경" userId="2fcac929-8cec-427d-b2b0-5ea33e3116a6" providerId="ADAL" clId="{3DFF895A-AAB0-40DD-8BD5-4B92CB65CB79}" dt="2023-07-28T00:30:29" v="7631" actId="207"/>
          <ac:spMkLst>
            <pc:docMk/>
            <pc:sldMk cId="1487119786" sldId="274"/>
            <ac:spMk id="3" creationId="{AFEA557C-CA66-C5CF-A3C9-0CB33EFD2E55}"/>
          </ac:spMkLst>
        </pc:spChg>
        <pc:spChg chg="add mod">
          <ac:chgData name="서 민경" userId="2fcac929-8cec-427d-b2b0-5ea33e3116a6" providerId="ADAL" clId="{3DFF895A-AAB0-40DD-8BD5-4B92CB65CB79}" dt="2023-07-27T23:41:46.183" v="5585"/>
          <ac:spMkLst>
            <pc:docMk/>
            <pc:sldMk cId="1487119786" sldId="274"/>
            <ac:spMk id="4" creationId="{FEE2C20F-95FF-2D83-81D2-3E77A19B7E57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5" creationId="{285D8D3A-D4F8-CA25-937E-07A923F1D925}"/>
          </ac:spMkLst>
        </pc:spChg>
        <pc:spChg chg="add mod">
          <ac:chgData name="서 민경" userId="2fcac929-8cec-427d-b2b0-5ea33e3116a6" providerId="ADAL" clId="{3DFF895A-AAB0-40DD-8BD5-4B92CB65CB79}" dt="2023-07-27T23:41:46.183" v="5585"/>
          <ac:spMkLst>
            <pc:docMk/>
            <pc:sldMk cId="1487119786" sldId="274"/>
            <ac:spMk id="5" creationId="{5F65B557-68DE-31D8-E024-FF00CC8EC1F6}"/>
          </ac:spMkLst>
        </pc:spChg>
        <pc:spChg chg="add mod">
          <ac:chgData name="서 민경" userId="2fcac929-8cec-427d-b2b0-5ea33e3116a6" providerId="ADAL" clId="{3DFF895A-AAB0-40DD-8BD5-4B92CB65CB79}" dt="2023-07-27T23:55:56.491" v="6564" actId="14100"/>
          <ac:spMkLst>
            <pc:docMk/>
            <pc:sldMk cId="1487119786" sldId="274"/>
            <ac:spMk id="6" creationId="{590D2412-BFCA-02B4-C358-3570137B1F3C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6" creationId="{D51581DC-3BCB-8924-4CE0-2C36B5340D20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7" creationId="{2B1D0277-9166-ED94-6EFC-B00FCCB90B25}"/>
          </ac:spMkLst>
        </pc:spChg>
        <pc:spChg chg="add mod">
          <ac:chgData name="서 민경" userId="2fcac929-8cec-427d-b2b0-5ea33e3116a6" providerId="ADAL" clId="{3DFF895A-AAB0-40DD-8BD5-4B92CB65CB79}" dt="2023-07-27T23:56:07.479" v="6567" actId="14100"/>
          <ac:spMkLst>
            <pc:docMk/>
            <pc:sldMk cId="1487119786" sldId="274"/>
            <ac:spMk id="7" creationId="{DAA1312C-91B5-71C0-204A-6817FC48D46B}"/>
          </ac:spMkLst>
        </pc:spChg>
        <pc:spChg chg="add mod">
          <ac:chgData name="서 민경" userId="2fcac929-8cec-427d-b2b0-5ea33e3116a6" providerId="ADAL" clId="{3DFF895A-AAB0-40DD-8BD5-4B92CB65CB79}" dt="2023-07-27T23:56:24.891" v="6575" actId="1037"/>
          <ac:spMkLst>
            <pc:docMk/>
            <pc:sldMk cId="1487119786" sldId="274"/>
            <ac:spMk id="8" creationId="{10626A4A-2778-25F0-1880-E83EFEC469DD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8" creationId="{21105A97-7D50-CD73-8DE8-25A925EF4310}"/>
          </ac:spMkLst>
        </pc:spChg>
        <pc:spChg chg="add mod">
          <ac:chgData name="서 민경" userId="2fcac929-8cec-427d-b2b0-5ea33e3116a6" providerId="ADAL" clId="{3DFF895A-AAB0-40DD-8BD5-4B92CB65CB79}" dt="2023-07-27T23:56:29.351" v="6576" actId="14100"/>
          <ac:spMkLst>
            <pc:docMk/>
            <pc:sldMk cId="1487119786" sldId="274"/>
            <ac:spMk id="9" creationId="{1C4D1E42-D675-9072-6459-3F08492ED1D5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9" creationId="{5E5BA9D0-E525-3477-64CB-7461FCACDC71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0" creationId="{459DE5E8-B10F-84B3-04AB-583288EC3293}"/>
          </ac:spMkLst>
        </pc:spChg>
        <pc:spChg chg="add mod">
          <ac:chgData name="서 민경" userId="2fcac929-8cec-427d-b2b0-5ea33e3116a6" providerId="ADAL" clId="{3DFF895A-AAB0-40DD-8BD5-4B92CB65CB79}" dt="2023-07-27T23:56:42.946" v="6581" actId="14100"/>
          <ac:spMkLst>
            <pc:docMk/>
            <pc:sldMk cId="1487119786" sldId="274"/>
            <ac:spMk id="10" creationId="{49035844-F313-FEA8-E600-8B2DBF49F431}"/>
          </ac:spMkLst>
        </pc:spChg>
        <pc:spChg chg="add del mod">
          <ac:chgData name="서 민경" userId="2fcac929-8cec-427d-b2b0-5ea33e3116a6" providerId="ADAL" clId="{3DFF895A-AAB0-40DD-8BD5-4B92CB65CB79}" dt="2023-07-27T23:57:38.005" v="6601" actId="478"/>
          <ac:spMkLst>
            <pc:docMk/>
            <pc:sldMk cId="1487119786" sldId="274"/>
            <ac:spMk id="11" creationId="{42746FD4-ECC3-68D4-0043-71AF14B6E784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1" creationId="{763AA53A-47F5-DA62-894C-1463552027EA}"/>
          </ac:spMkLst>
        </pc:spChg>
        <pc:spChg chg="del">
          <ac:chgData name="서 민경" userId="2fcac929-8cec-427d-b2b0-5ea33e3116a6" providerId="ADAL" clId="{3DFF895A-AAB0-40DD-8BD5-4B92CB65CB79}" dt="2023-07-27T23:41:45.922" v="5584" actId="478"/>
          <ac:spMkLst>
            <pc:docMk/>
            <pc:sldMk cId="1487119786" sldId="274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23:41:45.922" v="5584" actId="478"/>
          <ac:spMkLst>
            <pc:docMk/>
            <pc:sldMk cId="1487119786" sldId="274"/>
            <ac:spMk id="13" creationId="{59CF144D-65FA-41C4-4E0F-621059D8DFB9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4" creationId="{0DDEDCEA-17CF-9919-8196-88AEDD8F17C8}"/>
          </ac:spMkLst>
        </pc:spChg>
        <pc:spChg chg="add mod">
          <ac:chgData name="서 민경" userId="2fcac929-8cec-427d-b2b0-5ea33e3116a6" providerId="ADAL" clId="{3DFF895A-AAB0-40DD-8BD5-4B92CB65CB79}" dt="2023-07-27T23:58:03.311" v="6614" actId="1035"/>
          <ac:spMkLst>
            <pc:docMk/>
            <pc:sldMk cId="1487119786" sldId="274"/>
            <ac:spMk id="14" creationId="{3AE895D6-942A-E42D-37B5-763CC429CA1C}"/>
          </ac:spMkLst>
        </pc:spChg>
        <pc:spChg chg="add del mod">
          <ac:chgData name="서 민경" userId="2fcac929-8cec-427d-b2b0-5ea33e3116a6" providerId="ADAL" clId="{3DFF895A-AAB0-40DD-8BD5-4B92CB65CB79}" dt="2023-07-27T23:57:47.608" v="6604" actId="478"/>
          <ac:spMkLst>
            <pc:docMk/>
            <pc:sldMk cId="1487119786" sldId="274"/>
            <ac:spMk id="15" creationId="{9CC83667-E5A9-9143-56E4-A53E7DCB5FFD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5" creationId="{FDCC2BDC-261B-7E21-F03C-2E80EBEE32E6}"/>
          </ac:spMkLst>
        </pc:spChg>
        <pc:spChg chg="add mod">
          <ac:chgData name="서 민경" userId="2fcac929-8cec-427d-b2b0-5ea33e3116a6" providerId="ADAL" clId="{3DFF895A-AAB0-40DD-8BD5-4B92CB65CB79}" dt="2023-07-27T23:57:45.629" v="6603" actId="1076"/>
          <ac:spMkLst>
            <pc:docMk/>
            <pc:sldMk cId="1487119786" sldId="274"/>
            <ac:spMk id="16" creationId="{850BFB61-1439-F177-EC0E-A2DB51A14CB8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6" creationId="{D49EDEEF-8D37-BC51-5E3D-6B448D39007A}"/>
          </ac:spMkLst>
        </pc:spChg>
        <pc:spChg chg="add mod">
          <ac:chgData name="서 민경" userId="2fcac929-8cec-427d-b2b0-5ea33e3116a6" providerId="ADAL" clId="{3DFF895A-AAB0-40DD-8BD5-4B92CB65CB79}" dt="2023-07-27T23:57:55.942" v="6607" actId="1076"/>
          <ac:spMkLst>
            <pc:docMk/>
            <pc:sldMk cId="1487119786" sldId="274"/>
            <ac:spMk id="17" creationId="{33785AAF-0D7B-179D-93F9-AB53FB6753F9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7" creationId="{DE6D792F-37FB-A19A-DF27-4D76123F063C}"/>
          </ac:spMkLst>
        </pc:spChg>
        <pc:spChg chg="add mod">
          <ac:chgData name="서 민경" userId="2fcac929-8cec-427d-b2b0-5ea33e3116a6" providerId="ADAL" clId="{3DFF895A-AAB0-40DD-8BD5-4B92CB65CB79}" dt="2023-07-27T23:58:00.099" v="6609" actId="1076"/>
          <ac:spMkLst>
            <pc:docMk/>
            <pc:sldMk cId="1487119786" sldId="274"/>
            <ac:spMk id="18" creationId="{9480C051-D766-07A6-0346-BC33D15B9B80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8" creationId="{9C08C25B-930B-C9E7-40AF-51E04D98B1CC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19" creationId="{9238C754-0C46-7DB6-ED77-3384E600DD74}"/>
          </ac:spMkLst>
        </pc:spChg>
        <pc:spChg chg="add mod">
          <ac:chgData name="서 민경" userId="2fcac929-8cec-427d-b2b0-5ea33e3116a6" providerId="ADAL" clId="{3DFF895A-AAB0-40DD-8BD5-4B92CB65CB79}" dt="2023-07-27T23:58:13.720" v="6617" actId="1037"/>
          <ac:spMkLst>
            <pc:docMk/>
            <pc:sldMk cId="1487119786" sldId="274"/>
            <ac:spMk id="19" creationId="{CF4D5281-3E59-3E74-CF14-D15CDA995251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0" creationId="{51BAA10E-18EF-4F54-4809-3151ACAD31C7}"/>
          </ac:spMkLst>
        </pc:spChg>
        <pc:spChg chg="add mod">
          <ac:chgData name="서 민경" userId="2fcac929-8cec-427d-b2b0-5ea33e3116a6" providerId="ADAL" clId="{3DFF895A-AAB0-40DD-8BD5-4B92CB65CB79}" dt="2023-07-27T23:58:19.449" v="6619" actId="1076"/>
          <ac:spMkLst>
            <pc:docMk/>
            <pc:sldMk cId="1487119786" sldId="274"/>
            <ac:spMk id="20" creationId="{CD0DF349-1FD6-D1DF-8ABB-9D28DBB59223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1" creationId="{549ECB9A-980A-1F75-0C81-6E4672AFC848}"/>
          </ac:spMkLst>
        </pc:spChg>
        <pc:spChg chg="add mod">
          <ac:chgData name="서 민경" userId="2fcac929-8cec-427d-b2b0-5ea33e3116a6" providerId="ADAL" clId="{3DFF895A-AAB0-40DD-8BD5-4B92CB65CB79}" dt="2023-07-27T23:58:58.152" v="6642" actId="1037"/>
          <ac:spMkLst>
            <pc:docMk/>
            <pc:sldMk cId="1487119786" sldId="274"/>
            <ac:spMk id="21" creationId="{D70982DD-F5B0-C554-0A90-8DEB57B4A030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2" creationId="{04281808-5C05-6A58-7DAF-5B34AB58BCFD}"/>
          </ac:spMkLst>
        </pc:spChg>
        <pc:spChg chg="add mod">
          <ac:chgData name="서 민경" userId="2fcac929-8cec-427d-b2b0-5ea33e3116a6" providerId="ADAL" clId="{3DFF895A-AAB0-40DD-8BD5-4B92CB65CB79}" dt="2023-07-28T00:10:35.326" v="7112" actId="1038"/>
          <ac:spMkLst>
            <pc:docMk/>
            <pc:sldMk cId="1487119786" sldId="274"/>
            <ac:spMk id="22" creationId="{1C6C74B0-6DD0-B64F-C903-C65BDF3E725C}"/>
          </ac:spMkLst>
        </pc:spChg>
        <pc:spChg chg="add del mod">
          <ac:chgData name="서 민경" userId="2fcac929-8cec-427d-b2b0-5ea33e3116a6" providerId="ADAL" clId="{3DFF895A-AAB0-40DD-8BD5-4B92CB65CB79}" dt="2023-07-27T23:58:54.524" v="6640" actId="1037"/>
          <ac:spMkLst>
            <pc:docMk/>
            <pc:sldMk cId="1487119786" sldId="274"/>
            <ac:spMk id="23" creationId="{4C55CF0D-DDCE-5219-1F33-21C9B1FCF797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3" creationId="{D4E78DE7-38D6-A269-88DD-B5F8803D7973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4" creationId="{635F82F3-78C1-1159-2936-67A50CC62DE4}"/>
          </ac:spMkLst>
        </pc:spChg>
        <pc:spChg chg="add mod">
          <ac:chgData name="서 민경" userId="2fcac929-8cec-427d-b2b0-5ea33e3116a6" providerId="ADAL" clId="{3DFF895A-AAB0-40DD-8BD5-4B92CB65CB79}" dt="2023-07-27T23:58:50.528" v="6637" actId="1076"/>
          <ac:spMkLst>
            <pc:docMk/>
            <pc:sldMk cId="1487119786" sldId="274"/>
            <ac:spMk id="24" creationId="{772C5353-862F-A762-88D4-F7A4F90D16EE}"/>
          </ac:spMkLst>
        </pc:spChg>
        <pc:spChg chg="add mod">
          <ac:chgData name="서 민경" userId="2fcac929-8cec-427d-b2b0-5ea33e3116a6" providerId="ADAL" clId="{3DFF895A-AAB0-40DD-8BD5-4B92CB65CB79}" dt="2023-07-28T00:18:43.117" v="7290" actId="1036"/>
          <ac:spMkLst>
            <pc:docMk/>
            <pc:sldMk cId="1487119786" sldId="274"/>
            <ac:spMk id="25" creationId="{68E3860A-98F0-2D3F-C691-638C1C855DD2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5" creationId="{6E3667BD-DC59-FE94-0C91-3C73CC8ED5D8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6" creationId="{FDB4FF2D-ABFB-6C61-45B2-D7B0B70677D5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7" creationId="{91CC2555-6F69-8449-BF30-429A0B90AEAF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8" creationId="{75DB98EC-A1D3-C2AB-D37D-1E3BA9CF87AC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29" creationId="{5FC8B2F6-E512-22BC-0137-AB75883F89BB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30" creationId="{415A69ED-7DE1-3524-9DA8-949E6F4F3DD6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31" creationId="{EFABBF82-E56B-C3FA-6FFA-A77AA6286561}"/>
          </ac:spMkLst>
        </pc:spChg>
        <pc:spChg chg="del">
          <ac:chgData name="서 민경" userId="2fcac929-8cec-427d-b2b0-5ea33e3116a6" providerId="ADAL" clId="{3DFF895A-AAB0-40DD-8BD5-4B92CB65CB79}" dt="2023-07-27T14:04:50.087" v="4844" actId="478"/>
          <ac:spMkLst>
            <pc:docMk/>
            <pc:sldMk cId="1487119786" sldId="274"/>
            <ac:spMk id="32" creationId="{E7F9BDDC-C240-F443-CA3A-9BD5C7AEC8C4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34" creationId="{E6869AA5-A07B-19BC-8C5A-6ED52845C0EE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35" creationId="{4E397A79-0F92-1F01-048C-A6E044C69C8D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36" creationId="{4F5A9D1B-714E-623D-3F68-F5CC47BC7616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37" creationId="{90AD69A2-EAB7-3F30-2FAA-5314C41B4035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38" creationId="{0DBF1516-9111-2C8B-5566-92ABB14AC29E}"/>
          </ac:spMkLst>
        </pc:spChg>
        <pc:spChg chg="add mod">
          <ac:chgData name="서 민경" userId="2fcac929-8cec-427d-b2b0-5ea33e3116a6" providerId="ADAL" clId="{3DFF895A-AAB0-40DD-8BD5-4B92CB65CB79}" dt="2023-07-27T23:55:47.433" v="6561" actId="1038"/>
          <ac:spMkLst>
            <pc:docMk/>
            <pc:sldMk cId="1487119786" sldId="274"/>
            <ac:spMk id="39" creationId="{346CB73A-61DF-5EFD-686C-A99B60C13EFD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40" creationId="{1232A7AB-3445-B541-C75D-180732C4CCBE}"/>
          </ac:spMkLst>
        </pc:spChg>
        <pc:spChg chg="add del mod">
          <ac:chgData name="서 민경" userId="2fcac929-8cec-427d-b2b0-5ea33e3116a6" providerId="ADAL" clId="{3DFF895A-AAB0-40DD-8BD5-4B92CB65CB79}" dt="2023-07-27T23:55:35.126" v="6555" actId="478"/>
          <ac:spMkLst>
            <pc:docMk/>
            <pc:sldMk cId="1487119786" sldId="274"/>
            <ac:spMk id="41" creationId="{7AF72D38-1E12-E851-8FCD-C1B03C113875}"/>
          </ac:spMkLst>
        </pc:spChg>
        <pc:spChg chg="add del mod">
          <ac:chgData name="서 민경" userId="2fcac929-8cec-427d-b2b0-5ea33e3116a6" providerId="ADAL" clId="{3DFF895A-AAB0-40DD-8BD5-4B92CB65CB79}" dt="2023-07-27T23:55:33.839" v="6554" actId="478"/>
          <ac:spMkLst>
            <pc:docMk/>
            <pc:sldMk cId="1487119786" sldId="274"/>
            <ac:spMk id="42" creationId="{A0102838-AB5C-28B6-4273-7742D846675D}"/>
          </ac:spMkLst>
        </pc:spChg>
        <pc:spChg chg="add del mod">
          <ac:chgData name="서 민경" userId="2fcac929-8cec-427d-b2b0-5ea33e3116a6" providerId="ADAL" clId="{3DFF895A-AAB0-40DD-8BD5-4B92CB65CB79}" dt="2023-07-27T23:55:45.537" v="6559" actId="478"/>
          <ac:spMkLst>
            <pc:docMk/>
            <pc:sldMk cId="1487119786" sldId="274"/>
            <ac:spMk id="43" creationId="{0D52F8EA-6F12-7A70-3B53-197788B4827D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44" creationId="{987C16F9-26D4-1BC5-3D6F-C405787E795F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45" creationId="{AA0A0675-36EB-9180-B0E0-146F1ADA3195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46" creationId="{6601EB11-1B90-0B61-BBF5-15BB58A27B8A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47" creationId="{18DF4632-8593-7F17-23A1-5D89899D44F0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48" creationId="{A0A5C211-A8F5-0FEA-BAD1-63854EE641C5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49" creationId="{34C6B40C-B5E4-0E8B-8727-D36D5C8BCE1C}"/>
          </ac:spMkLst>
        </pc:spChg>
        <pc:spChg chg="add del mod">
          <ac:chgData name="서 민경" userId="2fcac929-8cec-427d-b2b0-5ea33e3116a6" providerId="ADAL" clId="{3DFF895A-AAB0-40DD-8BD5-4B92CB65CB79}" dt="2023-07-27T23:57:01.792" v="6589" actId="478"/>
          <ac:spMkLst>
            <pc:docMk/>
            <pc:sldMk cId="1487119786" sldId="274"/>
            <ac:spMk id="50" creationId="{AE7D7D31-B31D-8FFB-8EEE-1A9A38A9DE98}"/>
          </ac:spMkLst>
        </pc:spChg>
        <pc:spChg chg="add del mod">
          <ac:chgData name="서 민경" userId="2fcac929-8cec-427d-b2b0-5ea33e3116a6" providerId="ADAL" clId="{3DFF895A-AAB0-40DD-8BD5-4B92CB65CB79}" dt="2023-07-27T23:57:50.800" v="6605" actId="478"/>
          <ac:spMkLst>
            <pc:docMk/>
            <pc:sldMk cId="1487119786" sldId="274"/>
            <ac:spMk id="51" creationId="{24ED79E7-79EE-5256-DFCB-444A21413BAB}"/>
          </ac:spMkLst>
        </pc:spChg>
        <pc:picChg chg="del">
          <ac:chgData name="서 민경" userId="2fcac929-8cec-427d-b2b0-5ea33e3116a6" providerId="ADAL" clId="{3DFF895A-AAB0-40DD-8BD5-4B92CB65CB79}" dt="2023-07-27T14:04:50.087" v="4844" actId="478"/>
          <ac:picMkLst>
            <pc:docMk/>
            <pc:sldMk cId="1487119786" sldId="274"/>
            <ac:picMk id="4" creationId="{3E8EFDE9-A905-AB65-1A3D-5CAB21C8B83A}"/>
          </ac:picMkLst>
        </pc:picChg>
        <pc:picChg chg="add mod">
          <ac:chgData name="서 민경" userId="2fcac929-8cec-427d-b2b0-5ea33e3116a6" providerId="ADAL" clId="{3DFF895A-AAB0-40DD-8BD5-4B92CB65CB79}" dt="2023-07-27T23:56:46.625" v="6583" actId="1076"/>
          <ac:picMkLst>
            <pc:docMk/>
            <pc:sldMk cId="1487119786" sldId="274"/>
            <ac:picMk id="33" creationId="{8FB0158C-C6AB-458A-3CE1-FDA99F6BB3A5}"/>
          </ac:picMkLst>
        </pc:picChg>
      </pc:sldChg>
      <pc:sldChg chg="addSp delSp modSp add del mod">
        <pc:chgData name="서 민경" userId="2fcac929-8cec-427d-b2b0-5ea33e3116a6" providerId="ADAL" clId="{3DFF895A-AAB0-40DD-8BD5-4B92CB65CB79}" dt="2023-07-28T00:00:10.706" v="6837" actId="47"/>
        <pc:sldMkLst>
          <pc:docMk/>
          <pc:sldMk cId="3037083978" sldId="275"/>
        </pc:sldMkLst>
        <pc:spChg chg="add mod">
          <ac:chgData name="서 민경" userId="2fcac929-8cec-427d-b2b0-5ea33e3116a6" providerId="ADAL" clId="{3DFF895A-AAB0-40DD-8BD5-4B92CB65CB79}" dt="2023-07-27T23:41:49.956" v="5587"/>
          <ac:spMkLst>
            <pc:docMk/>
            <pc:sldMk cId="3037083978" sldId="275"/>
            <ac:spMk id="4" creationId="{BDA4996F-BF7E-8DE3-C449-9562F6DFD0CC}"/>
          </ac:spMkLst>
        </pc:spChg>
        <pc:spChg chg="add mod">
          <ac:chgData name="서 민경" userId="2fcac929-8cec-427d-b2b0-5ea33e3116a6" providerId="ADAL" clId="{3DFF895A-AAB0-40DD-8BD5-4B92CB65CB79}" dt="2023-07-27T23:41:49.956" v="5587"/>
          <ac:spMkLst>
            <pc:docMk/>
            <pc:sldMk cId="3037083978" sldId="275"/>
            <ac:spMk id="5" creationId="{83DA022B-D873-C1F4-85C7-67700D62963C}"/>
          </ac:spMkLst>
        </pc:spChg>
        <pc:spChg chg="del">
          <ac:chgData name="서 민경" userId="2fcac929-8cec-427d-b2b0-5ea33e3116a6" providerId="ADAL" clId="{3DFF895A-AAB0-40DD-8BD5-4B92CB65CB79}" dt="2023-07-27T23:41:49.769" v="5586" actId="478"/>
          <ac:spMkLst>
            <pc:docMk/>
            <pc:sldMk cId="3037083978" sldId="275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23:41:49.769" v="5586" actId="478"/>
          <ac:spMkLst>
            <pc:docMk/>
            <pc:sldMk cId="3037083978" sldId="275"/>
            <ac:spMk id="13" creationId="{59CF144D-65FA-41C4-4E0F-621059D8DFB9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34" creationId="{E6869AA5-A07B-19BC-8C5A-6ED52845C0EE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35" creationId="{4E397A79-0F92-1F01-048C-A6E044C69C8D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36" creationId="{4F5A9D1B-714E-623D-3F68-F5CC47BC7616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37" creationId="{90AD69A2-EAB7-3F30-2FAA-5314C41B4035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38" creationId="{0DBF1516-9111-2C8B-5566-92ABB14AC29E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39" creationId="{346CB73A-61DF-5EFD-686C-A99B60C13EFD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0" creationId="{1232A7AB-3445-B541-C75D-180732C4CCBE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1" creationId="{7AF72D38-1E12-E851-8FCD-C1B03C113875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2" creationId="{A0102838-AB5C-28B6-4273-7742D846675D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3" creationId="{0D52F8EA-6F12-7A70-3B53-197788B4827D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4" creationId="{987C16F9-26D4-1BC5-3D6F-C405787E795F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5" creationId="{AA0A0675-36EB-9180-B0E0-146F1ADA3195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6" creationId="{6601EB11-1B90-0B61-BBF5-15BB58A27B8A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7" creationId="{18DF4632-8593-7F17-23A1-5D89899D44F0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8" creationId="{A0A5C211-A8F5-0FEA-BAD1-63854EE641C5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49" creationId="{34C6B40C-B5E4-0E8B-8727-D36D5C8BCE1C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50" creationId="{AE7D7D31-B31D-8FFB-8EEE-1A9A38A9DE98}"/>
          </ac:spMkLst>
        </pc:spChg>
        <pc:spChg chg="del">
          <ac:chgData name="서 민경" userId="2fcac929-8cec-427d-b2b0-5ea33e3116a6" providerId="ADAL" clId="{3DFF895A-AAB0-40DD-8BD5-4B92CB65CB79}" dt="2023-07-27T14:05:32.956" v="4856" actId="478"/>
          <ac:spMkLst>
            <pc:docMk/>
            <pc:sldMk cId="3037083978" sldId="275"/>
            <ac:spMk id="51" creationId="{24ED79E7-79EE-5256-DFCB-444A21413BAB}"/>
          </ac:spMkLst>
        </pc:spChg>
        <pc:picChg chg="del">
          <ac:chgData name="서 민경" userId="2fcac929-8cec-427d-b2b0-5ea33e3116a6" providerId="ADAL" clId="{3DFF895A-AAB0-40DD-8BD5-4B92CB65CB79}" dt="2023-07-27T14:05:32.956" v="4856" actId="478"/>
          <ac:picMkLst>
            <pc:docMk/>
            <pc:sldMk cId="3037083978" sldId="275"/>
            <ac:picMk id="33" creationId="{8FB0158C-C6AB-458A-3CE1-FDA99F6BB3A5}"/>
          </ac:picMkLst>
        </pc:picChg>
      </pc:sldChg>
      <pc:sldChg chg="addSp delSp modSp add del mod">
        <pc:chgData name="서 민경" userId="2fcac929-8cec-427d-b2b0-5ea33e3116a6" providerId="ADAL" clId="{3DFF895A-AAB0-40DD-8BD5-4B92CB65CB79}" dt="2023-07-27T14:10:26.192" v="4948" actId="47"/>
        <pc:sldMkLst>
          <pc:docMk/>
          <pc:sldMk cId="641579394" sldId="276"/>
        </pc:sldMkLst>
        <pc:spChg chg="mod">
          <ac:chgData name="서 민경" userId="2fcac929-8cec-427d-b2b0-5ea33e3116a6" providerId="ADAL" clId="{3DFF895A-AAB0-40DD-8BD5-4B92CB65CB79}" dt="2023-07-27T14:06:02.415" v="4879" actId="20577"/>
          <ac:spMkLst>
            <pc:docMk/>
            <pc:sldMk cId="641579394" sldId="276"/>
            <ac:spMk id="2" creationId="{6A8BFA57-FDF3-B657-5FDA-0483C8A368B6}"/>
          </ac:spMkLst>
        </pc:spChg>
        <pc:spChg chg="del">
          <ac:chgData name="서 민경" userId="2fcac929-8cec-427d-b2b0-5ea33e3116a6" providerId="ADAL" clId="{3DFF895A-AAB0-40DD-8BD5-4B92CB65CB79}" dt="2023-07-27T14:06:05.582" v="4880" actId="478"/>
          <ac:spMkLst>
            <pc:docMk/>
            <pc:sldMk cId="641579394" sldId="276"/>
            <ac:spMk id="3" creationId="{AFEA557C-CA66-C5CF-A3C9-0CB33EFD2E55}"/>
          </ac:spMkLst>
        </pc:spChg>
        <pc:spChg chg="add del mod">
          <ac:chgData name="서 민경" userId="2fcac929-8cec-427d-b2b0-5ea33e3116a6" providerId="ADAL" clId="{3DFF895A-AAB0-40DD-8BD5-4B92CB65CB79}" dt="2023-07-27T14:06:07.652" v="4881" actId="478"/>
          <ac:spMkLst>
            <pc:docMk/>
            <pc:sldMk cId="641579394" sldId="276"/>
            <ac:spMk id="5" creationId="{83CF1EA0-710D-032A-EDB0-C297A378EBB1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7" creationId="{ED657636-49BC-3C97-7C3F-E05C927E26BB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8" creationId="{2FEBC110-1C68-F433-2C48-9D3BC14EF047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9" creationId="{D3F6C982-0FEC-93D5-AB25-E1196BB0AA92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0" creationId="{0FFF9A08-5C7D-C7CA-F1F5-37D66C57E05F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1" creationId="{C2168DA6-DD74-7E4F-A7E3-BA6A0CF13E11}"/>
          </ac:spMkLst>
        </pc:spChg>
        <pc:spChg chg="del">
          <ac:chgData name="서 민경" userId="2fcac929-8cec-427d-b2b0-5ea33e3116a6" providerId="ADAL" clId="{3DFF895A-AAB0-40DD-8BD5-4B92CB65CB79}" dt="2023-07-27T14:07:07.436" v="4891" actId="478"/>
          <ac:spMkLst>
            <pc:docMk/>
            <pc:sldMk cId="641579394" sldId="276"/>
            <ac:spMk id="12" creationId="{CC7DF9A7-9271-7341-0E44-C71A02594A7B}"/>
          </ac:spMkLst>
        </pc:spChg>
        <pc:spChg chg="del">
          <ac:chgData name="서 민경" userId="2fcac929-8cec-427d-b2b0-5ea33e3116a6" providerId="ADAL" clId="{3DFF895A-AAB0-40DD-8BD5-4B92CB65CB79}" dt="2023-07-27T14:07:07.436" v="4891" actId="478"/>
          <ac:spMkLst>
            <pc:docMk/>
            <pc:sldMk cId="641579394" sldId="276"/>
            <ac:spMk id="13" creationId="{59CF144D-65FA-41C4-4E0F-621059D8DFB9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4" creationId="{25065931-B711-C667-1E8F-09A1CA4CA51C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5" creationId="{BA18EE53-8F4B-598A-F4C6-8F9E9ABE1F98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6" creationId="{95A54F93-1755-1644-2CCF-D593CD1D4423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7" creationId="{20A44AE0-D299-7157-57F6-833000E26601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8" creationId="{07115129-6A29-8FE1-E060-F05AD757C1D7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19" creationId="{D7E485FD-E94A-6B21-FB46-DF59A5A8BBF2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20" creationId="{242A9FC0-2E77-206F-1791-F4B888CBFADB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21" creationId="{DB09CE0B-65F3-B305-D310-3E2461BDA706}"/>
          </ac:spMkLst>
        </pc:spChg>
        <pc:spChg chg="add del mod">
          <ac:chgData name="서 민경" userId="2fcac929-8cec-427d-b2b0-5ea33e3116a6" providerId="ADAL" clId="{3DFF895A-AAB0-40DD-8BD5-4B92CB65CB79}" dt="2023-07-27T14:06:22.733" v="4884" actId="478"/>
          <ac:spMkLst>
            <pc:docMk/>
            <pc:sldMk cId="641579394" sldId="276"/>
            <ac:spMk id="22" creationId="{79D25DD7-A414-C5F4-B15F-EBF62AA8574A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24" creationId="{686921EB-2758-0645-56D6-2442B3F27671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25" creationId="{6953573A-2B8B-BB5A-03B1-36F98F8259EF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26" creationId="{FEAFF272-E837-24D9-BB6E-2A6D65E58F0B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27" creationId="{9608D8C5-8860-ACD9-0E20-665DBCB3154A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28" creationId="{DBF8634E-23BC-9CEE-D775-C09FF3CFE0AC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29" creationId="{10617F3C-25DB-DE5E-A684-8D3153E23AE7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0" creationId="{8FEFDEEA-FA73-7641-E4B2-2C91B19621C8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1" creationId="{0E1B6E05-794E-088D-917D-41A603E106F6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2" creationId="{C369AE12-BCB7-AF3D-A4C2-A98AFC897ECE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3" creationId="{F1640783-2547-3540-FCC9-8533FD95371A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4" creationId="{D6B65CD0-6D32-5CD1-3C8B-F7BD87EC3057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5" creationId="{62FBF06C-1762-9593-8C52-C5C8A7A2A5BC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6" creationId="{0F051E5E-D3F8-06E8-2299-D721D43C9B10}"/>
          </ac:spMkLst>
        </pc:spChg>
        <pc:spChg chg="add del mod">
          <ac:chgData name="서 민경" userId="2fcac929-8cec-427d-b2b0-5ea33e3116a6" providerId="ADAL" clId="{3DFF895A-AAB0-40DD-8BD5-4B92CB65CB79}" dt="2023-07-27T14:07:05.186" v="4889" actId="478"/>
          <ac:spMkLst>
            <pc:docMk/>
            <pc:sldMk cId="641579394" sldId="276"/>
            <ac:spMk id="37" creationId="{17C9E3B8-0B39-C6FE-64DE-2A0005FA961C}"/>
          </ac:spMkLst>
        </pc:spChg>
        <pc:spChg chg="add del mod">
          <ac:chgData name="서 민경" userId="2fcac929-8cec-427d-b2b0-5ea33e3116a6" providerId="ADAL" clId="{3DFF895A-AAB0-40DD-8BD5-4B92CB65CB79}" dt="2023-07-27T14:07:06.341" v="4890" actId="478"/>
          <ac:spMkLst>
            <pc:docMk/>
            <pc:sldMk cId="641579394" sldId="276"/>
            <ac:spMk id="38" creationId="{7CF49E46-AF59-6CE9-FFD4-F8B3A7FF9573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0" creationId="{3C6F19C5-1D62-BDDD-2F6A-1E9622A856A5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1" creationId="{EDFE78D8-605A-B0F7-CEB9-9E937C262CAD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2" creationId="{7C355D91-729E-97CC-E9EA-A24CFC44E60F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3" creationId="{D66BD73C-21F8-83D5-F738-A864F0F1311A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4" creationId="{D3A21265-FCB8-E5E7-5246-81887BDAEB03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5" creationId="{1EF48164-C6BA-1D36-BBCA-E276295EED3E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6" creationId="{2785C7F2-81C9-8715-61D4-3791B3BA3F76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7" creationId="{2560C26A-D4EB-3BA2-565B-97A2C8BD1C02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8" creationId="{A769E0B6-D380-187F-9C07-D081BD913538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49" creationId="{73183B95-E9E9-7894-F005-25702730A230}"/>
          </ac:spMkLst>
        </pc:spChg>
        <pc:spChg chg="add del mod">
          <ac:chgData name="서 민경" userId="2fcac929-8cec-427d-b2b0-5ea33e3116a6" providerId="ADAL" clId="{3DFF895A-AAB0-40DD-8BD5-4B92CB65CB79}" dt="2023-07-27T14:07:19.842" v="4894" actId="478"/>
          <ac:spMkLst>
            <pc:docMk/>
            <pc:sldMk cId="641579394" sldId="276"/>
            <ac:spMk id="50" creationId="{9A0E0BC6-8173-1763-933D-E213D9A7C84A}"/>
          </ac:spMkLst>
        </pc:spChg>
        <pc:spChg chg="add del mod">
          <ac:chgData name="서 민경" userId="2fcac929-8cec-427d-b2b0-5ea33e3116a6" providerId="ADAL" clId="{3DFF895A-AAB0-40DD-8BD5-4B92CB65CB79}" dt="2023-07-27T14:07:37.748" v="4898" actId="478"/>
          <ac:spMkLst>
            <pc:docMk/>
            <pc:sldMk cId="641579394" sldId="276"/>
            <ac:spMk id="52" creationId="{DC78434E-C9D6-6AC6-66A1-190D00242E62}"/>
          </ac:spMkLst>
        </pc:spChg>
        <pc:spChg chg="add del mod">
          <ac:chgData name="서 민경" userId="2fcac929-8cec-427d-b2b0-5ea33e3116a6" providerId="ADAL" clId="{3DFF895A-AAB0-40DD-8BD5-4B92CB65CB79}" dt="2023-07-27T14:07:37.748" v="4898" actId="478"/>
          <ac:spMkLst>
            <pc:docMk/>
            <pc:sldMk cId="641579394" sldId="276"/>
            <ac:spMk id="53" creationId="{EA9CB55B-A2DC-30D3-3DD4-42CF17528F38}"/>
          </ac:spMkLst>
        </pc:spChg>
        <pc:spChg chg="add del mod">
          <ac:chgData name="서 민경" userId="2fcac929-8cec-427d-b2b0-5ea33e3116a6" providerId="ADAL" clId="{3DFF895A-AAB0-40DD-8BD5-4B92CB65CB79}" dt="2023-07-27T14:07:37.748" v="4898" actId="478"/>
          <ac:spMkLst>
            <pc:docMk/>
            <pc:sldMk cId="641579394" sldId="276"/>
            <ac:spMk id="54" creationId="{C0E352D9-E9F4-87AA-5982-8E4A74D9A2D7}"/>
          </ac:spMkLst>
        </pc:spChg>
        <pc:spChg chg="add del mod">
          <ac:chgData name="서 민경" userId="2fcac929-8cec-427d-b2b0-5ea33e3116a6" providerId="ADAL" clId="{3DFF895A-AAB0-40DD-8BD5-4B92CB65CB79}" dt="2023-07-27T14:09:56.701" v="4943" actId="478"/>
          <ac:spMkLst>
            <pc:docMk/>
            <pc:sldMk cId="641579394" sldId="276"/>
            <ac:spMk id="55" creationId="{930A6094-0C31-AD1C-6D00-1CE5C01A97A8}"/>
          </ac:spMkLst>
        </pc:spChg>
        <pc:spChg chg="add del mod">
          <ac:chgData name="서 민경" userId="2fcac929-8cec-427d-b2b0-5ea33e3116a6" providerId="ADAL" clId="{3DFF895A-AAB0-40DD-8BD5-4B92CB65CB79}" dt="2023-07-27T14:09:48.988" v="4939" actId="478"/>
          <ac:spMkLst>
            <pc:docMk/>
            <pc:sldMk cId="641579394" sldId="276"/>
            <ac:spMk id="56" creationId="{E9E5C494-A09B-5203-8C46-1097862C5DD0}"/>
          </ac:spMkLst>
        </pc:spChg>
        <pc:picChg chg="add del mod">
          <ac:chgData name="서 민경" userId="2fcac929-8cec-427d-b2b0-5ea33e3116a6" providerId="ADAL" clId="{3DFF895A-AAB0-40DD-8BD5-4B92CB65CB79}" dt="2023-07-27T14:09:47.885" v="4937" actId="478"/>
          <ac:picMkLst>
            <pc:docMk/>
            <pc:sldMk cId="641579394" sldId="276"/>
            <ac:picMk id="6" creationId="{8F532BAA-F651-55FD-73EC-831C13869BA5}"/>
          </ac:picMkLst>
        </pc:picChg>
        <pc:picChg chg="add del mod">
          <ac:chgData name="서 민경" userId="2fcac929-8cec-427d-b2b0-5ea33e3116a6" providerId="ADAL" clId="{3DFF895A-AAB0-40DD-8BD5-4B92CB65CB79}" dt="2023-07-27T14:09:49.823" v="4940" actId="478"/>
          <ac:picMkLst>
            <pc:docMk/>
            <pc:sldMk cId="641579394" sldId="276"/>
            <ac:picMk id="23" creationId="{671D7DBD-59AB-2DC3-0F72-4FFDBC5A029F}"/>
          </ac:picMkLst>
        </pc:picChg>
        <pc:picChg chg="add del mod">
          <ac:chgData name="서 민경" userId="2fcac929-8cec-427d-b2b0-5ea33e3116a6" providerId="ADAL" clId="{3DFF895A-AAB0-40DD-8BD5-4B92CB65CB79}" dt="2023-07-27T14:09:48.562" v="4938" actId="478"/>
          <ac:picMkLst>
            <pc:docMk/>
            <pc:sldMk cId="641579394" sldId="276"/>
            <ac:picMk id="39" creationId="{C2F6CCB3-6698-F5DA-FD4C-5E5EB1430891}"/>
          </ac:picMkLst>
        </pc:picChg>
        <pc:picChg chg="add del mod">
          <ac:chgData name="서 민경" userId="2fcac929-8cec-427d-b2b0-5ea33e3116a6" providerId="ADAL" clId="{3DFF895A-AAB0-40DD-8BD5-4B92CB65CB79}" dt="2023-07-27T14:09:50.565" v="4941" actId="478"/>
          <ac:picMkLst>
            <pc:docMk/>
            <pc:sldMk cId="641579394" sldId="276"/>
            <ac:picMk id="51" creationId="{304814F6-7993-7B62-EF0E-65BF264CF289}"/>
          </ac:picMkLst>
        </pc:picChg>
      </pc:sldChg>
      <pc:sldChg chg="add del">
        <pc:chgData name="서 민경" userId="2fcac929-8cec-427d-b2b0-5ea33e3116a6" providerId="ADAL" clId="{3DFF895A-AAB0-40DD-8BD5-4B92CB65CB79}" dt="2023-07-27T14:05:54.236" v="4858"/>
        <pc:sldMkLst>
          <pc:docMk/>
          <pc:sldMk cId="2854102063" sldId="276"/>
        </pc:sldMkLst>
      </pc:sldChg>
      <pc:sldChg chg="addSp delSp modSp add mod">
        <pc:chgData name="서 민경" userId="2fcac929-8cec-427d-b2b0-5ea33e3116a6" providerId="ADAL" clId="{3DFF895A-AAB0-40DD-8BD5-4B92CB65CB79}" dt="2023-07-28T00:33:07.303" v="7750" actId="14100"/>
        <pc:sldMkLst>
          <pc:docMk/>
          <pc:sldMk cId="3279735029" sldId="277"/>
        </pc:sldMkLst>
        <pc:spChg chg="del">
          <ac:chgData name="서 민경" userId="2fcac929-8cec-427d-b2b0-5ea33e3116a6" providerId="ADAL" clId="{3DFF895A-AAB0-40DD-8BD5-4B92CB65CB79}" dt="2023-07-28T00:16:01.321" v="7198" actId="478"/>
          <ac:spMkLst>
            <pc:docMk/>
            <pc:sldMk cId="3279735029" sldId="277"/>
            <ac:spMk id="2" creationId="{6A8BFA57-FDF3-B657-5FDA-0483C8A368B6}"/>
          </ac:spMkLst>
        </pc:spChg>
        <pc:spChg chg="add del mod">
          <ac:chgData name="서 민경" userId="2fcac929-8cec-427d-b2b0-5ea33e3116a6" providerId="ADAL" clId="{3DFF895A-AAB0-40DD-8BD5-4B92CB65CB79}" dt="2023-07-28T00:16:03.600" v="7200" actId="478"/>
          <ac:spMkLst>
            <pc:docMk/>
            <pc:sldMk cId="3279735029" sldId="277"/>
            <ac:spMk id="4" creationId="{68D91AEB-526F-72BF-09A3-950B84B239F9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4" creationId="{7E6B6C39-5825-9EDF-A6E2-7C9AE6239617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5" creationId="{3E5F8BDB-3A14-33BA-70D2-99CA2D3D86D2}"/>
          </ac:spMkLst>
        </pc:spChg>
        <pc:spChg chg="add mod">
          <ac:chgData name="서 민경" userId="2fcac929-8cec-427d-b2b0-5ea33e3116a6" providerId="ADAL" clId="{3DFF895A-AAB0-40DD-8BD5-4B92CB65CB79}" dt="2023-07-28T00:16:01.482" v="7199"/>
          <ac:spMkLst>
            <pc:docMk/>
            <pc:sldMk cId="3279735029" sldId="277"/>
            <ac:spMk id="5" creationId="{EEE38BD1-1AF6-8EC7-DB71-14CE873A5D00}"/>
          </ac:spMkLst>
        </pc:spChg>
        <pc:spChg chg="add mod">
          <ac:chgData name="서 민경" userId="2fcac929-8cec-427d-b2b0-5ea33e3116a6" providerId="ADAL" clId="{3DFF895A-AAB0-40DD-8BD5-4B92CB65CB79}" dt="2023-07-28T00:16:15.409" v="7202"/>
          <ac:spMkLst>
            <pc:docMk/>
            <pc:sldMk cId="3279735029" sldId="277"/>
            <ac:spMk id="6" creationId="{C579530A-294C-CAE2-5889-2960E1E61E88}"/>
          </ac:spMkLst>
        </pc:spChg>
        <pc:spChg chg="add mod">
          <ac:chgData name="서 민경" userId="2fcac929-8cec-427d-b2b0-5ea33e3116a6" providerId="ADAL" clId="{3DFF895A-AAB0-40DD-8BD5-4B92CB65CB79}" dt="2023-07-28T00:33:07.303" v="7750" actId="14100"/>
          <ac:spMkLst>
            <pc:docMk/>
            <pc:sldMk cId="3279735029" sldId="277"/>
            <ac:spMk id="7" creationId="{00689209-7E30-1426-BC5D-7E00A013D724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7" creationId="{D54BA912-31AF-115A-EEB7-402B1F256AD5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8" creationId="{28105E4F-94A1-3D3C-D3E1-D92EAA301830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9" creationId="{EBFFD9D9-20CD-C975-BD61-FE2938284258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0" creationId="{D4F2BE67-4AF5-70CF-7D95-7DAAF398CE45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1" creationId="{CA2B0690-600B-4BCA-A060-550C59324AC5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2" creationId="{AF51FD84-5338-AD12-BABE-F889F70A56E4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3" creationId="{C84840F0-29D6-1276-FDE3-B6A116F73E52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4" creationId="{4434783A-07DF-EBFB-5D31-E766E5A8419B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5" creationId="{1FC758D0-5B5E-35E1-DFFE-34AAA3AB0875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6" creationId="{051F4BA0-999B-D788-3DF8-34CAD181946B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7" creationId="{CAC29B41-157D-D9D4-3191-F0B0CEBD22BF}"/>
          </ac:spMkLst>
        </pc:spChg>
        <pc:spChg chg="add del mod">
          <ac:chgData name="서 민경" userId="2fcac929-8cec-427d-b2b0-5ea33e3116a6" providerId="ADAL" clId="{3DFF895A-AAB0-40DD-8BD5-4B92CB65CB79}" dt="2023-07-27T14:08:24.846" v="4912" actId="478"/>
          <ac:spMkLst>
            <pc:docMk/>
            <pc:sldMk cId="3279735029" sldId="277"/>
            <ac:spMk id="18" creationId="{165C9491-F015-3B2E-68FD-C48929120CF2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0" creationId="{4EF13094-40D0-7174-1242-1AC6F46428BD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1" creationId="{2E504EF3-BC11-6D9F-0074-C4D488EA5B67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2" creationId="{EA0EAC85-2811-78F9-3B17-CBE7B9AA9C58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4" creationId="{471DC625-68A5-E44D-A700-FAE1B0EBED24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5" creationId="{FE25BC63-3E91-9838-9EC0-7F54FA2D384F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6" creationId="{7E142B96-7BBC-ACA3-9313-7DD3F46935F4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7" creationId="{3499FE9E-4DC8-3731-2ABE-48A0F3DD5C9F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8" creationId="{F1A1427C-8B2F-EBB3-EE54-2EA5AA9699A3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29" creationId="{4965C671-D936-D7C9-C314-A509477F0694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0" creationId="{925B4459-919B-281F-FA81-D740F0C625F2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1" creationId="{61CE2DD4-A7D9-3188-C9B9-6609D9EDEB1F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2" creationId="{7EFB2E6C-433E-9A03-4023-E7C23D80F9BC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3" creationId="{2CEE1095-8CB4-E5FA-437F-9D4BAD2C68A3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4" creationId="{44C573F2-28D5-4A33-E1CB-A55F0A40B110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5" creationId="{894CEA94-1BAF-DAEC-3A7E-FB8CA840EB79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6" creationId="{8CB34924-9F17-5756-1A45-4A2484FED1A2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7" creationId="{46BD9841-03EF-F942-48E2-9BC054BE7168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38" creationId="{E14E16A5-BF38-03F4-C571-0E7ED1BFE1C0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0" creationId="{A8E45403-6095-1A81-5885-0FCEE538A406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1" creationId="{F787E561-500C-D31F-F3BC-74F839FCEEDC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2" creationId="{5E2899E1-6478-7CE3-2F07-9C85E7957B53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3" creationId="{9A95F340-0FD8-BEB3-426C-7E38F1BB37BD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4" creationId="{05AB6149-AD46-8B5E-66F6-733D407FD563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5" creationId="{F561C063-347E-505D-9402-EF09A9C35929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6" creationId="{AE3294C8-A8B5-9096-E4C9-DE7B177F34CA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7" creationId="{EE5D8636-BF60-C6A7-BCA4-35FEDC4D092E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8" creationId="{E54BAC16-276F-8A13-E8F3-1345C3878C94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49" creationId="{F0C7574D-BC20-D608-13B4-4E4F23324F76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0" creationId="{D632A735-BCC5-6A58-CF14-C82C12B94A19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2" creationId="{E92BE3AB-BDA2-14C0-6D2B-3C39519709DF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3" creationId="{D4EFC7C3-7919-9357-9393-9FD8C1B65139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4" creationId="{CBF67557-62F3-8B19-7DE0-591509EB1FF3}"/>
          </ac:spMkLst>
        </pc:spChg>
        <pc:spChg chg="del">
          <ac:chgData name="서 민경" userId="2fcac929-8cec-427d-b2b0-5ea33e3116a6" providerId="ADAL" clId="{3DFF895A-AAB0-40DD-8BD5-4B92CB65CB79}" dt="2023-07-27T14:08:16.530" v="4909" actId="478"/>
          <ac:spMkLst>
            <pc:docMk/>
            <pc:sldMk cId="3279735029" sldId="277"/>
            <ac:spMk id="55" creationId="{930A6094-0C31-AD1C-6D00-1CE5C01A97A8}"/>
          </ac:spMkLst>
        </pc:spChg>
        <pc:spChg chg="del">
          <ac:chgData name="서 민경" userId="2fcac929-8cec-427d-b2b0-5ea33e3116a6" providerId="ADAL" clId="{3DFF895A-AAB0-40DD-8BD5-4B92CB65CB79}" dt="2023-07-27T14:08:16.530" v="4909" actId="478"/>
          <ac:spMkLst>
            <pc:docMk/>
            <pc:sldMk cId="3279735029" sldId="277"/>
            <ac:spMk id="56" creationId="{E9E5C494-A09B-5203-8C46-1097862C5DD0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7" creationId="{95C23DB9-74CD-13F2-345A-FBC2B1EE17E7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8" creationId="{6F59ED6A-2A53-E8F9-3453-468379B776B2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59" creationId="{E3F8B231-3A9E-2137-9E2E-CF85DE92A8EE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0" creationId="{E57D6103-0469-147D-B993-BB85841106E2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1" creationId="{A57F8A15-4CDB-FF58-5EB3-0A1A81A03C89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2" creationId="{419B4705-499D-DBC1-013A-353222DDAC00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3" creationId="{11E27DD1-0C3A-7544-4C8C-B0EC6AB521C4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4" creationId="{BC15C321-5C54-4BB5-7209-DCEF607F3C63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5" creationId="{16A0FBA3-3D85-B4C0-7D8A-EF41F9756D36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6" creationId="{B4C3ADA5-9F6F-234F-5AD1-4C3A0F7836DD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7" creationId="{AC3618D2-9E88-8909-981B-8A4271E5AF0F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8" creationId="{EEE3840C-C5D0-7076-3F4E-E38D222A755C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69" creationId="{AD94F793-2509-6103-5B02-805BD9AEA250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70" creationId="{3FFAF492-78FC-EBE2-4B97-AAAF87494FFE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71" creationId="{EAB298DF-1965-29BE-A1C7-4A697AD44908}"/>
          </ac:spMkLst>
        </pc:spChg>
        <pc:spChg chg="add del mod">
          <ac:chgData name="서 민경" userId="2fcac929-8cec-427d-b2b0-5ea33e3116a6" providerId="ADAL" clId="{3DFF895A-AAB0-40DD-8BD5-4B92CB65CB79}" dt="2023-07-27T14:08:33.668" v="4915" actId="478"/>
          <ac:spMkLst>
            <pc:docMk/>
            <pc:sldMk cId="3279735029" sldId="277"/>
            <ac:spMk id="72" creationId="{0C2FEC8A-D577-5550-E5F7-FF2CE0BE26E3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74" creationId="{654F2A21-7E6C-2314-7E2D-0D66CD23ADCD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75" creationId="{FD3EAB18-56F8-E1C0-85B4-CD578D7D99F0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76" creationId="{80DED102-3985-92EE-2950-9329E9458EDC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77" creationId="{0712FD2D-73BD-7658-71F1-D7AA076592CA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78" creationId="{EB6A1404-3151-EF2E-B033-0F3706F733C8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79" creationId="{A3EEDE0B-AE36-07F4-556E-49A4E2B749B9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0" creationId="{CE5BB6A5-6372-989C-1BF2-E6F13A42C8F9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1" creationId="{54A204EB-1239-2A48-3C85-AFD2BD6B42A6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2" creationId="{0F7DE034-0E9E-D35C-B5EA-8F2939B7E8BA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3" creationId="{742FEF6F-A771-EA7E-6216-B39D3F379D91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4" creationId="{03FD9D6A-D115-D8B8-0783-29F2CCBD8AF5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5" creationId="{706B4626-CAB0-B54A-B5D1-633F72CA4A48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6" creationId="{3E72B3A3-D311-3E0F-2A75-5023256C2A20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7" creationId="{261FE016-3D57-7E29-2B29-6CD2704374B8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8" creationId="{0E2DABDF-7443-55AF-5C3C-7BC0A3ECCC7B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89" creationId="{0E4F2E81-4366-E2EE-9033-4C1F51F842D5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90" creationId="{D69A4995-2C82-61CA-26F5-F597FFA3BEF0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91" creationId="{6DB62E46-0163-F991-7CC9-C7BD71869995}"/>
          </ac:spMkLst>
        </pc:spChg>
        <pc:spChg chg="add del mod">
          <ac:chgData name="서 민경" userId="2fcac929-8cec-427d-b2b0-5ea33e3116a6" providerId="ADAL" clId="{3DFF895A-AAB0-40DD-8BD5-4B92CB65CB79}" dt="2023-07-27T14:08:47.122" v="4918" actId="478"/>
          <ac:spMkLst>
            <pc:docMk/>
            <pc:sldMk cId="3279735029" sldId="277"/>
            <ac:spMk id="92" creationId="{3A2C38B6-AE2E-3011-24B6-84CFE4E91A38}"/>
          </ac:spMkLst>
        </pc:spChg>
        <pc:spChg chg="add mod">
          <ac:chgData name="서 민경" userId="2fcac929-8cec-427d-b2b0-5ea33e3116a6" providerId="ADAL" clId="{3DFF895A-AAB0-40DD-8BD5-4B92CB65CB79}" dt="2023-07-28T00:07:43.760" v="7096" actId="1076"/>
          <ac:spMkLst>
            <pc:docMk/>
            <pc:sldMk cId="3279735029" sldId="277"/>
            <ac:spMk id="94" creationId="{7CAF2F43-3285-33A7-9D79-E89FAFC6855D}"/>
          </ac:spMkLst>
        </pc:spChg>
        <pc:picChg chg="add del mod">
          <ac:chgData name="서 민경" userId="2fcac929-8cec-427d-b2b0-5ea33e3116a6" providerId="ADAL" clId="{3DFF895A-AAB0-40DD-8BD5-4B92CB65CB79}" dt="2023-07-27T14:14:00.841" v="5017" actId="21"/>
          <ac:picMkLst>
            <pc:docMk/>
            <pc:sldMk cId="3279735029" sldId="277"/>
            <ac:picMk id="3" creationId="{440CD0BB-E9EE-C831-2C52-CD291006C174}"/>
          </ac:picMkLst>
        </pc:picChg>
        <pc:picChg chg="del">
          <ac:chgData name="서 민경" userId="2fcac929-8cec-427d-b2b0-5ea33e3116a6" providerId="ADAL" clId="{3DFF895A-AAB0-40DD-8BD5-4B92CB65CB79}" dt="2023-07-27T14:08:17.636" v="4910" actId="478"/>
          <ac:picMkLst>
            <pc:docMk/>
            <pc:sldMk cId="3279735029" sldId="277"/>
            <ac:picMk id="6" creationId="{8F532BAA-F651-55FD-73EC-831C13869BA5}"/>
          </ac:picMkLst>
        </pc:picChg>
        <pc:picChg chg="add del mod">
          <ac:chgData name="서 민경" userId="2fcac929-8cec-427d-b2b0-5ea33e3116a6" providerId="ADAL" clId="{3DFF895A-AAB0-40DD-8BD5-4B92CB65CB79}" dt="2023-07-27T14:14:34.998" v="5028" actId="21"/>
          <ac:picMkLst>
            <pc:docMk/>
            <pc:sldMk cId="3279735029" sldId="277"/>
            <ac:picMk id="19" creationId="{30D41DEC-01D6-72B4-12B5-AC66A549A73F}"/>
          </ac:picMkLst>
        </pc:picChg>
        <pc:picChg chg="del">
          <ac:chgData name="서 민경" userId="2fcac929-8cec-427d-b2b0-5ea33e3116a6" providerId="ADAL" clId="{3DFF895A-AAB0-40DD-8BD5-4B92CB65CB79}" dt="2023-07-27T14:08:16.530" v="4909" actId="478"/>
          <ac:picMkLst>
            <pc:docMk/>
            <pc:sldMk cId="3279735029" sldId="277"/>
            <ac:picMk id="23" creationId="{671D7DBD-59AB-2DC3-0F72-4FFDBC5A029F}"/>
          </ac:picMkLst>
        </pc:picChg>
        <pc:picChg chg="del">
          <ac:chgData name="서 민경" userId="2fcac929-8cec-427d-b2b0-5ea33e3116a6" providerId="ADAL" clId="{3DFF895A-AAB0-40DD-8BD5-4B92CB65CB79}" dt="2023-07-27T14:08:16.530" v="4909" actId="478"/>
          <ac:picMkLst>
            <pc:docMk/>
            <pc:sldMk cId="3279735029" sldId="277"/>
            <ac:picMk id="39" creationId="{C2F6CCB3-6698-F5DA-FD4C-5E5EB1430891}"/>
          </ac:picMkLst>
        </pc:picChg>
        <pc:picChg chg="del">
          <ac:chgData name="서 민경" userId="2fcac929-8cec-427d-b2b0-5ea33e3116a6" providerId="ADAL" clId="{3DFF895A-AAB0-40DD-8BD5-4B92CB65CB79}" dt="2023-07-27T14:08:16.530" v="4909" actId="478"/>
          <ac:picMkLst>
            <pc:docMk/>
            <pc:sldMk cId="3279735029" sldId="277"/>
            <ac:picMk id="51" creationId="{304814F6-7993-7B62-EF0E-65BF264CF289}"/>
          </ac:picMkLst>
        </pc:picChg>
        <pc:picChg chg="add del mod">
          <ac:chgData name="서 민경" userId="2fcac929-8cec-427d-b2b0-5ea33e3116a6" providerId="ADAL" clId="{3DFF895A-AAB0-40DD-8BD5-4B92CB65CB79}" dt="2023-07-27T14:14:24.357" v="5025" actId="21"/>
          <ac:picMkLst>
            <pc:docMk/>
            <pc:sldMk cId="3279735029" sldId="277"/>
            <ac:picMk id="73" creationId="{A479A3EC-A67F-91B3-E6DE-207AF945EC72}"/>
          </ac:picMkLst>
        </pc:picChg>
        <pc:picChg chg="add mod">
          <ac:chgData name="서 민경" userId="2fcac929-8cec-427d-b2b0-5ea33e3116a6" providerId="ADAL" clId="{3DFF895A-AAB0-40DD-8BD5-4B92CB65CB79}" dt="2023-07-28T00:07:45.131" v="7097" actId="1076"/>
          <ac:picMkLst>
            <pc:docMk/>
            <pc:sldMk cId="3279735029" sldId="277"/>
            <ac:picMk id="93" creationId="{E7EFF732-D2DF-4AA5-C938-0BED63EEFDEE}"/>
          </ac:picMkLst>
        </pc:picChg>
        <pc:picChg chg="add del mod">
          <ac:chgData name="서 민경" userId="2fcac929-8cec-427d-b2b0-5ea33e3116a6" providerId="ADAL" clId="{3DFF895A-AAB0-40DD-8BD5-4B92CB65CB79}" dt="2023-07-27T14:17:01.040" v="5068" actId="478"/>
          <ac:picMkLst>
            <pc:docMk/>
            <pc:sldMk cId="3279735029" sldId="277"/>
            <ac:picMk id="95" creationId="{2758D8A1-D058-1045-889A-9B70AF6BAD5C}"/>
          </ac:picMkLst>
        </pc:picChg>
        <pc:picChg chg="add del mod">
          <ac:chgData name="서 민경" userId="2fcac929-8cec-427d-b2b0-5ea33e3116a6" providerId="ADAL" clId="{3DFF895A-AAB0-40DD-8BD5-4B92CB65CB79}" dt="2023-07-27T14:17:34.214" v="5072" actId="21"/>
          <ac:picMkLst>
            <pc:docMk/>
            <pc:sldMk cId="3279735029" sldId="277"/>
            <ac:picMk id="96" creationId="{176EAE2B-9955-6897-F484-8EB95BBA76DB}"/>
          </ac:picMkLst>
        </pc:picChg>
        <pc:picChg chg="add mod">
          <ac:chgData name="서 민경" userId="2fcac929-8cec-427d-b2b0-5ea33e3116a6" providerId="ADAL" clId="{3DFF895A-AAB0-40DD-8BD5-4B92CB65CB79}" dt="2023-07-28T00:32:42.538" v="7640" actId="1076"/>
          <ac:picMkLst>
            <pc:docMk/>
            <pc:sldMk cId="3279735029" sldId="277"/>
            <ac:picMk id="97" creationId="{EFE69330-7D63-98CE-C6CA-370AA6CAC592}"/>
          </ac:picMkLst>
        </pc:picChg>
        <pc:picChg chg="add mod">
          <ac:chgData name="서 민경" userId="2fcac929-8cec-427d-b2b0-5ea33e3116a6" providerId="ADAL" clId="{3DFF895A-AAB0-40DD-8BD5-4B92CB65CB79}" dt="2023-07-28T00:32:27.620" v="7639" actId="1076"/>
          <ac:picMkLst>
            <pc:docMk/>
            <pc:sldMk cId="3279735029" sldId="277"/>
            <ac:picMk id="1026" creationId="{EC514588-E337-3232-E616-0723CEFF75BD}"/>
          </ac:picMkLst>
        </pc:picChg>
      </pc:sldChg>
      <pc:sldChg chg="addSp delSp modSp add del mod">
        <pc:chgData name="서 민경" userId="2fcac929-8cec-427d-b2b0-5ea33e3116a6" providerId="ADAL" clId="{3DFF895A-AAB0-40DD-8BD5-4B92CB65CB79}" dt="2023-07-27T14:15:36.047" v="5049" actId="47"/>
        <pc:sldMkLst>
          <pc:docMk/>
          <pc:sldMk cId="1136040699" sldId="278"/>
        </pc:sldMkLst>
        <pc:spChg chg="add del mod">
          <ac:chgData name="서 민경" userId="2fcac929-8cec-427d-b2b0-5ea33e3116a6" providerId="ADAL" clId="{3DFF895A-AAB0-40DD-8BD5-4B92CB65CB79}" dt="2023-07-27T14:09:18.055" v="4931" actId="478"/>
          <ac:spMkLst>
            <pc:docMk/>
            <pc:sldMk cId="1136040699" sldId="278"/>
            <ac:spMk id="5" creationId="{EEBDD53B-47BA-5762-9890-984B353C4042}"/>
          </ac:spMkLst>
        </pc:spChg>
        <pc:spChg chg="add del mod">
          <ac:chgData name="서 민경" userId="2fcac929-8cec-427d-b2b0-5ea33e3116a6" providerId="ADAL" clId="{3DFF895A-AAB0-40DD-8BD5-4B92CB65CB79}" dt="2023-07-27T14:09:18.055" v="4931" actId="478"/>
          <ac:spMkLst>
            <pc:docMk/>
            <pc:sldMk cId="1136040699" sldId="278"/>
            <ac:spMk id="6" creationId="{D2ECD511-6A7F-0531-D5BC-8B6C9D221BCA}"/>
          </ac:spMkLst>
        </pc:spChg>
        <pc:spChg chg="add del mod">
          <ac:chgData name="서 민경" userId="2fcac929-8cec-427d-b2b0-5ea33e3116a6" providerId="ADAL" clId="{3DFF895A-AAB0-40DD-8BD5-4B92CB65CB79}" dt="2023-07-27T14:09:18.055" v="4931" actId="478"/>
          <ac:spMkLst>
            <pc:docMk/>
            <pc:sldMk cId="1136040699" sldId="278"/>
            <ac:spMk id="7" creationId="{FFD27FB0-97D1-0EBA-B0EE-6AA15A3A2B76}"/>
          </ac:spMkLst>
        </pc:spChg>
        <pc:spChg chg="add del mod">
          <ac:chgData name="서 민경" userId="2fcac929-8cec-427d-b2b0-5ea33e3116a6" providerId="ADAL" clId="{3DFF895A-AAB0-40DD-8BD5-4B92CB65CB79}" dt="2023-07-27T14:09:18.055" v="4931" actId="478"/>
          <ac:spMkLst>
            <pc:docMk/>
            <pc:sldMk cId="1136040699" sldId="278"/>
            <ac:spMk id="8" creationId="{6F818910-BDE7-9DB2-B5CD-EB5D9A44BD90}"/>
          </ac:spMkLst>
        </pc:spChg>
        <pc:spChg chg="add del mod">
          <ac:chgData name="서 민경" userId="2fcac929-8cec-427d-b2b0-5ea33e3116a6" providerId="ADAL" clId="{3DFF895A-AAB0-40DD-8BD5-4B92CB65CB79}" dt="2023-07-27T14:09:18.055" v="4931" actId="478"/>
          <ac:spMkLst>
            <pc:docMk/>
            <pc:sldMk cId="1136040699" sldId="278"/>
            <ac:spMk id="9" creationId="{9B332585-95A6-44E6-2553-685C54FFA6B3}"/>
          </ac:spMkLst>
        </pc:spChg>
        <pc:spChg chg="add del mod">
          <ac:chgData name="서 민경" userId="2fcac929-8cec-427d-b2b0-5ea33e3116a6" providerId="ADAL" clId="{3DFF895A-AAB0-40DD-8BD5-4B92CB65CB79}" dt="2023-07-27T14:09:18.055" v="4931" actId="478"/>
          <ac:spMkLst>
            <pc:docMk/>
            <pc:sldMk cId="1136040699" sldId="278"/>
            <ac:spMk id="10" creationId="{968FF871-696D-D1FA-B940-0F152FC245D4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2" creationId="{3B5DCC05-F178-76A8-2991-E9190C863F70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3" creationId="{C3F10B20-4D77-72E1-38A1-3981D8B9ADE6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4" creationId="{FFB6F9B0-EE16-A84D-B344-525C2D3B8CCB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5" creationId="{6431DA0B-C8EE-33CA-3499-591DD4CDD739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6" creationId="{E9DA2C85-6069-9112-3785-71238980AC92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7" creationId="{80653E98-C51F-5E83-1D88-4B0B79022740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18" creationId="{8DA5D3D4-F165-5EDF-CC1F-0779AAF359D3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0" creationId="{726FB17B-0F1B-7F46-343C-C6A13E4E8E17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1" creationId="{310BE678-9CAE-E8DF-4E28-0DA1B547E8DB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2" creationId="{474245E7-7C40-AB0C-F92D-73D1FF2AB1B4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3" creationId="{E8CAF35D-8E30-4E54-795B-B8E5AB32168F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4" creationId="{EAD1FA0C-3BCA-4FA1-5409-B869A583ABE6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5" creationId="{F9C14B4F-6D78-260F-9FBA-85D83534BFA2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6" creationId="{460A244C-7D68-AFC3-F6F9-ABA7C1712EBC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7" creationId="{A43F40C6-923B-CA55-6084-3D60C6F1E90F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8" creationId="{5AD545A7-9760-6F9B-C94C-B8C511F3C190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29" creationId="{B2CDF250-AA6E-FB18-C5D7-8AF724DC68C9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30" creationId="{55F8FA8A-A017-89E9-9DA0-B4D9F7B7F700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31" creationId="{3E65208C-DFFB-4305-0FF1-8E89AF1B6475}"/>
          </ac:spMkLst>
        </pc:spChg>
        <pc:spChg chg="add del mod">
          <ac:chgData name="서 민경" userId="2fcac929-8cec-427d-b2b0-5ea33e3116a6" providerId="ADAL" clId="{3DFF895A-AAB0-40DD-8BD5-4B92CB65CB79}" dt="2023-07-27T14:09:28.005" v="4934" actId="478"/>
          <ac:spMkLst>
            <pc:docMk/>
            <pc:sldMk cId="1136040699" sldId="278"/>
            <ac:spMk id="32" creationId="{C5DF7007-8BF0-ED91-D60F-0167858AD19E}"/>
          </ac:spMkLst>
        </pc:spChg>
        <pc:picChg chg="del">
          <ac:chgData name="서 민경" userId="2fcac929-8cec-427d-b2b0-5ea33e3116a6" providerId="ADAL" clId="{3DFF895A-AAB0-40DD-8BD5-4B92CB65CB79}" dt="2023-07-27T14:09:07.071" v="4926" actId="478"/>
          <ac:picMkLst>
            <pc:docMk/>
            <pc:sldMk cId="1136040699" sldId="278"/>
            <ac:picMk id="3" creationId="{440CD0BB-E9EE-C831-2C52-CD291006C174}"/>
          </ac:picMkLst>
        </pc:picChg>
        <pc:picChg chg="add del mod">
          <ac:chgData name="서 민경" userId="2fcac929-8cec-427d-b2b0-5ea33e3116a6" providerId="ADAL" clId="{3DFF895A-AAB0-40DD-8BD5-4B92CB65CB79}" dt="2023-07-27T14:15:17.115" v="5041" actId="21"/>
          <ac:picMkLst>
            <pc:docMk/>
            <pc:sldMk cId="1136040699" sldId="278"/>
            <ac:picMk id="4" creationId="{AD5057D7-5539-20AD-D9B1-F8ACF8F7ADB4}"/>
          </ac:picMkLst>
        </pc:picChg>
        <pc:picChg chg="add del mod">
          <ac:chgData name="서 민경" userId="2fcac929-8cec-427d-b2b0-5ea33e3116a6" providerId="ADAL" clId="{3DFF895A-AAB0-40DD-8BD5-4B92CB65CB79}" dt="2023-07-27T14:15:07.216" v="5037" actId="21"/>
          <ac:picMkLst>
            <pc:docMk/>
            <pc:sldMk cId="1136040699" sldId="278"/>
            <ac:picMk id="11" creationId="{049F6BBD-0B44-0926-BF37-2DAF6B243A78}"/>
          </ac:picMkLst>
        </pc:picChg>
        <pc:picChg chg="del">
          <ac:chgData name="서 민경" userId="2fcac929-8cec-427d-b2b0-5ea33e3116a6" providerId="ADAL" clId="{3DFF895A-AAB0-40DD-8BD5-4B92CB65CB79}" dt="2023-07-27T14:09:07.546" v="4927" actId="478"/>
          <ac:picMkLst>
            <pc:docMk/>
            <pc:sldMk cId="1136040699" sldId="278"/>
            <ac:picMk id="19" creationId="{30D41DEC-01D6-72B4-12B5-AC66A549A73F}"/>
          </ac:picMkLst>
        </pc:picChg>
        <pc:picChg chg="add del mod">
          <ac:chgData name="서 민경" userId="2fcac929-8cec-427d-b2b0-5ea33e3116a6" providerId="ADAL" clId="{3DFF895A-AAB0-40DD-8BD5-4B92CB65CB79}" dt="2023-07-27T14:15:17.115" v="5041" actId="21"/>
          <ac:picMkLst>
            <pc:docMk/>
            <pc:sldMk cId="1136040699" sldId="278"/>
            <ac:picMk id="33" creationId="{353A6A1F-967E-7778-87DB-583A31A8A8C2}"/>
          </ac:picMkLst>
        </pc:picChg>
        <pc:picChg chg="del">
          <ac:chgData name="서 민경" userId="2fcac929-8cec-427d-b2b0-5ea33e3116a6" providerId="ADAL" clId="{3DFF895A-AAB0-40DD-8BD5-4B92CB65CB79}" dt="2023-07-27T14:09:10.421" v="4928" actId="478"/>
          <ac:picMkLst>
            <pc:docMk/>
            <pc:sldMk cId="1136040699" sldId="278"/>
            <ac:picMk id="73" creationId="{A479A3EC-A67F-91B3-E6DE-207AF945EC72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16:12.102" v="7201" actId="167"/>
        <pc:sldMkLst>
          <pc:docMk/>
          <pc:sldMk cId="2951401205" sldId="279"/>
        </pc:sldMkLst>
        <pc:spChg chg="del">
          <ac:chgData name="서 민경" userId="2fcac929-8cec-427d-b2b0-5ea33e3116a6" providerId="ADAL" clId="{3DFF895A-AAB0-40DD-8BD5-4B92CB65CB79}" dt="2023-07-28T00:15:38.397" v="7186" actId="478"/>
          <ac:spMkLst>
            <pc:docMk/>
            <pc:sldMk cId="2951401205" sldId="279"/>
            <ac:spMk id="2" creationId="{6A8BFA57-FDF3-B657-5FDA-0483C8A368B6}"/>
          </ac:spMkLst>
        </pc:spChg>
        <pc:spChg chg="add mod">
          <ac:chgData name="서 민경" userId="2fcac929-8cec-427d-b2b0-5ea33e3116a6" providerId="ADAL" clId="{3DFF895A-AAB0-40DD-8BD5-4B92CB65CB79}" dt="2023-07-28T00:15:54.471" v="7197" actId="1036"/>
          <ac:spMkLst>
            <pc:docMk/>
            <pc:sldMk cId="2951401205" sldId="279"/>
            <ac:spMk id="4" creationId="{A7C4CED4-821E-CFB0-A195-641BC821A4ED}"/>
          </ac:spMkLst>
        </pc:spChg>
        <pc:spChg chg="add mod">
          <ac:chgData name="서 민경" userId="2fcac929-8cec-427d-b2b0-5ea33e3116a6" providerId="ADAL" clId="{3DFF895A-AAB0-40DD-8BD5-4B92CB65CB79}" dt="2023-07-28T00:06:08.537" v="7016" actId="14100"/>
          <ac:spMkLst>
            <pc:docMk/>
            <pc:sldMk cId="2951401205" sldId="279"/>
            <ac:spMk id="5" creationId="{0A383B80-C525-070A-D8EB-B3C3BB145C2E}"/>
          </ac:spMkLst>
        </pc:spChg>
        <pc:spChg chg="add mod">
          <ac:chgData name="서 민경" userId="2fcac929-8cec-427d-b2b0-5ea33e3116a6" providerId="ADAL" clId="{3DFF895A-AAB0-40DD-8BD5-4B92CB65CB79}" dt="2023-07-28T00:06:28.943" v="7034" actId="1037"/>
          <ac:spMkLst>
            <pc:docMk/>
            <pc:sldMk cId="2951401205" sldId="279"/>
            <ac:spMk id="7" creationId="{9DA513E6-7562-8B63-BB75-AFCF630200D2}"/>
          </ac:spMkLst>
        </pc:spChg>
        <pc:spChg chg="add mod">
          <ac:chgData name="서 민경" userId="2fcac929-8cec-427d-b2b0-5ea33e3116a6" providerId="ADAL" clId="{3DFF895A-AAB0-40DD-8BD5-4B92CB65CB79}" dt="2023-07-28T00:06:44.183" v="7046" actId="1036"/>
          <ac:spMkLst>
            <pc:docMk/>
            <pc:sldMk cId="2951401205" sldId="279"/>
            <ac:spMk id="8" creationId="{FFD22BF4-7651-855E-D1D7-C5110FF4D062}"/>
          </ac:spMkLst>
        </pc:spChg>
        <pc:spChg chg="add mod">
          <ac:chgData name="서 민경" userId="2fcac929-8cec-427d-b2b0-5ea33e3116a6" providerId="ADAL" clId="{3DFF895A-AAB0-40DD-8BD5-4B92CB65CB79}" dt="2023-07-28T00:07:00.281" v="7059" actId="1037"/>
          <ac:spMkLst>
            <pc:docMk/>
            <pc:sldMk cId="2951401205" sldId="279"/>
            <ac:spMk id="9" creationId="{7CBF2D99-319D-B1C4-413E-5E5F1E8863E3}"/>
          </ac:spMkLst>
        </pc:spChg>
        <pc:spChg chg="add del mod">
          <ac:chgData name="서 민경" userId="2fcac929-8cec-427d-b2b0-5ea33e3116a6" providerId="ADAL" clId="{3DFF895A-AAB0-40DD-8BD5-4B92CB65CB79}" dt="2023-07-28T00:15:40.913" v="7189" actId="478"/>
          <ac:spMkLst>
            <pc:docMk/>
            <pc:sldMk cId="2951401205" sldId="279"/>
            <ac:spMk id="11" creationId="{1705FAFE-D6AC-BA95-6CAB-4376EEB63735}"/>
          </ac:spMkLst>
        </pc:spChg>
        <pc:spChg chg="add del mod">
          <ac:chgData name="서 민경" userId="2fcac929-8cec-427d-b2b0-5ea33e3116a6" providerId="ADAL" clId="{3DFF895A-AAB0-40DD-8BD5-4B92CB65CB79}" dt="2023-07-28T00:15:39.576" v="7188"/>
          <ac:spMkLst>
            <pc:docMk/>
            <pc:sldMk cId="2951401205" sldId="279"/>
            <ac:spMk id="12" creationId="{457E37BE-5786-EFFA-09D8-10BF6FD9D980}"/>
          </ac:spMkLst>
        </pc:spChg>
        <pc:spChg chg="add mod ord">
          <ac:chgData name="서 민경" userId="2fcac929-8cec-427d-b2b0-5ea33e3116a6" providerId="ADAL" clId="{3DFF895A-AAB0-40DD-8BD5-4B92CB65CB79}" dt="2023-07-28T00:16:12.102" v="7201" actId="167"/>
          <ac:spMkLst>
            <pc:docMk/>
            <pc:sldMk cId="2951401205" sldId="279"/>
            <ac:spMk id="13" creationId="{C3F4118C-8849-0AFF-2456-2F994CF5B40E}"/>
          </ac:spMkLst>
        </pc:spChg>
        <pc:spChg chg="del">
          <ac:chgData name="서 민경" userId="2fcac929-8cec-427d-b2b0-5ea33e3116a6" providerId="ADAL" clId="{3DFF895A-AAB0-40DD-8BD5-4B92CB65CB79}" dt="2023-07-27T14:14:44.694" v="5033" actId="21"/>
          <ac:spMkLst>
            <pc:docMk/>
            <pc:sldMk cId="2951401205" sldId="279"/>
            <ac:spMk id="55" creationId="{930A6094-0C31-AD1C-6D00-1CE5C01A97A8}"/>
          </ac:spMkLst>
        </pc:spChg>
        <pc:spChg chg="del">
          <ac:chgData name="서 민경" userId="2fcac929-8cec-427d-b2b0-5ea33e3116a6" providerId="ADAL" clId="{3DFF895A-AAB0-40DD-8BD5-4B92CB65CB79}" dt="2023-07-27T14:09:53.420" v="4942" actId="478"/>
          <ac:spMkLst>
            <pc:docMk/>
            <pc:sldMk cId="2951401205" sldId="279"/>
            <ac:spMk id="56" creationId="{E9E5C494-A09B-5203-8C46-1097862C5DD0}"/>
          </ac:spMkLst>
        </pc:spChg>
        <pc:picChg chg="add mod">
          <ac:chgData name="서 민경" userId="2fcac929-8cec-427d-b2b0-5ea33e3116a6" providerId="ADAL" clId="{3DFF895A-AAB0-40DD-8BD5-4B92CB65CB79}" dt="2023-07-27T14:14:48.320" v="5035" actId="1076"/>
          <ac:picMkLst>
            <pc:docMk/>
            <pc:sldMk cId="2951401205" sldId="279"/>
            <ac:picMk id="3" creationId="{171002AE-B6F7-EDFA-4A71-43AB7A1BD996}"/>
          </ac:picMkLst>
        </pc:picChg>
        <pc:picChg chg="del">
          <ac:chgData name="서 민경" userId="2fcac929-8cec-427d-b2b0-5ea33e3116a6" providerId="ADAL" clId="{3DFF895A-AAB0-40DD-8BD5-4B92CB65CB79}" dt="2023-07-27T14:14:38.868" v="5030" actId="21"/>
          <ac:picMkLst>
            <pc:docMk/>
            <pc:sldMk cId="2951401205" sldId="279"/>
            <ac:picMk id="51" creationId="{304814F6-7993-7B62-EF0E-65BF264CF289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08:16.939" v="7108" actId="1038"/>
        <pc:sldMkLst>
          <pc:docMk/>
          <pc:sldMk cId="419670000" sldId="280"/>
        </pc:sldMkLst>
        <pc:spChg chg="add mod">
          <ac:chgData name="서 민경" userId="2fcac929-8cec-427d-b2b0-5ea33e3116a6" providerId="ADAL" clId="{3DFF895A-AAB0-40DD-8BD5-4B92CB65CB79}" dt="2023-07-28T00:08:16.939" v="7108" actId="1038"/>
          <ac:spMkLst>
            <pc:docMk/>
            <pc:sldMk cId="419670000" sldId="280"/>
            <ac:spMk id="3" creationId="{17CC8528-A03F-6EBB-7A2F-499927D38507}"/>
          </ac:spMkLst>
        </pc:spChg>
        <pc:spChg chg="add del mod">
          <ac:chgData name="서 민경" userId="2fcac929-8cec-427d-b2b0-5ea33e3116a6" providerId="ADAL" clId="{3DFF895A-AAB0-40DD-8BD5-4B92CB65CB79}" dt="2023-07-28T00:08:15.444" v="7107"/>
          <ac:spMkLst>
            <pc:docMk/>
            <pc:sldMk cId="419670000" sldId="280"/>
            <ac:spMk id="4" creationId="{87605C69-394A-2406-3B18-F201BF6A8B53}"/>
          </ac:spMkLst>
        </pc:spChg>
      </pc:sldChg>
      <pc:sldChg chg="addSp delSp modSp add mod">
        <pc:chgData name="서 민경" userId="2fcac929-8cec-427d-b2b0-5ea33e3116a6" providerId="ADAL" clId="{3DFF895A-AAB0-40DD-8BD5-4B92CB65CB79}" dt="2023-07-28T00:00:48.962" v="6856" actId="1076"/>
        <pc:sldMkLst>
          <pc:docMk/>
          <pc:sldMk cId="2728739044" sldId="281"/>
        </pc:sldMkLst>
        <pc:spChg chg="add mod">
          <ac:chgData name="서 민경" userId="2fcac929-8cec-427d-b2b0-5ea33e3116a6" providerId="ADAL" clId="{3DFF895A-AAB0-40DD-8BD5-4B92CB65CB79}" dt="2023-07-28T00:00:30.636" v="6842" actId="1076"/>
          <ac:spMkLst>
            <pc:docMk/>
            <pc:sldMk cId="2728739044" sldId="281"/>
            <ac:spMk id="2" creationId="{C8633416-7DA0-6061-E726-4330409E1C90}"/>
          </ac:spMkLst>
        </pc:spChg>
        <pc:spChg chg="add mod">
          <ac:chgData name="서 민경" userId="2fcac929-8cec-427d-b2b0-5ea33e3116a6" providerId="ADAL" clId="{3DFF895A-AAB0-40DD-8BD5-4B92CB65CB79}" dt="2023-07-28T00:00:41.166" v="6852" actId="1037"/>
          <ac:spMkLst>
            <pc:docMk/>
            <pc:sldMk cId="2728739044" sldId="281"/>
            <ac:spMk id="3" creationId="{245D0CC8-49AE-C6B3-0F9C-6CB8585779D2}"/>
          </ac:spMkLst>
        </pc:spChg>
        <pc:spChg chg="add del mod">
          <ac:chgData name="서 민경" userId="2fcac929-8cec-427d-b2b0-5ea33e3116a6" providerId="ADAL" clId="{3DFF895A-AAB0-40DD-8BD5-4B92CB65CB79}" dt="2023-07-28T00:00:44.463" v="6854"/>
          <ac:spMkLst>
            <pc:docMk/>
            <pc:sldMk cId="2728739044" sldId="281"/>
            <ac:spMk id="5" creationId="{9CAF24FF-4A7F-20B0-86D1-301F37B1B334}"/>
          </ac:spMkLst>
        </pc:spChg>
        <pc:spChg chg="add mod">
          <ac:chgData name="서 민경" userId="2fcac929-8cec-427d-b2b0-5ea33e3116a6" providerId="ADAL" clId="{3DFF895A-AAB0-40DD-8BD5-4B92CB65CB79}" dt="2023-07-28T00:00:48.962" v="6856" actId="1076"/>
          <ac:spMkLst>
            <pc:docMk/>
            <pc:sldMk cId="2728739044" sldId="281"/>
            <ac:spMk id="7" creationId="{C62298CC-0F75-ED26-5FB5-E41F51E2801D}"/>
          </ac:spMkLst>
        </pc:spChg>
        <pc:picChg chg="mod">
          <ac:chgData name="서 민경" userId="2fcac929-8cec-427d-b2b0-5ea33e3116a6" providerId="ADAL" clId="{3DFF895A-AAB0-40DD-8BD5-4B92CB65CB79}" dt="2023-07-28T00:00:26.192" v="6841" actId="1076"/>
          <ac:picMkLst>
            <pc:docMk/>
            <pc:sldMk cId="2728739044" sldId="281"/>
            <ac:picMk id="9" creationId="{20DFF4D0-89F9-0D26-D978-8F791C6EBA48}"/>
          </ac:picMkLst>
        </pc:picChg>
      </pc:sldChg>
      <pc:sldChg chg="addSp modSp add mod">
        <pc:chgData name="서 민경" userId="2fcac929-8cec-427d-b2b0-5ea33e3116a6" providerId="ADAL" clId="{3DFF895A-AAB0-40DD-8BD5-4B92CB65CB79}" dt="2023-07-28T00:16:41.363" v="7214" actId="1036"/>
        <pc:sldMkLst>
          <pc:docMk/>
          <pc:sldMk cId="273259584" sldId="282"/>
        </pc:sldMkLst>
        <pc:spChg chg="add mod">
          <ac:chgData name="서 민경" userId="2fcac929-8cec-427d-b2b0-5ea33e3116a6" providerId="ADAL" clId="{3DFF895A-AAB0-40DD-8BD5-4B92CB65CB79}" dt="2023-07-28T00:16:41.363" v="7214" actId="1036"/>
          <ac:spMkLst>
            <pc:docMk/>
            <pc:sldMk cId="273259584" sldId="282"/>
            <ac:spMk id="3" creationId="{1D1E3D5E-2669-EAF7-C4BE-843C99664E21}"/>
          </ac:spMkLst>
        </pc:spChg>
      </pc:sldChg>
      <pc:sldChg chg="addSp delSp modSp add mod">
        <pc:chgData name="서 민경" userId="2fcac929-8cec-427d-b2b0-5ea33e3116a6" providerId="ADAL" clId="{3DFF895A-AAB0-40DD-8BD5-4B92CB65CB79}" dt="2023-07-28T00:16:28.431" v="7210"/>
        <pc:sldMkLst>
          <pc:docMk/>
          <pc:sldMk cId="560738546" sldId="283"/>
        </pc:sldMkLst>
        <pc:spChg chg="add mod">
          <ac:chgData name="서 민경" userId="2fcac929-8cec-427d-b2b0-5ea33e3116a6" providerId="ADAL" clId="{3DFF895A-AAB0-40DD-8BD5-4B92CB65CB79}" dt="2023-07-28T00:14:00.302" v="7134" actId="1037"/>
          <ac:spMkLst>
            <pc:docMk/>
            <pc:sldMk cId="560738546" sldId="283"/>
            <ac:spMk id="2" creationId="{40D09F67-BEC4-B5BD-32E3-A882C8FC209D}"/>
          </ac:spMkLst>
        </pc:spChg>
        <pc:spChg chg="del mod">
          <ac:chgData name="서 민경" userId="2fcac929-8cec-427d-b2b0-5ea33e3116a6" providerId="ADAL" clId="{3DFF895A-AAB0-40DD-8BD5-4B92CB65CB79}" dt="2023-07-28T00:16:27.631" v="7209" actId="478"/>
          <ac:spMkLst>
            <pc:docMk/>
            <pc:sldMk cId="560738546" sldId="283"/>
            <ac:spMk id="4" creationId="{55E51D38-50DF-161E-0CA3-7D9611EA8828}"/>
          </ac:spMkLst>
        </pc:spChg>
        <pc:spChg chg="add mod">
          <ac:chgData name="서 민경" userId="2fcac929-8cec-427d-b2b0-5ea33e3116a6" providerId="ADAL" clId="{3DFF895A-AAB0-40DD-8BD5-4B92CB65CB79}" dt="2023-07-28T00:01:34.704" v="6868" actId="14100"/>
          <ac:spMkLst>
            <pc:docMk/>
            <pc:sldMk cId="560738546" sldId="283"/>
            <ac:spMk id="7" creationId="{58C71448-6925-8F4C-E841-0F80053EF470}"/>
          </ac:spMkLst>
        </pc:spChg>
        <pc:spChg chg="add mod">
          <ac:chgData name="서 민경" userId="2fcac929-8cec-427d-b2b0-5ea33e3116a6" providerId="ADAL" clId="{3DFF895A-AAB0-40DD-8BD5-4B92CB65CB79}" dt="2023-07-28T00:14:15.751" v="7145" actId="1036"/>
          <ac:spMkLst>
            <pc:docMk/>
            <pc:sldMk cId="560738546" sldId="283"/>
            <ac:spMk id="8" creationId="{94240FFE-ABC2-1E4C-5050-CB7378AFF5A3}"/>
          </ac:spMkLst>
        </pc:spChg>
        <pc:spChg chg="add mod">
          <ac:chgData name="서 민경" userId="2fcac929-8cec-427d-b2b0-5ea33e3116a6" providerId="ADAL" clId="{3DFF895A-AAB0-40DD-8BD5-4B92CB65CB79}" dt="2023-07-28T00:14:09.373" v="7140" actId="1038"/>
          <ac:spMkLst>
            <pc:docMk/>
            <pc:sldMk cId="560738546" sldId="283"/>
            <ac:spMk id="9" creationId="{BFA067D8-CC02-E7CD-D877-FDD51CCE15CA}"/>
          </ac:spMkLst>
        </pc:spChg>
        <pc:spChg chg="add mod">
          <ac:chgData name="서 민경" userId="2fcac929-8cec-427d-b2b0-5ea33e3116a6" providerId="ADAL" clId="{3DFF895A-AAB0-40DD-8BD5-4B92CB65CB79}" dt="2023-07-28T00:16:28.431" v="7210"/>
          <ac:spMkLst>
            <pc:docMk/>
            <pc:sldMk cId="560738546" sldId="283"/>
            <ac:spMk id="10" creationId="{6223B82A-36AB-2CF1-6511-9542EB5A4B1D}"/>
          </ac:spMkLst>
        </pc:spChg>
        <pc:picChg chg="add del mod">
          <ac:chgData name="서 민경" userId="2fcac929-8cec-427d-b2b0-5ea33e3116a6" providerId="ADAL" clId="{3DFF895A-AAB0-40DD-8BD5-4B92CB65CB79}" dt="2023-07-27T14:16:58.391" v="5067" actId="21"/>
          <ac:picMkLst>
            <pc:docMk/>
            <pc:sldMk cId="560738546" sldId="283"/>
            <ac:picMk id="2" creationId="{8FFAAEE2-30D6-988A-3237-7008B7CBD0BE}"/>
          </ac:picMkLst>
        </pc:picChg>
        <pc:picChg chg="mod">
          <ac:chgData name="서 민경" userId="2fcac929-8cec-427d-b2b0-5ea33e3116a6" providerId="ADAL" clId="{3DFF895A-AAB0-40DD-8BD5-4B92CB65CB79}" dt="2023-07-28T00:02:16.209" v="6888" actId="1076"/>
          <ac:picMkLst>
            <pc:docMk/>
            <pc:sldMk cId="560738546" sldId="283"/>
            <ac:picMk id="3" creationId="{285D55A0-FC64-8F32-1B4F-42A52B154EA1}"/>
          </ac:picMkLst>
        </pc:picChg>
        <pc:picChg chg="add mod">
          <ac:chgData name="서 민경" userId="2fcac929-8cec-427d-b2b0-5ea33e3116a6" providerId="ADAL" clId="{3DFF895A-AAB0-40DD-8BD5-4B92CB65CB79}" dt="2023-07-27T14:16:54.114" v="5065" actId="1076"/>
          <ac:picMkLst>
            <pc:docMk/>
            <pc:sldMk cId="560738546" sldId="283"/>
            <ac:picMk id="5" creationId="{D99BAE13-162E-E5C1-2942-B22E1022A3C8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16:25.045" v="7208" actId="478"/>
        <pc:sldMkLst>
          <pc:docMk/>
          <pc:sldMk cId="1239115196" sldId="284"/>
        </pc:sldMkLst>
        <pc:spChg chg="add del mod">
          <ac:chgData name="서 민경" userId="2fcac929-8cec-427d-b2b0-5ea33e3116a6" providerId="ADAL" clId="{3DFF895A-AAB0-40DD-8BD5-4B92CB65CB79}" dt="2023-07-28T00:16:25.045" v="7208" actId="478"/>
          <ac:spMkLst>
            <pc:docMk/>
            <pc:sldMk cId="1239115196" sldId="284"/>
            <ac:spMk id="2" creationId="{43380391-11BB-A8BD-ACCD-6F33E59218FD}"/>
          </ac:spMkLst>
        </pc:spChg>
        <pc:spChg chg="del mod">
          <ac:chgData name="서 민경" userId="2fcac929-8cec-427d-b2b0-5ea33e3116a6" providerId="ADAL" clId="{3DFF895A-AAB0-40DD-8BD5-4B92CB65CB79}" dt="2023-07-27T14:11:21.647" v="4976" actId="478"/>
          <ac:spMkLst>
            <pc:docMk/>
            <pc:sldMk cId="1239115196" sldId="284"/>
            <ac:spMk id="4" creationId="{55E51D38-50DF-161E-0CA3-7D9611EA8828}"/>
          </ac:spMkLst>
        </pc:spChg>
        <pc:spChg chg="add mod">
          <ac:chgData name="서 민경" userId="2fcac929-8cec-427d-b2b0-5ea33e3116a6" providerId="ADAL" clId="{3DFF895A-AAB0-40DD-8BD5-4B92CB65CB79}" dt="2023-07-28T00:14:27.099" v="7147" actId="1035"/>
          <ac:spMkLst>
            <pc:docMk/>
            <pc:sldMk cId="1239115196" sldId="284"/>
            <ac:spMk id="4" creationId="{BB131C05-E412-D821-2544-D810A7399CDD}"/>
          </ac:spMkLst>
        </pc:spChg>
        <pc:spChg chg="add mod">
          <ac:chgData name="서 민경" userId="2fcac929-8cec-427d-b2b0-5ea33e3116a6" providerId="ADAL" clId="{3DFF895A-AAB0-40DD-8BD5-4B92CB65CB79}" dt="2023-07-28T00:02:59.768" v="6917" actId="1036"/>
          <ac:spMkLst>
            <pc:docMk/>
            <pc:sldMk cId="1239115196" sldId="284"/>
            <ac:spMk id="7" creationId="{2F8817B6-830C-817F-923A-4CD6A2C4072C}"/>
          </ac:spMkLst>
        </pc:spChg>
        <pc:spChg chg="add mod">
          <ac:chgData name="서 민경" userId="2fcac929-8cec-427d-b2b0-5ea33e3116a6" providerId="ADAL" clId="{3DFF895A-AAB0-40DD-8BD5-4B92CB65CB79}" dt="2023-07-28T00:14:36.313" v="7159" actId="1035"/>
          <ac:spMkLst>
            <pc:docMk/>
            <pc:sldMk cId="1239115196" sldId="284"/>
            <ac:spMk id="8" creationId="{E0A41FD4-EB88-CBD6-1C74-A319714C8950}"/>
          </ac:spMkLst>
        </pc:spChg>
        <pc:spChg chg="add mod">
          <ac:chgData name="서 민경" userId="2fcac929-8cec-427d-b2b0-5ea33e3116a6" providerId="ADAL" clId="{3DFF895A-AAB0-40DD-8BD5-4B92CB65CB79}" dt="2023-07-28T00:03:33.854" v="6926" actId="1037"/>
          <ac:spMkLst>
            <pc:docMk/>
            <pc:sldMk cId="1239115196" sldId="284"/>
            <ac:spMk id="9" creationId="{E471212C-6EE9-C097-4C0A-6F47EC762D4E}"/>
          </ac:spMkLst>
        </pc:spChg>
        <pc:spChg chg="add mod">
          <ac:chgData name="서 민경" userId="2fcac929-8cec-427d-b2b0-5ea33e3116a6" providerId="ADAL" clId="{3DFF895A-AAB0-40DD-8BD5-4B92CB65CB79}" dt="2023-07-28T00:14:46.029" v="7169" actId="1038"/>
          <ac:spMkLst>
            <pc:docMk/>
            <pc:sldMk cId="1239115196" sldId="284"/>
            <ac:spMk id="10" creationId="{905493E0-4C3D-2D25-F406-C3936FD2D264}"/>
          </ac:spMkLst>
        </pc:spChg>
        <pc:spChg chg="add mod">
          <ac:chgData name="서 민경" userId="2fcac929-8cec-427d-b2b0-5ea33e3116a6" providerId="ADAL" clId="{3DFF895A-AAB0-40DD-8BD5-4B92CB65CB79}" dt="2023-07-28T00:14:41.755" v="7164" actId="1036"/>
          <ac:spMkLst>
            <pc:docMk/>
            <pc:sldMk cId="1239115196" sldId="284"/>
            <ac:spMk id="11" creationId="{FE413D93-D83B-61AF-FA70-829D8D4982C3}"/>
          </ac:spMkLst>
        </pc:spChg>
        <pc:spChg chg="add mod">
          <ac:chgData name="서 민경" userId="2fcac929-8cec-427d-b2b0-5ea33e3116a6" providerId="ADAL" clId="{3DFF895A-AAB0-40DD-8BD5-4B92CB65CB79}" dt="2023-07-28T00:16:18.430" v="7205"/>
          <ac:spMkLst>
            <pc:docMk/>
            <pc:sldMk cId="1239115196" sldId="284"/>
            <ac:spMk id="12" creationId="{B463B225-B876-B29E-21DE-B2DC5B6EAAB1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0" creationId="{8D3577DC-0627-B87B-DFAA-F028D8FAE5D9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1" creationId="{08CF1384-E54F-1C87-CD61-F43057191A3C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2" creationId="{97FD38B3-D429-DCAA-9316-2CF1558659FF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3" creationId="{4A72E5D4-AB54-CEA1-BBE8-CE7B0BFC3D9E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4" creationId="{74EC8556-F6B2-4AC6-FD11-38A47629992F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5" creationId="{1AC0963C-D978-7100-6A09-CDF2F89A3CF8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6" creationId="{8AF53AC8-DAC2-DD87-69C5-4327A805C768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7" creationId="{07C1411A-3DEE-921B-9310-5B76BF382CCF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8" creationId="{04C4B3DA-E3B3-14D3-423E-4CEB2905BFE4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49" creationId="{47ABB4EB-DBD5-EDE3-A272-68BD89B6CE66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0" creationId="{870C86FD-644A-3F18-1EBB-ECAAAA619872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1" creationId="{9B825487-C6BC-EBD1-4D40-74CC8AF2D97E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2" creationId="{A63A4339-2A3C-3059-37D2-15A7AA56C18F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3" creationId="{BB79CBF2-D955-A534-392C-0F5AD6A08C3D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4" creationId="{9C2B173E-24C1-A6B9-367C-28703C6CFED6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5" creationId="{0D2C52CA-E66A-E1B8-A656-F5A6248E659B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6" creationId="{62C8A113-2C25-8717-51D6-ABC39C448B8B}"/>
          </ac:spMkLst>
        </pc:spChg>
        <pc:spChg chg="add del">
          <ac:chgData name="서 민경" userId="2fcac929-8cec-427d-b2b0-5ea33e3116a6" providerId="ADAL" clId="{3DFF895A-AAB0-40DD-8BD5-4B92CB65CB79}" dt="2023-07-27T14:11:03.375" v="4972" actId="478"/>
          <ac:spMkLst>
            <pc:docMk/>
            <pc:sldMk cId="1239115196" sldId="284"/>
            <ac:spMk id="57" creationId="{450D56C2-B662-AFEF-BBF6-352256A87BA2}"/>
          </ac:spMkLst>
        </pc:spChg>
        <pc:picChg chg="add mod">
          <ac:chgData name="서 민경" userId="2fcac929-8cec-427d-b2b0-5ea33e3116a6" providerId="ADAL" clId="{3DFF895A-AAB0-40DD-8BD5-4B92CB65CB79}" dt="2023-07-27T14:18:00.360" v="5083" actId="1076"/>
          <ac:picMkLst>
            <pc:docMk/>
            <pc:sldMk cId="1239115196" sldId="284"/>
            <ac:picMk id="3" creationId="{F23FD619-F6E6-1482-E1C3-B70B7C35753F}"/>
          </ac:picMkLst>
        </pc:picChg>
        <pc:picChg chg="add mod">
          <ac:chgData name="서 민경" userId="2fcac929-8cec-427d-b2b0-5ea33e3116a6" providerId="ADAL" clId="{3DFF895A-AAB0-40DD-8BD5-4B92CB65CB79}" dt="2023-07-27T14:18:05.110" v="5086" actId="1076"/>
          <ac:picMkLst>
            <pc:docMk/>
            <pc:sldMk cId="1239115196" sldId="284"/>
            <ac:picMk id="5" creationId="{DC8E9369-5D23-8BFA-1D89-7659F780C760}"/>
          </ac:picMkLst>
        </pc:picChg>
        <pc:picChg chg="mod">
          <ac:chgData name="서 민경" userId="2fcac929-8cec-427d-b2b0-5ea33e3116a6" providerId="ADAL" clId="{3DFF895A-AAB0-40DD-8BD5-4B92CB65CB79}" dt="2023-07-27T14:17:56.851" v="5081" actId="1076"/>
          <ac:picMkLst>
            <pc:docMk/>
            <pc:sldMk cId="1239115196" sldId="284"/>
            <ac:picMk id="20" creationId="{C8C5F2C9-715C-669E-0E42-DCC3E0F53B71}"/>
          </ac:picMkLst>
        </pc:picChg>
        <pc:picChg chg="add del mod">
          <ac:chgData name="서 민경" userId="2fcac929-8cec-427d-b2b0-5ea33e3116a6" providerId="ADAL" clId="{3DFF895A-AAB0-40DD-8BD5-4B92CB65CB79}" dt="2023-07-27T14:18:08.395" v="5088" actId="1076"/>
          <ac:picMkLst>
            <pc:docMk/>
            <pc:sldMk cId="1239115196" sldId="284"/>
            <ac:picMk id="39" creationId="{B58DB3A1-5907-C89A-6932-AD8696289B8F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16:23.308" v="7207" actId="478"/>
        <pc:sldMkLst>
          <pc:docMk/>
          <pc:sldMk cId="963457950" sldId="285"/>
        </pc:sldMkLst>
        <pc:spChg chg="add del mod">
          <ac:chgData name="서 민경" userId="2fcac929-8cec-427d-b2b0-5ea33e3116a6" providerId="ADAL" clId="{3DFF895A-AAB0-40DD-8BD5-4B92CB65CB79}" dt="2023-07-28T00:16:23.308" v="7207" actId="478"/>
          <ac:spMkLst>
            <pc:docMk/>
            <pc:sldMk cId="963457950" sldId="285"/>
            <ac:spMk id="2" creationId="{3435E02F-9498-ABD7-1F84-D268544E2ABC}"/>
          </ac:spMkLst>
        </pc:spChg>
        <pc:spChg chg="add mod">
          <ac:chgData name="서 민경" userId="2fcac929-8cec-427d-b2b0-5ea33e3116a6" providerId="ADAL" clId="{3DFF895A-AAB0-40DD-8BD5-4B92CB65CB79}" dt="2023-07-28T00:14:58.037" v="7177" actId="1035"/>
          <ac:spMkLst>
            <pc:docMk/>
            <pc:sldMk cId="963457950" sldId="285"/>
            <ac:spMk id="3" creationId="{D7F1A0FC-0F0A-1CCF-47F7-F2CCF10BC263}"/>
          </ac:spMkLst>
        </pc:spChg>
        <pc:spChg chg="add mod">
          <ac:chgData name="서 민경" userId="2fcac929-8cec-427d-b2b0-5ea33e3116a6" providerId="ADAL" clId="{3DFF895A-AAB0-40DD-8BD5-4B92CB65CB79}" dt="2023-07-28T00:15:06.176" v="7185" actId="1038"/>
          <ac:spMkLst>
            <pc:docMk/>
            <pc:sldMk cId="963457950" sldId="285"/>
            <ac:spMk id="4" creationId="{1994882E-4947-F139-66F5-A99368084363}"/>
          </ac:spMkLst>
        </pc:spChg>
        <pc:spChg chg="del">
          <ac:chgData name="서 민경" userId="2fcac929-8cec-427d-b2b0-5ea33e3116a6" providerId="ADAL" clId="{3DFF895A-AAB0-40DD-8BD5-4B92CB65CB79}" dt="2023-07-27T14:11:48.693" v="4982" actId="478"/>
          <ac:spMkLst>
            <pc:docMk/>
            <pc:sldMk cId="963457950" sldId="285"/>
            <ac:spMk id="4" creationId="{55E51D38-50DF-161E-0CA3-7D9611EA8828}"/>
          </ac:spMkLst>
        </pc:spChg>
        <pc:spChg chg="add mod">
          <ac:chgData name="서 민경" userId="2fcac929-8cec-427d-b2b0-5ea33e3116a6" providerId="ADAL" clId="{3DFF895A-AAB0-40DD-8BD5-4B92CB65CB79}" dt="2023-07-28T00:04:56.211" v="6980" actId="1038"/>
          <ac:spMkLst>
            <pc:docMk/>
            <pc:sldMk cId="963457950" sldId="285"/>
            <ac:spMk id="5" creationId="{AC46CF7B-F389-03CD-6894-7E1BFCBD0839}"/>
          </ac:spMkLst>
        </pc:spChg>
        <pc:spChg chg="add del mod">
          <ac:chgData name="서 민경" userId="2fcac929-8cec-427d-b2b0-5ea33e3116a6" providerId="ADAL" clId="{3DFF895A-AAB0-40DD-8BD5-4B92CB65CB79}" dt="2023-07-28T00:04:50.050" v="6973" actId="478"/>
          <ac:spMkLst>
            <pc:docMk/>
            <pc:sldMk cId="963457950" sldId="285"/>
            <ac:spMk id="8" creationId="{B29A8275-31B8-3CA2-9EED-FDD8703EBA13}"/>
          </ac:spMkLst>
        </pc:spChg>
        <pc:spChg chg="add mod">
          <ac:chgData name="서 민경" userId="2fcac929-8cec-427d-b2b0-5ea33e3116a6" providerId="ADAL" clId="{3DFF895A-AAB0-40DD-8BD5-4B92CB65CB79}" dt="2023-07-28T00:16:17.807" v="7204"/>
          <ac:spMkLst>
            <pc:docMk/>
            <pc:sldMk cId="963457950" sldId="285"/>
            <ac:spMk id="9" creationId="{8CC1EA23-B0F3-597B-ED7B-ACC9D701A43B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2" creationId="{E315776B-C18B-AA7A-1538-D65C1FFE2E35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3" creationId="{FC6E6209-E03F-50EA-E4D0-82B6EDA5D25E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4" creationId="{A3728BAA-08E6-71C3-66E9-A8832ABAAB96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5" creationId="{248428BE-7217-9544-147B-0413527E7453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6" creationId="{8712BF34-C1ED-0601-7AE2-907A22834945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7" creationId="{6563F37C-A832-7F44-8F47-6000FAE013DD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8" creationId="{0BF9605E-0C51-ACA6-3183-CEC34F295421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19" creationId="{67B53FB6-9681-D152-D4F5-19ED8C748BAC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21" creationId="{640FAD97-A3C6-3CE1-5744-68E6D5F0B893}"/>
          </ac:spMkLst>
        </pc:spChg>
        <pc:spChg chg="del">
          <ac:chgData name="서 민경" userId="2fcac929-8cec-427d-b2b0-5ea33e3116a6" providerId="ADAL" clId="{3DFF895A-AAB0-40DD-8BD5-4B92CB65CB79}" dt="2023-07-27T14:11:39.941" v="4979" actId="478"/>
          <ac:spMkLst>
            <pc:docMk/>
            <pc:sldMk cId="963457950" sldId="285"/>
            <ac:spMk id="22" creationId="{53344024-AD7F-8C6F-D894-227C7CE24CD5}"/>
          </ac:spMkLst>
        </pc:spChg>
        <pc:picChg chg="add del mod">
          <ac:chgData name="서 민경" userId="2fcac929-8cec-427d-b2b0-5ea33e3116a6" providerId="ADAL" clId="{3DFF895A-AAB0-40DD-8BD5-4B92CB65CB79}" dt="2023-07-27T14:13:30.275" v="5009" actId="478"/>
          <ac:picMkLst>
            <pc:docMk/>
            <pc:sldMk cId="963457950" sldId="285"/>
            <ac:picMk id="3" creationId="{B4752B29-BCDE-93F2-1EE6-34E73060A889}"/>
          </ac:picMkLst>
        </pc:picChg>
        <pc:picChg chg="add del mod">
          <ac:chgData name="서 민경" userId="2fcac929-8cec-427d-b2b0-5ea33e3116a6" providerId="ADAL" clId="{3DFF895A-AAB0-40DD-8BD5-4B92CB65CB79}" dt="2023-07-27T14:12:32.262" v="4991"/>
          <ac:picMkLst>
            <pc:docMk/>
            <pc:sldMk cId="963457950" sldId="285"/>
            <ac:picMk id="5" creationId="{DAEEBAB9-2002-D285-E64B-E61B176E00B4}"/>
          </ac:picMkLst>
        </pc:picChg>
        <pc:picChg chg="add mod">
          <ac:chgData name="서 민경" userId="2fcac929-8cec-427d-b2b0-5ea33e3116a6" providerId="ADAL" clId="{3DFF895A-AAB0-40DD-8BD5-4B92CB65CB79}" dt="2023-07-27T14:13:48.717" v="5013" actId="1076"/>
          <ac:picMkLst>
            <pc:docMk/>
            <pc:sldMk cId="963457950" sldId="285"/>
            <ac:picMk id="7" creationId="{231970D0-C316-AB81-98EB-8CBEE2A5928E}"/>
          </ac:picMkLst>
        </pc:picChg>
        <pc:picChg chg="del mod">
          <ac:chgData name="서 민경" userId="2fcac929-8cec-427d-b2b0-5ea33e3116a6" providerId="ADAL" clId="{3DFF895A-AAB0-40DD-8BD5-4B92CB65CB79}" dt="2023-07-27T14:13:13.391" v="5000" actId="21"/>
          <ac:picMkLst>
            <pc:docMk/>
            <pc:sldMk cId="963457950" sldId="285"/>
            <ac:picMk id="11" creationId="{41992986-D558-9976-43F5-515C0A58ABD3}"/>
          </ac:picMkLst>
        </pc:picChg>
        <pc:picChg chg="mod">
          <ac:chgData name="서 민경" userId="2fcac929-8cec-427d-b2b0-5ea33e3116a6" providerId="ADAL" clId="{3DFF895A-AAB0-40DD-8BD5-4B92CB65CB79}" dt="2023-07-27T14:11:42.231" v="4980" actId="1076"/>
          <ac:picMkLst>
            <pc:docMk/>
            <pc:sldMk cId="963457950" sldId="285"/>
            <ac:picMk id="10242" creationId="{EF4F2289-434C-3C1B-5CD4-BACC4A12E54B}"/>
          </ac:picMkLst>
        </pc:picChg>
      </pc:sldChg>
      <pc:sldChg chg="addSp delSp modSp add mod">
        <pc:chgData name="서 민경" userId="2fcac929-8cec-427d-b2b0-5ea33e3116a6" providerId="ADAL" clId="{3DFF895A-AAB0-40DD-8BD5-4B92CB65CB79}" dt="2023-07-28T00:16:20.824" v="7206" actId="478"/>
        <pc:sldMkLst>
          <pc:docMk/>
          <pc:sldMk cId="2061577266" sldId="286"/>
        </pc:sldMkLst>
        <pc:spChg chg="add mod">
          <ac:chgData name="서 민경" userId="2fcac929-8cec-427d-b2b0-5ea33e3116a6" providerId="ADAL" clId="{3DFF895A-AAB0-40DD-8BD5-4B92CB65CB79}" dt="2023-07-28T00:05:07.372" v="6983" actId="14100"/>
          <ac:spMkLst>
            <pc:docMk/>
            <pc:sldMk cId="2061577266" sldId="286"/>
            <ac:spMk id="2" creationId="{C8542996-AF17-C92C-0BD0-EF48EE6494DD}"/>
          </ac:spMkLst>
        </pc:spChg>
        <pc:spChg chg="add mod">
          <ac:chgData name="서 민경" userId="2fcac929-8cec-427d-b2b0-5ea33e3116a6" providerId="ADAL" clId="{3DFF895A-AAB0-40DD-8BD5-4B92CB65CB79}" dt="2023-07-28T00:05:13.331" v="6986" actId="14100"/>
          <ac:spMkLst>
            <pc:docMk/>
            <pc:sldMk cId="2061577266" sldId="286"/>
            <ac:spMk id="3" creationId="{306AF427-D351-A10E-8FCD-EE46CA578E23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3" creationId="{6804A3B0-073D-6DDE-9B17-715D96901B34}"/>
          </ac:spMkLst>
        </pc:spChg>
        <pc:spChg chg="add mod">
          <ac:chgData name="서 민경" userId="2fcac929-8cec-427d-b2b0-5ea33e3116a6" providerId="ADAL" clId="{3DFF895A-AAB0-40DD-8BD5-4B92CB65CB79}" dt="2023-07-28T00:05:40.755" v="6999" actId="14100"/>
          <ac:spMkLst>
            <pc:docMk/>
            <pc:sldMk cId="2061577266" sldId="286"/>
            <ac:spMk id="4" creationId="{5023AF49-519B-E087-AF58-A73412F089BD}"/>
          </ac:spMkLst>
        </pc:spChg>
        <pc:spChg chg="del">
          <ac:chgData name="서 민경" userId="2fcac929-8cec-427d-b2b0-5ea33e3116a6" providerId="ADAL" clId="{3DFF895A-AAB0-40DD-8BD5-4B92CB65CB79}" dt="2023-07-27T14:16:07.985" v="5055" actId="478"/>
          <ac:spMkLst>
            <pc:docMk/>
            <pc:sldMk cId="2061577266" sldId="286"/>
            <ac:spMk id="4" creationId="{55E51D38-50DF-161E-0CA3-7D9611EA8828}"/>
          </ac:spMkLst>
        </pc:spChg>
        <pc:spChg chg="add del mod">
          <ac:chgData name="서 민경" userId="2fcac929-8cec-427d-b2b0-5ea33e3116a6" providerId="ADAL" clId="{3DFF895A-AAB0-40DD-8BD5-4B92CB65CB79}" dt="2023-07-28T00:05:38.231" v="6998" actId="478"/>
          <ac:spMkLst>
            <pc:docMk/>
            <pc:sldMk cId="2061577266" sldId="286"/>
            <ac:spMk id="5" creationId="{BF5A5BB7-9BB0-6C5F-739D-2F5A4E5A4872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5" creationId="{D6AC9C14-1BBD-B043-D732-67F1205F1D05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7" creationId="{7C0CC4BE-1BD1-594E-87F8-EBF53AED4A1A}"/>
          </ac:spMkLst>
        </pc:spChg>
        <pc:spChg chg="add mod">
          <ac:chgData name="서 민경" userId="2fcac929-8cec-427d-b2b0-5ea33e3116a6" providerId="ADAL" clId="{3DFF895A-AAB0-40DD-8BD5-4B92CB65CB79}" dt="2023-07-28T00:05:49.739" v="7006" actId="1038"/>
          <ac:spMkLst>
            <pc:docMk/>
            <pc:sldMk cId="2061577266" sldId="286"/>
            <ac:spMk id="7" creationId="{8B1FB9B3-A572-A103-1C2D-0CD04C083671}"/>
          </ac:spMkLst>
        </pc:spChg>
        <pc:spChg chg="add mod">
          <ac:chgData name="서 민경" userId="2fcac929-8cec-427d-b2b0-5ea33e3116a6" providerId="ADAL" clId="{3DFF895A-AAB0-40DD-8BD5-4B92CB65CB79}" dt="2023-07-28T00:05:58.295" v="7013" actId="1038"/>
          <ac:spMkLst>
            <pc:docMk/>
            <pc:sldMk cId="2061577266" sldId="286"/>
            <ac:spMk id="8" creationId="{1A07CB09-8AE3-4241-DFB3-4FB7DBC2A8D0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8" creationId="{C0DB62B7-938C-827F-4FBF-651900E089DC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9" creationId="{249699FC-C9A3-0FE1-3731-A8498FAB7D5B}"/>
          </ac:spMkLst>
        </pc:spChg>
        <pc:spChg chg="add mod">
          <ac:chgData name="서 민경" userId="2fcac929-8cec-427d-b2b0-5ea33e3116a6" providerId="ADAL" clId="{3DFF895A-AAB0-40DD-8BD5-4B92CB65CB79}" dt="2023-07-28T00:16:16.749" v="7203"/>
          <ac:spMkLst>
            <pc:docMk/>
            <pc:sldMk cId="2061577266" sldId="286"/>
            <ac:spMk id="9" creationId="{9A4FE0F9-7667-8325-6692-5C59A7CA812B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0" creationId="{373CC214-D525-6CAD-4A7C-C54820EE28CE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1" creationId="{0F8F4B1B-D2E6-ECE4-F4F7-58CACDD8DBC6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2" creationId="{483858B5-FDD6-D48B-D716-AFFE0FE15256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3" creationId="{1894D4D0-51F5-1659-AA93-D427B1BA61D3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4" creationId="{98713A35-C7A3-7164-921A-FFC679BCCC3E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5" creationId="{25B7D762-3C40-542A-E6AE-E131769EBC3F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6" creationId="{F90D05E9-11DB-8369-C1BA-81E6EB613EAB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7" creationId="{D471D87D-722D-8592-0629-F9B3C40A11E2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8" creationId="{863F579C-DDA0-A94C-2CCF-92B71E460736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19" creationId="{B457BF48-024D-BBFE-F834-F708D94B0519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20" creationId="{564F0A96-3118-CBD0-0463-50D76E5D4C23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21" creationId="{1439F78D-E03A-8000-BB11-539DB6EF6A20}"/>
          </ac:spMkLst>
        </pc:spChg>
        <pc:spChg chg="del">
          <ac:chgData name="서 민경" userId="2fcac929-8cec-427d-b2b0-5ea33e3116a6" providerId="ADAL" clId="{3DFF895A-AAB0-40DD-8BD5-4B92CB65CB79}" dt="2023-07-27T14:12:42.483" v="4994" actId="478"/>
          <ac:spMkLst>
            <pc:docMk/>
            <pc:sldMk cId="2061577266" sldId="286"/>
            <ac:spMk id="22" creationId="{55566304-BA69-0778-5F11-67D81E76C180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25" creationId="{7A87AAFB-C64E-4848-F4AE-5BF7674A44E7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26" creationId="{07B3B9AC-5E5D-C6A3-A28B-B15FD3BDF96C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27" creationId="{4BFF8E57-0380-AD47-B951-A5353AA593AE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28" creationId="{A67C5971-B705-5FFE-0DD8-090AA0383190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29" creationId="{98E6F8F1-0E6F-5107-E2ED-B1EAD892E5DE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30" creationId="{EDB7F4EC-F227-A346-3299-148127567C50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31" creationId="{095486E7-8B67-C24B-8052-67CAFF7F5863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32" creationId="{DB830CF8-5D44-8D70-F4B8-4D035238E5A1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33" creationId="{7336EDBA-BA19-492D-820E-14921B09BF8A}"/>
          </ac:spMkLst>
        </pc:spChg>
        <pc:spChg chg="del">
          <ac:chgData name="서 민경" userId="2fcac929-8cec-427d-b2b0-5ea33e3116a6" providerId="ADAL" clId="{3DFF895A-AAB0-40DD-8BD5-4B92CB65CB79}" dt="2023-07-27T14:12:46.741" v="4995" actId="478"/>
          <ac:spMkLst>
            <pc:docMk/>
            <pc:sldMk cId="2061577266" sldId="286"/>
            <ac:spMk id="34" creationId="{77D88583-632E-E96B-1EC1-B9D3C83C564C}"/>
          </ac:spMkLst>
        </pc:spChg>
        <pc:spChg chg="add del mod">
          <ac:chgData name="서 민경" userId="2fcac929-8cec-427d-b2b0-5ea33e3116a6" providerId="ADAL" clId="{3DFF895A-AAB0-40DD-8BD5-4B92CB65CB79}" dt="2023-07-28T00:16:20.824" v="7206" actId="478"/>
          <ac:spMkLst>
            <pc:docMk/>
            <pc:sldMk cId="2061577266" sldId="286"/>
            <ac:spMk id="37" creationId="{944E173A-3F67-234C-8B21-00CF79FF01CE}"/>
          </ac:spMkLst>
        </pc:spChg>
        <pc:spChg chg="add del mod">
          <ac:chgData name="서 민경" userId="2fcac929-8cec-427d-b2b0-5ea33e3116a6" providerId="ADAL" clId="{3DFF895A-AAB0-40DD-8BD5-4B92CB65CB79}" dt="2023-07-27T14:16:24.304" v="5062"/>
          <ac:spMkLst>
            <pc:docMk/>
            <pc:sldMk cId="2061577266" sldId="286"/>
            <ac:spMk id="38" creationId="{75F4D827-F015-AD73-C2D5-16B9A231C0A0}"/>
          </ac:spMkLst>
        </pc:spChg>
        <pc:picChg chg="del">
          <ac:chgData name="서 민경" userId="2fcac929-8cec-427d-b2b0-5ea33e3116a6" providerId="ADAL" clId="{3DFF895A-AAB0-40DD-8BD5-4B92CB65CB79}" dt="2023-07-27T14:12:39.965" v="4993" actId="478"/>
          <ac:picMkLst>
            <pc:docMk/>
            <pc:sldMk cId="2061577266" sldId="286"/>
            <ac:picMk id="2" creationId="{10714C3F-5156-9EE1-A438-B52D063B7183}"/>
          </ac:picMkLst>
        </pc:picChg>
        <pc:picChg chg="add mod">
          <ac:chgData name="서 민경" userId="2fcac929-8cec-427d-b2b0-5ea33e3116a6" providerId="ADAL" clId="{3DFF895A-AAB0-40DD-8BD5-4B92CB65CB79}" dt="2023-07-27T14:15:49.085" v="5053" actId="1076"/>
          <ac:picMkLst>
            <pc:docMk/>
            <pc:sldMk cId="2061577266" sldId="286"/>
            <ac:picMk id="23" creationId="{3F342F57-D33A-3CB8-1C3F-3CEEC4BA14CD}"/>
          </ac:picMkLst>
        </pc:picChg>
        <pc:picChg chg="del mod">
          <ac:chgData name="서 민경" userId="2fcac929-8cec-427d-b2b0-5ea33e3116a6" providerId="ADAL" clId="{3DFF895A-AAB0-40DD-8BD5-4B92CB65CB79}" dt="2023-07-27T14:13:52.404" v="5014" actId="21"/>
          <ac:picMkLst>
            <pc:docMk/>
            <pc:sldMk cId="2061577266" sldId="286"/>
            <ac:picMk id="24" creationId="{D35C59CA-7EF0-2124-184E-0E80920F5854}"/>
          </ac:picMkLst>
        </pc:picChg>
        <pc:picChg chg="add mod">
          <ac:chgData name="서 민경" userId="2fcac929-8cec-427d-b2b0-5ea33e3116a6" providerId="ADAL" clId="{3DFF895A-AAB0-40DD-8BD5-4B92CB65CB79}" dt="2023-07-27T14:14:14.037" v="5021" actId="732"/>
          <ac:picMkLst>
            <pc:docMk/>
            <pc:sldMk cId="2061577266" sldId="286"/>
            <ac:picMk id="35" creationId="{3E5BB6CF-8FAA-C27D-36FA-4F60B684FF8C}"/>
          </ac:picMkLst>
        </pc:picChg>
        <pc:picChg chg="add mod">
          <ac:chgData name="서 민경" userId="2fcac929-8cec-427d-b2b0-5ea33e3116a6" providerId="ADAL" clId="{3DFF895A-AAB0-40DD-8BD5-4B92CB65CB79}" dt="2023-07-27T14:15:52.839" v="5054" actId="1076"/>
          <ac:picMkLst>
            <pc:docMk/>
            <pc:sldMk cId="2061577266" sldId="286"/>
            <ac:picMk id="36" creationId="{DA97CFD1-3A00-AD7E-756D-5612C82FFFFB}"/>
          </ac:picMkLst>
        </pc:picChg>
        <pc:picChg chg="del mod">
          <ac:chgData name="서 민경" userId="2fcac929-8cec-427d-b2b0-5ea33e3116a6" providerId="ADAL" clId="{3DFF895A-AAB0-40DD-8BD5-4B92CB65CB79}" dt="2023-07-27T14:13:25.379" v="5006" actId="21"/>
          <ac:picMkLst>
            <pc:docMk/>
            <pc:sldMk cId="2061577266" sldId="286"/>
            <ac:picMk id="16386" creationId="{07DD8DEA-71DB-04E3-7BAB-C2CF85B1A8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2FAC-4567-4E1F-B33F-EBC418FBF4BD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98AB8-D174-444A-85C1-66D24A57F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58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로우 </a:t>
            </a:r>
            <a:r>
              <a:rPr lang="en-US" altLang="ko-KR" dirty="0" err="1"/>
              <a:t>bbox</a:t>
            </a:r>
            <a:r>
              <a:rPr lang="ko-KR" altLang="en-US" dirty="0"/>
              <a:t>가 컨텐츠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가로 </a:t>
            </a:r>
            <a:r>
              <a:rPr lang="ko-KR" altLang="en-US" dirty="0" err="1"/>
              <a:t>조합표</a:t>
            </a:r>
            <a:r>
              <a:rPr lang="ko-KR" altLang="en-US" dirty="0"/>
              <a:t> 버려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6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76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02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61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41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25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16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81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409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42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로우 </a:t>
            </a:r>
            <a:r>
              <a:rPr lang="en-US" altLang="ko-KR" dirty="0" err="1"/>
              <a:t>bbox</a:t>
            </a:r>
            <a:r>
              <a:rPr lang="ko-KR" altLang="en-US" dirty="0"/>
              <a:t>가 컨텐츠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가로 </a:t>
            </a:r>
            <a:r>
              <a:rPr lang="ko-KR" altLang="en-US" dirty="0" err="1"/>
              <a:t>조합표</a:t>
            </a:r>
            <a:r>
              <a:rPr lang="ko-KR" altLang="en-US" dirty="0"/>
              <a:t> 버려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594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00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로우헤더</a:t>
            </a:r>
            <a:r>
              <a:rPr lang="ko-KR" altLang="en-US" b="1" dirty="0"/>
              <a:t> </a:t>
            </a:r>
            <a:r>
              <a:rPr lang="en-US" altLang="ko-KR" b="1" dirty="0"/>
              <a:t>+ </a:t>
            </a:r>
            <a:r>
              <a:rPr lang="ko-KR" altLang="en-US" b="1" dirty="0" err="1"/>
              <a:t>탑헤더가</a:t>
            </a:r>
            <a:r>
              <a:rPr lang="ko-KR" altLang="en-US" b="1" dirty="0"/>
              <a:t> 있다는 전제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10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로우헤더</a:t>
            </a:r>
            <a:r>
              <a:rPr lang="ko-KR" altLang="en-US" b="1" dirty="0"/>
              <a:t> </a:t>
            </a:r>
            <a:r>
              <a:rPr lang="en-US" altLang="ko-KR" b="1" dirty="0"/>
              <a:t>+ </a:t>
            </a:r>
            <a:r>
              <a:rPr lang="ko-KR" altLang="en-US" b="1" dirty="0" err="1"/>
              <a:t>탑헤더가</a:t>
            </a:r>
            <a:r>
              <a:rPr lang="ko-KR" altLang="en-US" b="1" dirty="0"/>
              <a:t> 있다는 전제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11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첫번째 병합은 날림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1200" b="1" dirty="0"/>
              <a:t>(1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없다면 </a:t>
            </a:r>
            <a:r>
              <a:rPr lang="ko-KR" altLang="en-US" sz="1200" b="1" dirty="0" err="1"/>
              <a:t>병합표</a:t>
            </a:r>
            <a:r>
              <a:rPr lang="en-US" altLang="ko-KR" sz="1200" b="1" dirty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25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첫번째 병합은 날림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1200" b="1" dirty="0"/>
              <a:t>(1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없다면 </a:t>
            </a:r>
            <a:r>
              <a:rPr lang="ko-KR" altLang="en-US" sz="1200" b="1" dirty="0" err="1"/>
              <a:t>병합표</a:t>
            </a:r>
            <a:r>
              <a:rPr lang="en-US" altLang="ko-KR" sz="1200" b="1" dirty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11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65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86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탑헤더만</a:t>
            </a:r>
            <a:r>
              <a:rPr lang="ko-KR" altLang="en-US" b="1" dirty="0"/>
              <a:t> 있다는 전제</a:t>
            </a:r>
            <a:endParaRPr lang="en-US" altLang="ko-KR" sz="1200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열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행에 글자가 있다면 컨텐츠 </a:t>
            </a:r>
            <a:r>
              <a:rPr lang="ko-KR" altLang="en-US" sz="1200" b="1" dirty="0" err="1"/>
              <a:t>병합표</a:t>
            </a:r>
            <a:endParaRPr lang="en-US" altLang="ko-KR" sz="1200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8AB8-D174-444A-85C1-66D24A57F2C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14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2D8FB-1E41-1F63-3490-1CAA790C0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E20BC80-9F7B-A32F-9828-E92E7355D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7485F1-D59B-BCF6-E4C5-5A4E6577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9B7AFB-C3E4-86C9-3D4A-41899C3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B30899-2CF6-38FA-39D0-5816FBC7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42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3EA57-0BCE-C986-D165-67AD5D74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62B52B-8861-9E9D-54F6-5878ED56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758971-A35E-2F1D-12D0-83E4E4B0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740A56-7395-78FF-E6AD-00ADAEDA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A8C988-CD6E-D3F4-BEE5-137D4D6B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62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63EFF3-CE46-50B9-D56B-0F95E952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457322-9A9F-3F25-4E75-17E10B923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A149DE-8F40-D1E8-1D03-35369714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8824A0-3944-021A-6300-23077B1D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5493F3-D989-883E-C174-6A866D26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82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CA0F2D-5678-5B78-DB7C-C5A9C5D7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185987-0773-28F8-A423-389DE242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2CC815-A885-499A-8A8C-C4952988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6CCA01-151C-4841-A43D-C4A0F7A1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AA4DAA-C515-2C3C-A20E-05FE7D10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9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AEC5B-B811-E25C-B757-0F17DB26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706633-65B1-D0B7-7470-99AED673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02600F-E43E-EB9F-88AF-70A9AFD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A97F5-47F8-33F1-CC92-F829B3D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E7606F-66E9-E45A-0A36-8A5A86E1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5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C756F-B462-6CAF-622C-B4EACADF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B4B5FE-54AB-2631-24A9-38A9FD1BD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FE8D9E-1B1C-AC53-E4D7-45C91552B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A8C7DD-DC4D-C0A9-01C2-838C78C6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926FFA-47F5-A558-AFB7-3B26D05F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0CB033-2EBE-D80B-C54B-17FCFEF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08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ADA65-385B-7CE9-2E6C-DEF30681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32E3AB-1FF6-074F-48A6-7FB77C8A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38805F-3CC3-758E-2B87-1AD259E8F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7A39631-D5A8-CC9D-E03D-5C2AD7C10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2CBC36-1CAF-A9BE-8872-057E5BF55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82886BC-7797-AA61-CC10-B63DE255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2834CCA-99E8-8E00-2E01-F7D143F6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937ADAB-02A7-B27D-E376-06F94CFC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16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312B4E-67F0-73A9-E082-2A6DC8A9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869243F-4DC8-5CE3-D052-52022953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1739C4-89D4-EDA3-3CC4-38EA8C9B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995244-1404-42C3-7B8C-49063688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6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1182A6-DDB2-7ADD-7EEC-20F996C6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69055F9-F835-29E4-90DC-5820016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D57AB4-9D6D-CF87-5AA4-2DCB50FE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09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C6BB9D-5F90-E5AF-7921-A99F01BD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11F2A-1212-5856-C3D1-6951E4EF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0B7873-38AD-1A01-1058-0C4A542A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B860C7-3521-E30C-9588-4363E3A5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604232-3904-F6FB-6A00-62468DDE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B77548-8EBD-35E4-CD60-B2F1B30B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4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80DD43-BD99-F154-DD9B-A4964B3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DE76F2-8C79-86EA-349C-346A4839A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90A06E-2193-54BA-EEA5-E1E8FF5D8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5749FD-9A69-65C4-0A60-E6709E2F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BB8BD2-0B76-B655-03AD-E6FEBF81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ACBF57-CC66-0984-FB2E-7B159E54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5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A3878B0-319E-BA86-72F4-0CFE050E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7E13A7-B750-384B-4884-021AC64F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6A86C5-302D-5557-5E37-33E6F56CB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8A32-8ADF-4FAF-91F3-75A646D79F74}" type="datetimeFigureOut">
              <a:rPr lang="ko-KR" altLang="en-US" smtClean="0"/>
              <a:t>2023-07-31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AECF28-927B-D39C-6E7A-CF009ADBC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C20E9A-A638-9160-02DC-35E21C39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85C6-8C37-4F5F-9A7B-F54F891C4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0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3890E4-B083-E7E1-0D58-1C477FB0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725"/>
            <a:ext cx="9144000" cy="1519238"/>
          </a:xfrm>
        </p:spPr>
        <p:txBody>
          <a:bodyPr>
            <a:normAutofit/>
          </a:bodyPr>
          <a:lstStyle/>
          <a:p>
            <a:r>
              <a:rPr lang="ko-KR" altLang="en-US" sz="10000" b="1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표 정의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8071425-B3FD-E058-5CA4-D03199C4DD10}"/>
              </a:ext>
            </a:extLst>
          </p:cNvPr>
          <p:cNvSpPr txBox="1">
            <a:spLocks/>
          </p:cNvSpPr>
          <p:nvPr/>
        </p:nvSpPr>
        <p:spPr>
          <a:xfrm>
            <a:off x="1524000" y="4076699"/>
            <a:ext cx="9144000" cy="862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000" b="1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탑 헤더가 필수적으로 있는 표</a:t>
            </a:r>
          </a:p>
        </p:txBody>
      </p:sp>
    </p:spTree>
    <p:extLst>
      <p:ext uri="{BB962C8B-B14F-4D97-AF65-F5344CB8AC3E}">
        <p14:creationId xmlns:p14="http://schemas.microsoft.com/office/powerpoint/2010/main" val="349509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337301"/>
          </a:xfrm>
        </p:spPr>
        <p:txBody>
          <a:bodyPr>
            <a:normAutofit/>
          </a:bodyPr>
          <a:lstStyle/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08FFCC7-0E5D-89C7-423F-C6E589C4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1" y="1544556"/>
            <a:ext cx="6043215" cy="3148052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D9F109-4688-86DD-E795-3ABA7F4AC29D}"/>
              </a:ext>
            </a:extLst>
          </p:cNvPr>
          <p:cNvSpPr/>
          <p:nvPr/>
        </p:nvSpPr>
        <p:spPr>
          <a:xfrm>
            <a:off x="224845" y="3305142"/>
            <a:ext cx="811820" cy="6138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D720E21-BED5-B2AB-37D6-AF43839EA779}"/>
              </a:ext>
            </a:extLst>
          </p:cNvPr>
          <p:cNvSpPr/>
          <p:nvPr/>
        </p:nvSpPr>
        <p:spPr>
          <a:xfrm>
            <a:off x="224845" y="3909338"/>
            <a:ext cx="811820" cy="6138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34BA162-E3EC-0883-469D-9FCC8A5875CA}"/>
              </a:ext>
            </a:extLst>
          </p:cNvPr>
          <p:cNvSpPr/>
          <p:nvPr/>
        </p:nvSpPr>
        <p:spPr>
          <a:xfrm>
            <a:off x="1059063" y="1985480"/>
            <a:ext cx="811820" cy="70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43E7778-D693-E6EA-A31F-D0EDCD32A869}"/>
              </a:ext>
            </a:extLst>
          </p:cNvPr>
          <p:cNvSpPr/>
          <p:nvPr/>
        </p:nvSpPr>
        <p:spPr>
          <a:xfrm>
            <a:off x="1900168" y="1985480"/>
            <a:ext cx="871070" cy="70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AD15579-033F-5F4F-A532-D25BB536DDD6}"/>
              </a:ext>
            </a:extLst>
          </p:cNvPr>
          <p:cNvSpPr/>
          <p:nvPr/>
        </p:nvSpPr>
        <p:spPr>
          <a:xfrm>
            <a:off x="2800515" y="1985481"/>
            <a:ext cx="904826" cy="70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885D092-0246-43E5-A770-FA9E3E2B9A7D}"/>
              </a:ext>
            </a:extLst>
          </p:cNvPr>
          <p:cNvSpPr/>
          <p:nvPr/>
        </p:nvSpPr>
        <p:spPr>
          <a:xfrm>
            <a:off x="3724508" y="1985482"/>
            <a:ext cx="904826" cy="70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8263AA7-CDB7-03FF-B71F-4F26B6683AB0}"/>
              </a:ext>
            </a:extLst>
          </p:cNvPr>
          <p:cNvSpPr/>
          <p:nvPr/>
        </p:nvSpPr>
        <p:spPr>
          <a:xfrm>
            <a:off x="4667668" y="1985483"/>
            <a:ext cx="1426787" cy="70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BC5A5A5-8403-A74A-8B44-7A0AB28699E0}"/>
              </a:ext>
            </a:extLst>
          </p:cNvPr>
          <p:cNvSpPr/>
          <p:nvPr/>
        </p:nvSpPr>
        <p:spPr>
          <a:xfrm>
            <a:off x="224845" y="2689536"/>
            <a:ext cx="811820" cy="6138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0E063F7-CDE8-082E-2B61-3F517E1F4D67}"/>
              </a:ext>
            </a:extLst>
          </p:cNvPr>
          <p:cNvSpPr/>
          <p:nvPr/>
        </p:nvSpPr>
        <p:spPr>
          <a:xfrm>
            <a:off x="214436" y="1977861"/>
            <a:ext cx="811820" cy="70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B89A74B-5002-5313-3B13-DAB157482C1A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B57E458-E8FD-6F73-F194-440308312AE4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4F4C83A-7B5A-735A-2493-90EE30EDC69C}"/>
              </a:ext>
            </a:extLst>
          </p:cNvPr>
          <p:cNvSpPr txBox="1">
            <a:spLocks/>
          </p:cNvSpPr>
          <p:nvPr/>
        </p:nvSpPr>
        <p:spPr>
          <a:xfrm>
            <a:off x="601152" y="5295049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‘ ‘</a:t>
            </a:r>
            <a:r>
              <a:rPr lang="ko-KR" altLang="en-US" sz="2000" b="1" dirty="0"/>
              <a:t>은 전체이고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합계는 </a:t>
            </a:r>
            <a:r>
              <a:rPr lang="en-US" altLang="ko-KR" sz="2000" b="1" dirty="0"/>
              <a:t>100.0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취업 의사 있음은 </a:t>
            </a:r>
            <a:r>
              <a:rPr lang="en-US" altLang="ko-KR" sz="2000" b="1" dirty="0"/>
              <a:t>40.5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창업 의사 있음은 </a:t>
            </a:r>
            <a:r>
              <a:rPr lang="en-US" altLang="ko-KR" sz="2000" b="1" dirty="0"/>
              <a:t>7.1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현재 직업 유지는 </a:t>
            </a:r>
            <a:r>
              <a:rPr lang="en-US" altLang="ko-KR" sz="2000" b="1" dirty="0"/>
              <a:t>45.1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현재 직업이 없고 향후에도 일할 생각 없음은 </a:t>
            </a:r>
            <a:r>
              <a:rPr lang="en-US" altLang="ko-KR" sz="2000" b="1" dirty="0"/>
              <a:t>7.3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CF31D-DF13-3A05-6049-61D9723D69CB}"/>
              </a:ext>
            </a:extLst>
          </p:cNvPr>
          <p:cNvSpPr txBox="1"/>
          <p:nvPr/>
        </p:nvSpPr>
        <p:spPr>
          <a:xfrm>
            <a:off x="3677219" y="1003785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병합 자체가 없는 표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27788-34A0-C4B0-5EBF-36F66BD4F2F8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5E200-00F2-0CD8-DD9C-64D312CDCC0C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345907"/>
          </a:xfrm>
        </p:spPr>
        <p:txBody>
          <a:bodyPr>
            <a:normAutofit/>
          </a:bodyPr>
          <a:lstStyle/>
          <a:p>
            <a:r>
              <a:rPr lang="ko-KR" altLang="en-US" b="1" dirty="0"/>
              <a:t>기본표의 정의 </a:t>
            </a:r>
            <a:r>
              <a:rPr lang="en-US" altLang="ko-KR" b="1" dirty="0"/>
              <a:t>: </a:t>
            </a:r>
            <a:r>
              <a:rPr lang="ko-KR" altLang="en-US" b="1" dirty="0"/>
              <a:t>병합 자체가 없는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A2287E-4C23-478F-BE94-6CE4FB2B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608"/>
            <a:ext cx="6201357" cy="168473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361BCA9-BA48-92D2-3D46-1C45C68E6073}"/>
              </a:ext>
            </a:extLst>
          </p:cNvPr>
          <p:cNvSpPr txBox="1">
            <a:spLocks/>
          </p:cNvSpPr>
          <p:nvPr/>
        </p:nvSpPr>
        <p:spPr>
          <a:xfrm>
            <a:off x="601152" y="5331145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단계는 착수이고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품질관리활동은 품질관리계획 수립이고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산출물은 품질보증 계획서이다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DEEA0D-E793-1456-4D89-628CE7F4B264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2F4DE-4C54-B982-4694-CACD1C3FFE08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6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345907"/>
          </a:xfrm>
        </p:spPr>
        <p:txBody>
          <a:bodyPr>
            <a:normAutofit/>
          </a:bodyPr>
          <a:lstStyle/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A2287E-4C23-478F-BE94-6CE4FB2B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608"/>
            <a:ext cx="6201357" cy="168473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9DA73FD-7FB0-E575-5E31-2ECE41BE04F2}"/>
              </a:ext>
            </a:extLst>
          </p:cNvPr>
          <p:cNvSpPr/>
          <p:nvPr/>
        </p:nvSpPr>
        <p:spPr>
          <a:xfrm>
            <a:off x="132333" y="2208578"/>
            <a:ext cx="771949" cy="2529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605F173-6360-7A10-B8FD-5B4A02F91B7D}"/>
              </a:ext>
            </a:extLst>
          </p:cNvPr>
          <p:cNvSpPr/>
          <p:nvPr/>
        </p:nvSpPr>
        <p:spPr>
          <a:xfrm>
            <a:off x="132335" y="2711080"/>
            <a:ext cx="775389" cy="2529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CAA2943-4A77-2915-FC62-A9B8BDF49370}"/>
              </a:ext>
            </a:extLst>
          </p:cNvPr>
          <p:cNvSpPr/>
          <p:nvPr/>
        </p:nvSpPr>
        <p:spPr>
          <a:xfrm>
            <a:off x="132332" y="1987757"/>
            <a:ext cx="771949" cy="204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33DCFB7-B20F-CBD5-C8B7-8AB8309DA2D2}"/>
              </a:ext>
            </a:extLst>
          </p:cNvPr>
          <p:cNvSpPr/>
          <p:nvPr/>
        </p:nvSpPr>
        <p:spPr>
          <a:xfrm>
            <a:off x="904280" y="1987758"/>
            <a:ext cx="1882303" cy="208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00A0A13-368B-9BF6-7E02-8D4B18AB5BEC}"/>
              </a:ext>
            </a:extLst>
          </p:cNvPr>
          <p:cNvSpPr/>
          <p:nvPr/>
        </p:nvSpPr>
        <p:spPr>
          <a:xfrm>
            <a:off x="2786582" y="1983742"/>
            <a:ext cx="3309417" cy="208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C31C94-C3EC-C815-18CA-1E11B6473A44}"/>
              </a:ext>
            </a:extLst>
          </p:cNvPr>
          <p:cNvSpPr/>
          <p:nvPr/>
        </p:nvSpPr>
        <p:spPr>
          <a:xfrm>
            <a:off x="132334" y="2445777"/>
            <a:ext cx="775389" cy="2529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42281E3-BDCE-CE45-6879-2F47EAEABD50}"/>
              </a:ext>
            </a:extLst>
          </p:cNvPr>
          <p:cNvSpPr/>
          <p:nvPr/>
        </p:nvSpPr>
        <p:spPr>
          <a:xfrm>
            <a:off x="132336" y="2953844"/>
            <a:ext cx="775390" cy="447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361BCA9-BA48-92D2-3D46-1C45C68E6073}"/>
              </a:ext>
            </a:extLst>
          </p:cNvPr>
          <p:cNvSpPr txBox="1">
            <a:spLocks/>
          </p:cNvSpPr>
          <p:nvPr/>
        </p:nvSpPr>
        <p:spPr>
          <a:xfrm>
            <a:off x="601152" y="5331145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단계는 착수이고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품질관리활동은 품질관리계획 수립이고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산출물은 품질보증 계획서이다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24838-5068-6313-F6E2-0276DC9A7A36}"/>
              </a:ext>
            </a:extLst>
          </p:cNvPr>
          <p:cNvSpPr txBox="1"/>
          <p:nvPr/>
        </p:nvSpPr>
        <p:spPr>
          <a:xfrm>
            <a:off x="3677219" y="1003785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병합 자체가 없는 표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D7438-D0E8-215B-901A-102DD48FB322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F0E8D-9AB1-040D-DAF9-D122FAA11466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2. </a:t>
            </a:r>
            <a:r>
              <a:rPr lang="ko-KR" altLang="en-US" sz="5000" b="1" dirty="0" err="1"/>
              <a:t>조합표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헤더</a:t>
            </a:r>
            <a:r>
              <a:rPr lang="en-US" altLang="ko-KR" sz="5000" b="1" dirty="0"/>
              <a:t>+</a:t>
            </a:r>
            <a:r>
              <a:rPr lang="ko-KR" altLang="en-US" sz="5000" b="1" dirty="0"/>
              <a:t>컨텐츠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107322"/>
          </a:xfrm>
        </p:spPr>
        <p:txBody>
          <a:bodyPr>
            <a:normAutofit/>
          </a:bodyPr>
          <a:lstStyle/>
          <a:p>
            <a:r>
              <a:rPr lang="ko-KR" altLang="en-US" b="1" dirty="0"/>
              <a:t>조합표의 정의 </a:t>
            </a:r>
            <a:r>
              <a:rPr lang="en-US" altLang="ko-KR" b="1" dirty="0"/>
              <a:t>: </a:t>
            </a:r>
            <a:r>
              <a:rPr lang="ko-KR" altLang="en-US" b="1" dirty="0" err="1"/>
              <a:t>로우헤더가</a:t>
            </a:r>
            <a:r>
              <a:rPr lang="ko-KR" altLang="en-US" b="1" dirty="0"/>
              <a:t> 컨텐츠인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2D30D62-E75F-29CA-19FC-6AA7DE33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5" y="1760160"/>
            <a:ext cx="5693025" cy="2886479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F7F4D53-7D95-1F0F-4078-D7646F59AC47}"/>
              </a:ext>
            </a:extLst>
          </p:cNvPr>
          <p:cNvSpPr txBox="1">
            <a:spLocks/>
          </p:cNvSpPr>
          <p:nvPr/>
        </p:nvSpPr>
        <p:spPr>
          <a:xfrm>
            <a:off x="601152" y="5331145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(</a:t>
            </a:r>
            <a:r>
              <a:rPr lang="ko-KR" altLang="en-US" sz="2000" b="1" dirty="0"/>
              <a:t>개발 또는 </a:t>
            </a:r>
            <a:r>
              <a:rPr lang="en-US" altLang="ko-KR" sz="2000" b="1" dirty="0"/>
              <a:t>~ </a:t>
            </a:r>
            <a:r>
              <a:rPr lang="ko-KR" altLang="en-US" sz="2000" b="1" dirty="0"/>
              <a:t>기술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는 데이터 정규화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데이터 모델링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데이터 적재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데이터 예측</a:t>
            </a:r>
            <a:r>
              <a:rPr lang="en-US" altLang="ko-KR" sz="2000" b="1" dirty="0"/>
              <a:t>, ~</a:t>
            </a:r>
            <a:r>
              <a:rPr lang="ko-KR" altLang="en-US" sz="2000" b="1" dirty="0"/>
              <a:t> 선수 및 지도자용 기록 및 선수 정보 조회 통합 플랫폼이다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5A05C-2066-29C7-16E3-305DFD2390CB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EEE62-EE15-3A95-8B7A-0121F340DD92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6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2. </a:t>
            </a:r>
            <a:r>
              <a:rPr lang="ko-KR" altLang="en-US" sz="5000" b="1" dirty="0" err="1"/>
              <a:t>조합표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헤더</a:t>
            </a:r>
            <a:r>
              <a:rPr lang="en-US" altLang="ko-KR" sz="5000" b="1" dirty="0"/>
              <a:t>+</a:t>
            </a:r>
            <a:r>
              <a:rPr lang="ko-KR" altLang="en-US" sz="5000" b="1" dirty="0"/>
              <a:t>컨텐츠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107322"/>
          </a:xfrm>
        </p:spPr>
        <p:txBody>
          <a:bodyPr>
            <a:normAutofit/>
          </a:bodyPr>
          <a:lstStyle/>
          <a:p>
            <a:r>
              <a:rPr lang="ko-KR" altLang="en-US" b="1" dirty="0"/>
              <a:t>조합표의 정의 </a:t>
            </a:r>
            <a:r>
              <a:rPr lang="en-US" altLang="ko-KR" b="1" dirty="0"/>
              <a:t>: </a:t>
            </a:r>
            <a:r>
              <a:rPr lang="ko-KR" altLang="en-US" b="1" dirty="0" err="1"/>
              <a:t>로우헤더가</a:t>
            </a:r>
            <a:r>
              <a:rPr lang="ko-KR" altLang="en-US" b="1" dirty="0"/>
              <a:t> 컨텐츠인 표</a:t>
            </a:r>
            <a:endParaRPr lang="en-US" altLang="ko-KR" b="1" dirty="0"/>
          </a:p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2D30D62-E75F-29CA-19FC-6AA7DE33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5" y="1760160"/>
            <a:ext cx="5693025" cy="288647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998D0B-397A-F91E-26C8-D545C60A5525}"/>
              </a:ext>
            </a:extLst>
          </p:cNvPr>
          <p:cNvSpPr/>
          <p:nvPr/>
        </p:nvSpPr>
        <p:spPr>
          <a:xfrm>
            <a:off x="348342" y="3203399"/>
            <a:ext cx="5468983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AF01209-11A6-37F8-8896-471DF8E95E28}"/>
              </a:ext>
            </a:extLst>
          </p:cNvPr>
          <p:cNvSpPr/>
          <p:nvPr/>
        </p:nvSpPr>
        <p:spPr>
          <a:xfrm>
            <a:off x="348341" y="2269358"/>
            <a:ext cx="5468983" cy="8969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3009C91-FCF1-4317-9119-71CBE8722B7A}"/>
              </a:ext>
            </a:extLst>
          </p:cNvPr>
          <p:cNvSpPr/>
          <p:nvPr/>
        </p:nvSpPr>
        <p:spPr>
          <a:xfrm>
            <a:off x="348341" y="3629243"/>
            <a:ext cx="5468983" cy="9199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595A52E-11C3-0564-530E-B7383AACBB70}"/>
              </a:ext>
            </a:extLst>
          </p:cNvPr>
          <p:cNvSpPr/>
          <p:nvPr/>
        </p:nvSpPr>
        <p:spPr>
          <a:xfrm>
            <a:off x="348343" y="1847246"/>
            <a:ext cx="5468983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F7F4D53-7D95-1F0F-4078-D7646F59AC47}"/>
              </a:ext>
            </a:extLst>
          </p:cNvPr>
          <p:cNvSpPr txBox="1">
            <a:spLocks/>
          </p:cNvSpPr>
          <p:nvPr/>
        </p:nvSpPr>
        <p:spPr>
          <a:xfrm>
            <a:off x="601152" y="5331145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(</a:t>
            </a:r>
            <a:r>
              <a:rPr lang="ko-KR" altLang="en-US" sz="2000" b="1" dirty="0"/>
              <a:t>개발 또는 </a:t>
            </a:r>
            <a:r>
              <a:rPr lang="en-US" altLang="ko-KR" sz="2000" b="1" dirty="0"/>
              <a:t>~ </a:t>
            </a:r>
            <a:r>
              <a:rPr lang="ko-KR" altLang="en-US" sz="2000" b="1" dirty="0"/>
              <a:t>기술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는 데이터 정규화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데이터 모델링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데이터 적재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데이터 예측</a:t>
            </a:r>
            <a:r>
              <a:rPr lang="en-US" altLang="ko-KR" sz="2000" b="1" dirty="0"/>
              <a:t>, ~</a:t>
            </a:r>
            <a:r>
              <a:rPr lang="ko-KR" altLang="en-US" sz="2000" b="1" dirty="0"/>
              <a:t> 선수 및 지도자용 기록 및 선수 정보 조회 통합 플랫폼이다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E3A19-CA8A-9527-4BDE-C3D6A8C5BB16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88A02-CAB0-1C7D-CDDB-7A0094ECF258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3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2. </a:t>
            </a:r>
            <a:r>
              <a:rPr lang="ko-KR" altLang="en-US" sz="5000" b="1" dirty="0" err="1"/>
              <a:t>조합표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헤더</a:t>
            </a:r>
            <a:r>
              <a:rPr lang="en-US" altLang="ko-KR" sz="5000" b="1" dirty="0"/>
              <a:t>+</a:t>
            </a:r>
            <a:r>
              <a:rPr lang="ko-KR" altLang="en-US" sz="5000" b="1" dirty="0"/>
              <a:t>컨텐츠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ko-KR" altLang="en-US" b="1" dirty="0"/>
              <a:t>조합표의 정의 </a:t>
            </a:r>
            <a:r>
              <a:rPr lang="en-US" altLang="ko-KR" b="1" dirty="0"/>
              <a:t>: </a:t>
            </a:r>
            <a:r>
              <a:rPr lang="ko-KR" altLang="en-US" b="1" dirty="0" err="1"/>
              <a:t>로우헤더가</a:t>
            </a:r>
            <a:r>
              <a:rPr lang="ko-KR" altLang="en-US" b="1" dirty="0"/>
              <a:t> 컨텐츠인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개별 면접은 흔히 단독 면접으로 불리며 </a:t>
            </a:r>
            <a:r>
              <a:rPr lang="en-US" altLang="ko-KR" sz="2000" b="1" dirty="0"/>
              <a:t>~ </a:t>
            </a:r>
            <a:r>
              <a:rPr lang="ko-KR" altLang="en-US" sz="2000" b="1" dirty="0"/>
              <a:t>주로 사용된다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면접 종류표 - 예스폼 엑셀서식">
            <a:extLst>
              <a:ext uri="{FF2B5EF4-FFF2-40B4-BE49-F238E27FC236}">
                <a16:creationId xmlns:a16="http://schemas.microsoft.com/office/drawing/2014/main" id="{A78FE458-D4CA-F59C-A6D8-F06FA4374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2245" r="8374" b="9130"/>
          <a:stretch/>
        </p:blipFill>
        <p:spPr bwMode="auto">
          <a:xfrm>
            <a:off x="1364166" y="1519238"/>
            <a:ext cx="3846009" cy="51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95DABB-4CF8-EF75-602A-663BD038E855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8E78FF-E53F-C58D-2AFB-D32159C26B99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2. </a:t>
            </a:r>
            <a:r>
              <a:rPr lang="ko-KR" altLang="en-US" sz="5000" b="1" dirty="0" err="1"/>
              <a:t>조합표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헤더</a:t>
            </a:r>
            <a:r>
              <a:rPr lang="en-US" altLang="ko-KR" sz="5000" b="1" dirty="0"/>
              <a:t>+</a:t>
            </a:r>
            <a:r>
              <a:rPr lang="ko-KR" altLang="en-US" sz="5000" b="1" dirty="0"/>
              <a:t>컨텐츠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ko-KR" altLang="en-US" b="1" dirty="0"/>
              <a:t>조합표의 정의 </a:t>
            </a:r>
            <a:r>
              <a:rPr lang="en-US" altLang="ko-KR" b="1" dirty="0"/>
              <a:t>: </a:t>
            </a:r>
            <a:r>
              <a:rPr lang="ko-KR" altLang="en-US" b="1" dirty="0" err="1"/>
              <a:t>로우헤더가</a:t>
            </a:r>
            <a:r>
              <a:rPr lang="ko-KR" altLang="en-US" b="1" dirty="0"/>
              <a:t> 컨텐츠인 표</a:t>
            </a:r>
            <a:endParaRPr lang="en-US" altLang="ko-KR" b="1" dirty="0"/>
          </a:p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개별 면접은 흔히 단독 면접으로 불리며 </a:t>
            </a:r>
            <a:r>
              <a:rPr lang="en-US" altLang="ko-KR" sz="2000" b="1" dirty="0"/>
              <a:t>~ </a:t>
            </a:r>
            <a:r>
              <a:rPr lang="ko-KR" altLang="en-US" sz="2000" b="1" dirty="0"/>
              <a:t>주로 사용된다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면접 종류표 - 예스폼 엑셀서식">
            <a:extLst>
              <a:ext uri="{FF2B5EF4-FFF2-40B4-BE49-F238E27FC236}">
                <a16:creationId xmlns:a16="http://schemas.microsoft.com/office/drawing/2014/main" id="{A78FE458-D4CA-F59C-A6D8-F06FA4374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2245" r="8374" b="9130"/>
          <a:stretch/>
        </p:blipFill>
        <p:spPr bwMode="auto">
          <a:xfrm>
            <a:off x="1364166" y="1519238"/>
            <a:ext cx="3846009" cy="51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8E9FF28-D76D-5345-5D39-16E425C0720C}"/>
              </a:ext>
            </a:extLst>
          </p:cNvPr>
          <p:cNvSpPr/>
          <p:nvPr/>
        </p:nvSpPr>
        <p:spPr>
          <a:xfrm>
            <a:off x="1409817" y="2422992"/>
            <a:ext cx="3733390" cy="16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57F66A-3370-FE13-E9A5-719270D26125}"/>
              </a:ext>
            </a:extLst>
          </p:cNvPr>
          <p:cNvSpPr/>
          <p:nvPr/>
        </p:nvSpPr>
        <p:spPr>
          <a:xfrm>
            <a:off x="1417063" y="3385996"/>
            <a:ext cx="3733390" cy="16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FDB7AE3-F2FF-66AA-FB27-6E61FB8A2A83}"/>
              </a:ext>
            </a:extLst>
          </p:cNvPr>
          <p:cNvSpPr/>
          <p:nvPr/>
        </p:nvSpPr>
        <p:spPr>
          <a:xfrm>
            <a:off x="1409817" y="4346345"/>
            <a:ext cx="3733390" cy="16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0545F8B-FFDC-9A70-C07A-537CEF916EDC}"/>
              </a:ext>
            </a:extLst>
          </p:cNvPr>
          <p:cNvSpPr/>
          <p:nvPr/>
        </p:nvSpPr>
        <p:spPr>
          <a:xfrm>
            <a:off x="1410239" y="5763900"/>
            <a:ext cx="3733390" cy="16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CC7EB9-C9D1-BA1D-E9E3-03678BB2C382}"/>
              </a:ext>
            </a:extLst>
          </p:cNvPr>
          <p:cNvSpPr/>
          <p:nvPr/>
        </p:nvSpPr>
        <p:spPr>
          <a:xfrm>
            <a:off x="1409817" y="1775846"/>
            <a:ext cx="3733390" cy="6100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53FDCB-99A4-A64B-855D-C4EB653AC4D7}"/>
              </a:ext>
            </a:extLst>
          </p:cNvPr>
          <p:cNvSpPr/>
          <p:nvPr/>
        </p:nvSpPr>
        <p:spPr>
          <a:xfrm>
            <a:off x="1409817" y="1571700"/>
            <a:ext cx="3733390" cy="16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42E36A2-0592-C0BE-F437-6FB3FF46D145}"/>
              </a:ext>
            </a:extLst>
          </p:cNvPr>
          <p:cNvSpPr/>
          <p:nvPr/>
        </p:nvSpPr>
        <p:spPr>
          <a:xfrm>
            <a:off x="1413229" y="2629767"/>
            <a:ext cx="3733390" cy="725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3D95173-8DCE-B11F-39C5-22055CA31775}"/>
              </a:ext>
            </a:extLst>
          </p:cNvPr>
          <p:cNvSpPr/>
          <p:nvPr/>
        </p:nvSpPr>
        <p:spPr>
          <a:xfrm>
            <a:off x="1417063" y="3580684"/>
            <a:ext cx="3733390" cy="7354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DE839EF-CA08-AAF6-23D2-142212347E17}"/>
              </a:ext>
            </a:extLst>
          </p:cNvPr>
          <p:cNvSpPr/>
          <p:nvPr/>
        </p:nvSpPr>
        <p:spPr>
          <a:xfrm>
            <a:off x="1409817" y="4555776"/>
            <a:ext cx="3733390" cy="11642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064C8D6-34CA-BC2F-2E82-EF17AD045F92}"/>
              </a:ext>
            </a:extLst>
          </p:cNvPr>
          <p:cNvSpPr/>
          <p:nvPr/>
        </p:nvSpPr>
        <p:spPr>
          <a:xfrm>
            <a:off x="1409817" y="5960434"/>
            <a:ext cx="3733390" cy="6608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B2A51-3084-677F-54BE-6240F3E9C440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9F5AE-728D-907B-7583-6BC71D494E44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9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3.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가로만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913208"/>
          </a:xfrm>
        </p:spPr>
        <p:txBody>
          <a:bodyPr>
            <a:normAutofit/>
          </a:bodyPr>
          <a:lstStyle/>
          <a:p>
            <a:r>
              <a:rPr lang="ko-KR" altLang="en-US" b="1" dirty="0"/>
              <a:t>병합표의 정의 </a:t>
            </a:r>
            <a:r>
              <a:rPr lang="en-US" altLang="ko-KR" b="1" dirty="0"/>
              <a:t>: </a:t>
            </a:r>
            <a:r>
              <a:rPr lang="ko-KR" altLang="en-US" b="1" dirty="0"/>
              <a:t>가로만 병합되어 있거나 세로만 병합되어 있는 표</a:t>
            </a:r>
            <a:endParaRPr lang="en-US" altLang="ko-KR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9A5E45-9B37-BB43-8806-1785C5BD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" y="1931216"/>
            <a:ext cx="6087590" cy="2571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2F67C-FA43-AE93-D6D4-AF157B235EB3}"/>
              </a:ext>
            </a:extLst>
          </p:cNvPr>
          <p:cNvSpPr txBox="1"/>
          <p:nvPr/>
        </p:nvSpPr>
        <p:spPr>
          <a:xfrm>
            <a:off x="1742147" y="1355752"/>
            <a:ext cx="465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탑 헤더가 두줄 이하 병합되어 있는 표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3872F1E-FF1C-8F49-3FE5-2D7BFA70D876}"/>
              </a:ext>
            </a:extLst>
          </p:cNvPr>
          <p:cNvSpPr txBox="1">
            <a:spLocks/>
          </p:cNvSpPr>
          <p:nvPr/>
        </p:nvSpPr>
        <p:spPr>
          <a:xfrm>
            <a:off x="601152" y="5331145"/>
            <a:ext cx="10989696" cy="116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- 19~34</a:t>
            </a:r>
            <a:r>
              <a:rPr lang="ko-KR" altLang="en-US" sz="2000" b="1" dirty="0"/>
              <a:t>세 전체일 때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혼인율</a:t>
            </a:r>
            <a:r>
              <a:rPr lang="ko-KR" altLang="en-US" sz="2000" b="1" dirty="0"/>
              <a:t> 남성은 </a:t>
            </a:r>
            <a:r>
              <a:rPr lang="en-US" altLang="ko-KR" sz="2000" b="1" dirty="0"/>
              <a:t>32.4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혼인율</a:t>
            </a:r>
            <a:r>
              <a:rPr lang="ko-KR" altLang="en-US" sz="2000" b="1" dirty="0"/>
              <a:t> 여성은 </a:t>
            </a:r>
            <a:r>
              <a:rPr lang="en-US" altLang="ko-KR" sz="2000" b="1" dirty="0"/>
              <a:t>41.0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이혼율 남성은 </a:t>
            </a:r>
            <a:r>
              <a:rPr lang="en-US" altLang="ko-KR" sz="2000" b="1" dirty="0"/>
              <a:t>2.4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이혼율 여성은 </a:t>
            </a:r>
            <a:r>
              <a:rPr lang="en-US" altLang="ko-KR" sz="2000" b="1" dirty="0"/>
              <a:t>4.8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2DDE5-4D78-3425-B564-48EFDAD9BB64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CE172C-20FA-FC1B-AFC9-B9C50EB0455E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3.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가로만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913208"/>
          </a:xfrm>
        </p:spPr>
        <p:txBody>
          <a:bodyPr>
            <a:normAutofit/>
          </a:bodyPr>
          <a:lstStyle/>
          <a:p>
            <a:r>
              <a:rPr lang="ko-KR" altLang="en-US" b="1" dirty="0"/>
              <a:t>병합표의 정의 </a:t>
            </a:r>
            <a:r>
              <a:rPr lang="en-US" altLang="ko-KR" b="1" dirty="0"/>
              <a:t>: </a:t>
            </a:r>
            <a:r>
              <a:rPr lang="ko-KR" altLang="en-US" b="1" dirty="0"/>
              <a:t>가로만 병합되어 있거나 세로만 병합되어 있는 표</a:t>
            </a:r>
            <a:endParaRPr lang="en-US" altLang="ko-KR" b="1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탑헤더가</a:t>
            </a:r>
            <a:r>
              <a:rPr lang="ko-KR" altLang="en-US" b="1" dirty="0">
                <a:solidFill>
                  <a:srgbClr val="FF0000"/>
                </a:solidFill>
              </a:rPr>
              <a:t> 최소 단위의 셀 기준 </a:t>
            </a:r>
            <a:r>
              <a:rPr lang="ko-KR" altLang="en-US" b="1" dirty="0" err="1">
                <a:solidFill>
                  <a:srgbClr val="FF0000"/>
                </a:solidFill>
              </a:rPr>
              <a:t>탑헤더에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</a:rPr>
              <a:t>bbox</a:t>
            </a:r>
            <a:r>
              <a:rPr lang="ko-KR" altLang="en-US" b="1" dirty="0">
                <a:solidFill>
                  <a:srgbClr val="FF0000"/>
                </a:solidFill>
              </a:rPr>
              <a:t>를 그림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9A5E45-9B37-BB43-8806-1785C5BD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" y="1931216"/>
            <a:ext cx="6087590" cy="257137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C0DA727-4BB5-F86E-664B-076ACF9DEBC2}"/>
              </a:ext>
            </a:extLst>
          </p:cNvPr>
          <p:cNvSpPr/>
          <p:nvPr/>
        </p:nvSpPr>
        <p:spPr>
          <a:xfrm>
            <a:off x="728659" y="2240136"/>
            <a:ext cx="1315856" cy="250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383DC58-5A86-233C-51EC-99010667CECE}"/>
              </a:ext>
            </a:extLst>
          </p:cNvPr>
          <p:cNvSpPr/>
          <p:nvPr/>
        </p:nvSpPr>
        <p:spPr>
          <a:xfrm>
            <a:off x="3421474" y="2241992"/>
            <a:ext cx="1301314" cy="259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0BD5FFE-F0D0-B1BF-5AC4-661CAE1E28F9}"/>
              </a:ext>
            </a:extLst>
          </p:cNvPr>
          <p:cNvSpPr/>
          <p:nvPr/>
        </p:nvSpPr>
        <p:spPr>
          <a:xfrm>
            <a:off x="2077236" y="2514961"/>
            <a:ext cx="1301315" cy="159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8E9576-77A1-D7B2-EC67-EEF2CA680237}"/>
              </a:ext>
            </a:extLst>
          </p:cNvPr>
          <p:cNvSpPr/>
          <p:nvPr/>
        </p:nvSpPr>
        <p:spPr>
          <a:xfrm>
            <a:off x="3417247" y="2517419"/>
            <a:ext cx="1301315" cy="159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1310C74-6BD8-32F1-A45B-1A2D9D91ED68}"/>
              </a:ext>
            </a:extLst>
          </p:cNvPr>
          <p:cNvSpPr/>
          <p:nvPr/>
        </p:nvSpPr>
        <p:spPr>
          <a:xfrm>
            <a:off x="4758474" y="2501631"/>
            <a:ext cx="1301314" cy="168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18DDF2F-E7A3-0E15-8CE2-43EF84193001}"/>
              </a:ext>
            </a:extLst>
          </p:cNvPr>
          <p:cNvSpPr/>
          <p:nvPr/>
        </p:nvSpPr>
        <p:spPr>
          <a:xfrm>
            <a:off x="30465" y="2682286"/>
            <a:ext cx="692379" cy="3197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141FE29-1A65-2185-572B-61F6A74E2B3A}"/>
              </a:ext>
            </a:extLst>
          </p:cNvPr>
          <p:cNvSpPr/>
          <p:nvPr/>
        </p:nvSpPr>
        <p:spPr>
          <a:xfrm>
            <a:off x="28310" y="2998118"/>
            <a:ext cx="698223" cy="2542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046146E-F17F-A6B3-BC7C-D81C1FDF0134}"/>
              </a:ext>
            </a:extLst>
          </p:cNvPr>
          <p:cNvSpPr/>
          <p:nvPr/>
        </p:nvSpPr>
        <p:spPr>
          <a:xfrm>
            <a:off x="33139" y="3262322"/>
            <a:ext cx="695519" cy="2542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14E7686-DE00-BDDF-A7F5-C0F0C5B2C699}"/>
              </a:ext>
            </a:extLst>
          </p:cNvPr>
          <p:cNvSpPr/>
          <p:nvPr/>
        </p:nvSpPr>
        <p:spPr>
          <a:xfrm>
            <a:off x="33139" y="3534199"/>
            <a:ext cx="695519" cy="2902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1D660C-10FE-A725-E407-44CBB1CC1A41}"/>
              </a:ext>
            </a:extLst>
          </p:cNvPr>
          <p:cNvSpPr/>
          <p:nvPr/>
        </p:nvSpPr>
        <p:spPr>
          <a:xfrm>
            <a:off x="33139" y="3832176"/>
            <a:ext cx="695519" cy="2542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8421040-EDED-D67D-793E-450C61C9139A}"/>
              </a:ext>
            </a:extLst>
          </p:cNvPr>
          <p:cNvSpPr/>
          <p:nvPr/>
        </p:nvSpPr>
        <p:spPr>
          <a:xfrm>
            <a:off x="45171" y="4094124"/>
            <a:ext cx="684495" cy="2542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3D9C4E2-2D6D-2647-E89B-8A1E9C8DAAEE}"/>
              </a:ext>
            </a:extLst>
          </p:cNvPr>
          <p:cNvSpPr/>
          <p:nvPr/>
        </p:nvSpPr>
        <p:spPr>
          <a:xfrm>
            <a:off x="12032" y="2240136"/>
            <a:ext cx="701917" cy="427512"/>
          </a:xfrm>
          <a:prstGeom prst="rect">
            <a:avLst/>
          </a:prstGeom>
          <a:solidFill>
            <a:srgbClr val="FF00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E304D03-F12C-04F0-2584-BD3C69A3E3B3}"/>
              </a:ext>
            </a:extLst>
          </p:cNvPr>
          <p:cNvSpPr/>
          <p:nvPr/>
        </p:nvSpPr>
        <p:spPr>
          <a:xfrm>
            <a:off x="2071768" y="2241991"/>
            <a:ext cx="1311643" cy="251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7FEEDE5-83BC-8B89-3D4B-2E25792FFB86}"/>
              </a:ext>
            </a:extLst>
          </p:cNvPr>
          <p:cNvSpPr/>
          <p:nvPr/>
        </p:nvSpPr>
        <p:spPr>
          <a:xfrm>
            <a:off x="4756624" y="2242413"/>
            <a:ext cx="1301314" cy="259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55023C3-B48C-FD20-92B9-55F9003B8B2D}"/>
              </a:ext>
            </a:extLst>
          </p:cNvPr>
          <p:cNvSpPr/>
          <p:nvPr/>
        </p:nvSpPr>
        <p:spPr>
          <a:xfrm>
            <a:off x="729667" y="2515915"/>
            <a:ext cx="1320298" cy="159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F67C-FA43-AE93-D6D4-AF157B235EB3}"/>
              </a:ext>
            </a:extLst>
          </p:cNvPr>
          <p:cNvSpPr txBox="1"/>
          <p:nvPr/>
        </p:nvSpPr>
        <p:spPr>
          <a:xfrm>
            <a:off x="1742147" y="1355752"/>
            <a:ext cx="465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탑 헤더가 두줄 이하 병합되어 있는 표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3872F1E-FF1C-8F49-3FE5-2D7BFA70D876}"/>
              </a:ext>
            </a:extLst>
          </p:cNvPr>
          <p:cNvSpPr txBox="1">
            <a:spLocks/>
          </p:cNvSpPr>
          <p:nvPr/>
        </p:nvSpPr>
        <p:spPr>
          <a:xfrm>
            <a:off x="601152" y="5331145"/>
            <a:ext cx="10989696" cy="116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- 19~34</a:t>
            </a:r>
            <a:r>
              <a:rPr lang="ko-KR" altLang="en-US" sz="2000" b="1" dirty="0"/>
              <a:t>세 전체일 때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혼인율</a:t>
            </a:r>
            <a:r>
              <a:rPr lang="ko-KR" altLang="en-US" sz="2000" b="1" dirty="0"/>
              <a:t> 남성은 </a:t>
            </a:r>
            <a:r>
              <a:rPr lang="en-US" altLang="ko-KR" sz="2000" b="1" dirty="0"/>
              <a:t>32.4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혼인율</a:t>
            </a:r>
            <a:r>
              <a:rPr lang="ko-KR" altLang="en-US" sz="2000" b="1" dirty="0"/>
              <a:t> 여성은 </a:t>
            </a:r>
            <a:r>
              <a:rPr lang="en-US" altLang="ko-KR" sz="2000" b="1" dirty="0"/>
              <a:t>41.0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이혼율 남성은 </a:t>
            </a:r>
            <a:r>
              <a:rPr lang="en-US" altLang="ko-KR" sz="2000" b="1" dirty="0"/>
              <a:t>2.4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이혼율 여성은 </a:t>
            </a:r>
            <a:r>
              <a:rPr lang="en-US" altLang="ko-KR" sz="2000" b="1" dirty="0"/>
              <a:t>4.8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50AC5-2CC2-0073-0712-57021FC8BCCC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3160CE-1242-243C-25D5-FBA10E4BE37C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3.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2878813"/>
          </a:xfrm>
        </p:spPr>
        <p:txBody>
          <a:bodyPr>
            <a:normAutofit/>
          </a:bodyPr>
          <a:lstStyle/>
          <a:p>
            <a:r>
              <a:rPr lang="ko-KR" altLang="en-US" b="1" dirty="0"/>
              <a:t>병합표의 정의 </a:t>
            </a:r>
            <a:r>
              <a:rPr lang="en-US" altLang="ko-KR" b="1" dirty="0"/>
              <a:t>: </a:t>
            </a:r>
            <a:r>
              <a:rPr lang="ko-KR" altLang="en-US" b="1" dirty="0"/>
              <a:t>가로만 병합되어 있거나 세로만 병합되어 있는 표</a:t>
            </a:r>
            <a:endParaRPr lang="en-US" altLang="ko-KR" b="1" dirty="0"/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24D9EC-BC1C-6C3B-0999-17EE5749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074"/>
            <a:ext cx="6135790" cy="3265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9E5CD-3AE4-7DA8-D4F3-07D0528FC07A}"/>
              </a:ext>
            </a:extLst>
          </p:cNvPr>
          <p:cNvSpPr txBox="1"/>
          <p:nvPr/>
        </p:nvSpPr>
        <p:spPr>
          <a:xfrm>
            <a:off x="1742147" y="1355752"/>
            <a:ext cx="465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로우 헤더가 두줄 이하 병합되어 있는 표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96286B5-B8C7-F577-CE95-85A492C3BCBF}"/>
              </a:ext>
            </a:extLst>
          </p:cNvPr>
          <p:cNvSpPr txBox="1">
            <a:spLocks/>
          </p:cNvSpPr>
          <p:nvPr/>
        </p:nvSpPr>
        <p:spPr>
          <a:xfrm>
            <a:off x="601152" y="5355209"/>
            <a:ext cx="10989696" cy="843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 err="1"/>
              <a:t>과의존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위험군</a:t>
            </a:r>
            <a:r>
              <a:rPr lang="ko-KR" altLang="en-US" sz="2000" b="1" dirty="0"/>
              <a:t> 유아동일 때</a:t>
            </a:r>
            <a:r>
              <a:rPr lang="en-US" altLang="ko-KR" sz="2000" b="1" dirty="0"/>
              <a:t>, 2014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–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2015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12.4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~ 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2022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26.7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F91E2-FA8C-A85B-8F2F-2AB33178E167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12B23-EE55-AF4E-D224-C24A9E6841A9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2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5B597D-D6C8-A2D4-EC9A-C6758343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7000" b="1" dirty="0"/>
              <a:t>표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D0606C-E000-A198-3724-C4E41D80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기본표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조합표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병합표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컨텐츠 </a:t>
            </a:r>
            <a:r>
              <a:rPr lang="ko-KR" altLang="en-US" dirty="0" err="1"/>
              <a:t>병합표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헤더의 조사는 </a:t>
            </a:r>
            <a:r>
              <a:rPr lang="ko-KR" altLang="en-US" b="1" dirty="0"/>
              <a:t>은</a:t>
            </a:r>
            <a:r>
              <a:rPr lang="en-US" altLang="ko-KR" b="1" dirty="0"/>
              <a:t>, </a:t>
            </a:r>
            <a:r>
              <a:rPr lang="ko-KR" altLang="en-US" b="1" dirty="0"/>
              <a:t>는</a:t>
            </a:r>
            <a:r>
              <a:rPr lang="en-US" altLang="ko-KR" b="1" dirty="0"/>
              <a:t>, </a:t>
            </a:r>
            <a:r>
              <a:rPr lang="ko-KR" altLang="en-US" b="1" dirty="0"/>
              <a:t>이</a:t>
            </a:r>
            <a:r>
              <a:rPr lang="en-US" altLang="ko-KR" b="1" dirty="0"/>
              <a:t>, </a:t>
            </a:r>
            <a:r>
              <a:rPr lang="ko-KR" altLang="en-US" b="1" dirty="0"/>
              <a:t>가 </a:t>
            </a:r>
            <a:r>
              <a:rPr lang="ko-KR" altLang="en-US" dirty="0"/>
              <a:t>중에서 랜덤으로 </a:t>
            </a:r>
            <a:r>
              <a:rPr lang="ko-KR" altLang="en-US" dirty="0" err="1"/>
              <a:t>들어감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컨텐츠는 </a:t>
            </a:r>
            <a:r>
              <a:rPr lang="ko-KR" altLang="en-US" b="1" dirty="0"/>
              <a:t>이고</a:t>
            </a:r>
            <a:r>
              <a:rPr lang="en-US" altLang="ko-KR" b="1" dirty="0"/>
              <a:t>, </a:t>
            </a:r>
            <a:r>
              <a:rPr lang="ko-KR" altLang="en-US" b="1" dirty="0"/>
              <a:t>이며 </a:t>
            </a:r>
            <a:r>
              <a:rPr lang="ko-KR" altLang="en-US" dirty="0"/>
              <a:t>중 랜덤으로 </a:t>
            </a:r>
            <a:r>
              <a:rPr lang="ko-KR" altLang="en-US" dirty="0" err="1"/>
              <a:t>들어감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마지막은 </a:t>
            </a:r>
            <a:r>
              <a:rPr lang="ko-KR" altLang="en-US" b="1" dirty="0"/>
              <a:t>입니다</a:t>
            </a:r>
            <a:r>
              <a:rPr lang="en-US" altLang="ko-KR" b="1" dirty="0"/>
              <a:t>, </a:t>
            </a:r>
            <a:r>
              <a:rPr lang="ko-KR" altLang="en-US" b="1" dirty="0"/>
              <a:t>이다 </a:t>
            </a:r>
            <a:r>
              <a:rPr lang="ko-KR" altLang="en-US" dirty="0"/>
              <a:t>중 랜덤으로 </a:t>
            </a:r>
            <a:r>
              <a:rPr lang="ko-KR" altLang="en-US" dirty="0" err="1"/>
              <a:t>들어감</a:t>
            </a:r>
            <a:endParaRPr lang="en-US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D0DE704-A706-50BD-9D91-00A945ADB488}"/>
              </a:ext>
            </a:extLst>
          </p:cNvPr>
          <p:cNvSpPr/>
          <p:nvPr/>
        </p:nvSpPr>
        <p:spPr>
          <a:xfrm>
            <a:off x="8485268" y="3231219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E107ACF-3489-CB9F-2C56-D441F5833C13}"/>
              </a:ext>
            </a:extLst>
          </p:cNvPr>
          <p:cNvSpPr/>
          <p:nvPr/>
        </p:nvSpPr>
        <p:spPr>
          <a:xfrm>
            <a:off x="9898752" y="323121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3.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2878813"/>
          </a:xfrm>
        </p:spPr>
        <p:txBody>
          <a:bodyPr>
            <a:normAutofit/>
          </a:bodyPr>
          <a:lstStyle/>
          <a:p>
            <a:r>
              <a:rPr lang="ko-KR" altLang="en-US" b="1" dirty="0"/>
              <a:t>병합표의 정의 </a:t>
            </a:r>
            <a:r>
              <a:rPr lang="en-US" altLang="ko-KR" b="1" dirty="0"/>
              <a:t>: </a:t>
            </a:r>
            <a:r>
              <a:rPr lang="ko-KR" altLang="en-US" b="1" dirty="0"/>
              <a:t>가로만 병합되어 있거나 세로만 병합되어 있는 표</a:t>
            </a:r>
            <a:endParaRPr lang="en-US" altLang="ko-KR" b="1" dirty="0"/>
          </a:p>
          <a:p>
            <a:r>
              <a:rPr lang="ko-KR" altLang="en-US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ko-KR" altLang="en-US" b="1" dirty="0">
                <a:solidFill>
                  <a:srgbClr val="0070C0"/>
                </a:solidFill>
              </a:rPr>
              <a:t>를 그림</a:t>
            </a:r>
            <a:endParaRPr lang="en-US" altLang="ko-K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7DF9A7-9271-7341-0E44-C71A02594A7B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CF144D-65FA-41C4-4E0F-621059D8DFB9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24D9EC-BC1C-6C3B-0999-17EE5749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074"/>
            <a:ext cx="6135790" cy="326514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26A4147-092E-E38E-88A9-911F4D747E56}"/>
              </a:ext>
            </a:extLst>
          </p:cNvPr>
          <p:cNvSpPr/>
          <p:nvPr/>
        </p:nvSpPr>
        <p:spPr>
          <a:xfrm>
            <a:off x="142759" y="2487516"/>
            <a:ext cx="636969" cy="2186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E4143B5-DAF8-74A8-BCE3-2B5BC0D25AE5}"/>
              </a:ext>
            </a:extLst>
          </p:cNvPr>
          <p:cNvSpPr/>
          <p:nvPr/>
        </p:nvSpPr>
        <p:spPr>
          <a:xfrm>
            <a:off x="1267752" y="2167516"/>
            <a:ext cx="518018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739663E-8D95-933C-9B1B-E9C44D8D1285}"/>
              </a:ext>
            </a:extLst>
          </p:cNvPr>
          <p:cNvSpPr/>
          <p:nvPr/>
        </p:nvSpPr>
        <p:spPr>
          <a:xfrm>
            <a:off x="1788849" y="2169462"/>
            <a:ext cx="530781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97F4FFB-EF32-683E-5C2F-B85C19594329}"/>
              </a:ext>
            </a:extLst>
          </p:cNvPr>
          <p:cNvSpPr/>
          <p:nvPr/>
        </p:nvSpPr>
        <p:spPr>
          <a:xfrm>
            <a:off x="2319630" y="2171602"/>
            <a:ext cx="528017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03BDBC4-8B94-1546-2A8B-6076663C60F1}"/>
              </a:ext>
            </a:extLst>
          </p:cNvPr>
          <p:cNvSpPr/>
          <p:nvPr/>
        </p:nvSpPr>
        <p:spPr>
          <a:xfrm>
            <a:off x="2855839" y="2171872"/>
            <a:ext cx="528111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5935653-37DA-D2E8-D724-89A8E19D1B99}"/>
              </a:ext>
            </a:extLst>
          </p:cNvPr>
          <p:cNvSpPr/>
          <p:nvPr/>
        </p:nvSpPr>
        <p:spPr>
          <a:xfrm>
            <a:off x="3390190" y="2171872"/>
            <a:ext cx="513091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91A7881-33A8-EB3E-FD08-71DDA6E3E5DE}"/>
              </a:ext>
            </a:extLst>
          </p:cNvPr>
          <p:cNvSpPr/>
          <p:nvPr/>
        </p:nvSpPr>
        <p:spPr>
          <a:xfrm>
            <a:off x="3896446" y="2171872"/>
            <a:ext cx="541186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40C20B-3760-FA01-6B03-8EF267DA7E06}"/>
              </a:ext>
            </a:extLst>
          </p:cNvPr>
          <p:cNvSpPr/>
          <p:nvPr/>
        </p:nvSpPr>
        <p:spPr>
          <a:xfrm>
            <a:off x="4437632" y="2171872"/>
            <a:ext cx="528017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38B19E3-0BB4-19C2-D719-F9E69C635A50}"/>
              </a:ext>
            </a:extLst>
          </p:cNvPr>
          <p:cNvSpPr/>
          <p:nvPr/>
        </p:nvSpPr>
        <p:spPr>
          <a:xfrm>
            <a:off x="4965649" y="2171872"/>
            <a:ext cx="512496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F1478B9-4972-5C7F-E9B9-7718588D3D55}"/>
              </a:ext>
            </a:extLst>
          </p:cNvPr>
          <p:cNvSpPr/>
          <p:nvPr/>
        </p:nvSpPr>
        <p:spPr>
          <a:xfrm>
            <a:off x="5492835" y="2171872"/>
            <a:ext cx="512496" cy="30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91FCBE7-A260-0DE2-C587-B1AAD4B935F1}"/>
              </a:ext>
            </a:extLst>
          </p:cNvPr>
          <p:cNvSpPr/>
          <p:nvPr/>
        </p:nvSpPr>
        <p:spPr>
          <a:xfrm>
            <a:off x="774902" y="2490986"/>
            <a:ext cx="464474" cy="2087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C54570A-80B5-F42D-1880-24159677F91D}"/>
              </a:ext>
            </a:extLst>
          </p:cNvPr>
          <p:cNvSpPr/>
          <p:nvPr/>
        </p:nvSpPr>
        <p:spPr>
          <a:xfrm>
            <a:off x="772133" y="2702534"/>
            <a:ext cx="467243" cy="2052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9F4E649-4CFF-101A-4863-210685EA6177}"/>
              </a:ext>
            </a:extLst>
          </p:cNvPr>
          <p:cNvSpPr/>
          <p:nvPr/>
        </p:nvSpPr>
        <p:spPr>
          <a:xfrm>
            <a:off x="773370" y="2909164"/>
            <a:ext cx="467243" cy="2103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10CA887-B931-5B9D-068A-681F70A0DA34}"/>
              </a:ext>
            </a:extLst>
          </p:cNvPr>
          <p:cNvSpPr/>
          <p:nvPr/>
        </p:nvSpPr>
        <p:spPr>
          <a:xfrm>
            <a:off x="774607" y="3119006"/>
            <a:ext cx="467243" cy="2103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07DCCC4-0F42-D005-135B-2281775DBF48}"/>
              </a:ext>
            </a:extLst>
          </p:cNvPr>
          <p:cNvSpPr/>
          <p:nvPr/>
        </p:nvSpPr>
        <p:spPr>
          <a:xfrm>
            <a:off x="770980" y="3328381"/>
            <a:ext cx="467243" cy="1952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2D7452F-E8E4-FD52-8E9C-1143FA91806A}"/>
              </a:ext>
            </a:extLst>
          </p:cNvPr>
          <p:cNvSpPr/>
          <p:nvPr/>
        </p:nvSpPr>
        <p:spPr>
          <a:xfrm>
            <a:off x="770981" y="3525323"/>
            <a:ext cx="467243" cy="2103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DD9005A-969E-9525-AB90-DE45268FD180}"/>
              </a:ext>
            </a:extLst>
          </p:cNvPr>
          <p:cNvSpPr/>
          <p:nvPr/>
        </p:nvSpPr>
        <p:spPr>
          <a:xfrm>
            <a:off x="770981" y="3737566"/>
            <a:ext cx="467243" cy="1951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DC11D8A-F35C-9EE3-679C-A9F14775D693}"/>
              </a:ext>
            </a:extLst>
          </p:cNvPr>
          <p:cNvSpPr/>
          <p:nvPr/>
        </p:nvSpPr>
        <p:spPr>
          <a:xfrm>
            <a:off x="771107" y="3954809"/>
            <a:ext cx="469956" cy="2004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BE57C65-B61A-7777-F793-9635E501B798}"/>
              </a:ext>
            </a:extLst>
          </p:cNvPr>
          <p:cNvSpPr/>
          <p:nvPr/>
        </p:nvSpPr>
        <p:spPr>
          <a:xfrm>
            <a:off x="776724" y="4160252"/>
            <a:ext cx="461500" cy="2103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4F1F6DB-B154-0C32-8AA9-1982AD88B160}"/>
              </a:ext>
            </a:extLst>
          </p:cNvPr>
          <p:cNvSpPr/>
          <p:nvPr/>
        </p:nvSpPr>
        <p:spPr>
          <a:xfrm>
            <a:off x="775215" y="4376632"/>
            <a:ext cx="465848" cy="1875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3217A76-26DE-01A6-A79A-AB0E74912688}"/>
              </a:ext>
            </a:extLst>
          </p:cNvPr>
          <p:cNvSpPr/>
          <p:nvPr/>
        </p:nvSpPr>
        <p:spPr>
          <a:xfrm>
            <a:off x="769461" y="4576004"/>
            <a:ext cx="469957" cy="1875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6CC531-FFD3-DCE8-E39C-E64D9A4019C1}"/>
              </a:ext>
            </a:extLst>
          </p:cNvPr>
          <p:cNvSpPr/>
          <p:nvPr/>
        </p:nvSpPr>
        <p:spPr>
          <a:xfrm>
            <a:off x="775136" y="4758795"/>
            <a:ext cx="465801" cy="1834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A6B5772C-9330-C4D5-4818-11EE682F1EEA}"/>
              </a:ext>
            </a:extLst>
          </p:cNvPr>
          <p:cNvSpPr/>
          <p:nvPr/>
        </p:nvSpPr>
        <p:spPr>
          <a:xfrm>
            <a:off x="142885" y="2171656"/>
            <a:ext cx="1108286" cy="310603"/>
          </a:xfrm>
          <a:prstGeom prst="rect">
            <a:avLst/>
          </a:prstGeom>
          <a:solidFill>
            <a:srgbClr val="4472C4">
              <a:alpha val="50196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F24015-50A7-B12E-4B06-D538AAEB5CC7}"/>
              </a:ext>
            </a:extLst>
          </p:cNvPr>
          <p:cNvSpPr/>
          <p:nvPr/>
        </p:nvSpPr>
        <p:spPr>
          <a:xfrm>
            <a:off x="141735" y="2704077"/>
            <a:ext cx="629162" cy="2043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9E3AFFB-6E38-1335-48EC-7A60EE5CDFBF}"/>
              </a:ext>
            </a:extLst>
          </p:cNvPr>
          <p:cNvSpPr/>
          <p:nvPr/>
        </p:nvSpPr>
        <p:spPr>
          <a:xfrm>
            <a:off x="141097" y="2907812"/>
            <a:ext cx="628323" cy="2103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3A17A09-B4A6-1C87-124E-12D072312271}"/>
              </a:ext>
            </a:extLst>
          </p:cNvPr>
          <p:cNvSpPr/>
          <p:nvPr/>
        </p:nvSpPr>
        <p:spPr>
          <a:xfrm>
            <a:off x="142759" y="3120867"/>
            <a:ext cx="635967" cy="2064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27EF605-8853-2242-7126-18F24AE964B3}"/>
              </a:ext>
            </a:extLst>
          </p:cNvPr>
          <p:cNvSpPr/>
          <p:nvPr/>
        </p:nvSpPr>
        <p:spPr>
          <a:xfrm>
            <a:off x="139132" y="3327948"/>
            <a:ext cx="635349" cy="1946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BA3F24A2-22AC-4F04-1A7B-28CCF80C6D35}"/>
              </a:ext>
            </a:extLst>
          </p:cNvPr>
          <p:cNvSpPr/>
          <p:nvPr/>
        </p:nvSpPr>
        <p:spPr>
          <a:xfrm>
            <a:off x="140498" y="3527446"/>
            <a:ext cx="635348" cy="2118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DFF12F6-E471-1840-0093-F6197F171709}"/>
              </a:ext>
            </a:extLst>
          </p:cNvPr>
          <p:cNvSpPr/>
          <p:nvPr/>
        </p:nvSpPr>
        <p:spPr>
          <a:xfrm>
            <a:off x="141734" y="3735632"/>
            <a:ext cx="635349" cy="2186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B9D13EC-2E8C-4C3B-B1EC-7615B7046DBA}"/>
              </a:ext>
            </a:extLst>
          </p:cNvPr>
          <p:cNvSpPr/>
          <p:nvPr/>
        </p:nvSpPr>
        <p:spPr>
          <a:xfrm>
            <a:off x="138945" y="3958946"/>
            <a:ext cx="632036" cy="1875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4B5C8D-796B-90A2-F41D-14F46B86D58D}"/>
              </a:ext>
            </a:extLst>
          </p:cNvPr>
          <p:cNvSpPr/>
          <p:nvPr/>
        </p:nvSpPr>
        <p:spPr>
          <a:xfrm>
            <a:off x="141735" y="4160252"/>
            <a:ext cx="634682" cy="2056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5AFB83E-035C-4973-FA43-0EEF2A7EC9A7}"/>
              </a:ext>
            </a:extLst>
          </p:cNvPr>
          <p:cNvSpPr/>
          <p:nvPr/>
        </p:nvSpPr>
        <p:spPr>
          <a:xfrm>
            <a:off x="141734" y="4372495"/>
            <a:ext cx="634112" cy="196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8155352-15FA-96CE-F7B2-064FDA9024F9}"/>
              </a:ext>
            </a:extLst>
          </p:cNvPr>
          <p:cNvSpPr/>
          <p:nvPr/>
        </p:nvSpPr>
        <p:spPr>
          <a:xfrm>
            <a:off x="138946" y="4570971"/>
            <a:ext cx="633176" cy="1918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3070B33-B13D-3806-D7CA-6861C44BA06C}"/>
              </a:ext>
            </a:extLst>
          </p:cNvPr>
          <p:cNvSpPr/>
          <p:nvPr/>
        </p:nvSpPr>
        <p:spPr>
          <a:xfrm>
            <a:off x="138945" y="4765536"/>
            <a:ext cx="632036" cy="1875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9E5CD-3AE4-7DA8-D4F3-07D0528FC07A}"/>
              </a:ext>
            </a:extLst>
          </p:cNvPr>
          <p:cNvSpPr txBox="1"/>
          <p:nvPr/>
        </p:nvSpPr>
        <p:spPr>
          <a:xfrm>
            <a:off x="1742147" y="1355752"/>
            <a:ext cx="465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로우 헤더가 두줄 이하 병합되어 있는 표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96286B5-B8C7-F577-CE95-85A492C3BCBF}"/>
              </a:ext>
            </a:extLst>
          </p:cNvPr>
          <p:cNvSpPr txBox="1">
            <a:spLocks/>
          </p:cNvSpPr>
          <p:nvPr/>
        </p:nvSpPr>
        <p:spPr>
          <a:xfrm>
            <a:off x="601152" y="5355209"/>
            <a:ext cx="10989696" cy="843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 err="1"/>
              <a:t>과의존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위험군</a:t>
            </a:r>
            <a:r>
              <a:rPr lang="ko-KR" altLang="en-US" sz="2000" b="1" dirty="0"/>
              <a:t> 유아동일 때</a:t>
            </a:r>
            <a:r>
              <a:rPr lang="en-US" altLang="ko-KR" sz="2000" b="1" dirty="0"/>
              <a:t>, 2014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–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2015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12.4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~ 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2022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26.7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B8630-5CB9-A3A6-5735-A12E997E0B86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45D9B-4662-F64B-2A0D-8B3922109CB4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가로만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2950913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400" b="1" dirty="0"/>
              <a:t>  (</a:t>
            </a:r>
            <a:r>
              <a:rPr lang="ko-KR" altLang="en-US" sz="2400" b="1" dirty="0"/>
              <a:t>헤더가 병합되어 있으면 안됨</a:t>
            </a:r>
            <a:r>
              <a:rPr lang="en-US" altLang="ko-KR" sz="2400" b="1" dirty="0"/>
              <a:t>)</a:t>
            </a: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6CF14CE-267B-78D0-F53A-A3DFFE63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696"/>
            <a:ext cx="6164251" cy="144383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AD3916-882B-AEE1-FF39-B95F61F48494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288C18B-C954-A9B3-6AC5-A3DD11A11A40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856451AE-43D0-8FF3-0558-64F91EC4EAEF}"/>
              </a:ext>
            </a:extLst>
          </p:cNvPr>
          <p:cNvSpPr txBox="1">
            <a:spLocks/>
          </p:cNvSpPr>
          <p:nvPr/>
        </p:nvSpPr>
        <p:spPr>
          <a:xfrm>
            <a:off x="601152" y="535520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 err="1"/>
              <a:t>취득연월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최근 순으로 작성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2023.01-2023.06 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학교명은 서울대학교이고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전공은 경영학과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B9872-236B-87A1-54C5-5E705A7547DE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DAED1-9607-90B9-4C8C-B329FB893E41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6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가로만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2950913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400" b="1" dirty="0"/>
              <a:t>  (</a:t>
            </a:r>
            <a:r>
              <a:rPr lang="ko-KR" altLang="en-US" sz="2400" b="1" dirty="0"/>
              <a:t>헤더가 병합되어 있으면 안됨</a:t>
            </a:r>
            <a:r>
              <a:rPr lang="en-US" altLang="ko-KR" sz="2400" b="1" dirty="0"/>
              <a:t>)</a:t>
            </a:r>
          </a:p>
          <a:p>
            <a:r>
              <a:rPr lang="ko-KR" altLang="en-US" sz="2600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sz="2600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sz="2600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ko-KR" sz="2600" b="1" dirty="0" err="1">
                <a:solidFill>
                  <a:srgbClr val="0070C0"/>
                </a:solidFill>
              </a:rPr>
              <a:t>bbox</a:t>
            </a:r>
            <a:r>
              <a:rPr lang="ko-KR" altLang="en-US" sz="2600" b="1" dirty="0">
                <a:solidFill>
                  <a:srgbClr val="0070C0"/>
                </a:solidFill>
              </a:rPr>
              <a:t>를 그림</a:t>
            </a:r>
            <a:endParaRPr lang="en-US" altLang="ko-KR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6CF14CE-267B-78D0-F53A-A3DFFE63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696"/>
            <a:ext cx="6164251" cy="1443831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F58FE96-69F2-EC47-118A-16320C22C938}"/>
              </a:ext>
            </a:extLst>
          </p:cNvPr>
          <p:cNvSpPr/>
          <p:nvPr/>
        </p:nvSpPr>
        <p:spPr>
          <a:xfrm>
            <a:off x="4377749" y="2471889"/>
            <a:ext cx="1679064" cy="320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04453E-E08D-638E-96A2-588219B82C45}"/>
              </a:ext>
            </a:extLst>
          </p:cNvPr>
          <p:cNvSpPr/>
          <p:nvPr/>
        </p:nvSpPr>
        <p:spPr>
          <a:xfrm>
            <a:off x="94097" y="2809450"/>
            <a:ext cx="2546382" cy="292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601C4C6-79A5-CBF5-70C8-3C0310339F1F}"/>
              </a:ext>
            </a:extLst>
          </p:cNvPr>
          <p:cNvSpPr/>
          <p:nvPr/>
        </p:nvSpPr>
        <p:spPr>
          <a:xfrm>
            <a:off x="84506" y="3118058"/>
            <a:ext cx="2555891" cy="292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C697941-1C4C-1A54-8AB4-279B78FCD6F3}"/>
              </a:ext>
            </a:extLst>
          </p:cNvPr>
          <p:cNvSpPr/>
          <p:nvPr/>
        </p:nvSpPr>
        <p:spPr>
          <a:xfrm>
            <a:off x="84506" y="3443167"/>
            <a:ext cx="2555891" cy="292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A74546-5C47-8632-876E-4C249CA2832B}"/>
              </a:ext>
            </a:extLst>
          </p:cNvPr>
          <p:cNvSpPr/>
          <p:nvPr/>
        </p:nvSpPr>
        <p:spPr>
          <a:xfrm>
            <a:off x="91280" y="2470675"/>
            <a:ext cx="2514750" cy="328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266114-1925-7AAA-0271-CD3F2C4EBA27}"/>
              </a:ext>
            </a:extLst>
          </p:cNvPr>
          <p:cNvSpPr/>
          <p:nvPr/>
        </p:nvSpPr>
        <p:spPr>
          <a:xfrm>
            <a:off x="2649988" y="2471889"/>
            <a:ext cx="1679064" cy="320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856451AE-43D0-8FF3-0558-64F91EC4EAEF}"/>
              </a:ext>
            </a:extLst>
          </p:cNvPr>
          <p:cNvSpPr txBox="1">
            <a:spLocks/>
          </p:cNvSpPr>
          <p:nvPr/>
        </p:nvSpPr>
        <p:spPr>
          <a:xfrm>
            <a:off x="601152" y="535520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 err="1"/>
              <a:t>취득연월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최근 순으로 작성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2023.01-2023.06 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학교명은 서울대학교이고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전공은 경영학과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9DB2335-7058-3F8B-E70A-C4C4D08627FA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CBCF062-A53B-315F-3629-9C54F9AA1771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60D0F-8EF8-9138-3ABD-BE0223626DFD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288476-3EDA-0E78-719A-E3F582DED24B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3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  <a:r>
              <a:rPr lang="en-US" altLang="ko-KR" sz="5000" b="1" dirty="0"/>
              <a:t> </a:t>
            </a:r>
            <a:endParaRPr lang="ko-KR" altLang="en-US" sz="50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622676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400" b="1" dirty="0"/>
              <a:t>  (</a:t>
            </a:r>
            <a:r>
              <a:rPr lang="ko-KR" altLang="en-US" sz="2400" b="1" dirty="0"/>
              <a:t>헤더가 병합되어 있으면 안됨</a:t>
            </a:r>
            <a:r>
              <a:rPr lang="en-US" altLang="ko-KR" sz="2400" b="1" dirty="0"/>
              <a:t>)</a:t>
            </a: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31A98D-1287-502C-C817-8BC6FAFD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1572956"/>
            <a:ext cx="6029769" cy="3622676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5F622BF-041B-F4EA-7A0B-9193907F07E3}"/>
              </a:ext>
            </a:extLst>
          </p:cNvPr>
          <p:cNvSpPr txBox="1">
            <a:spLocks/>
          </p:cNvSpPr>
          <p:nvPr/>
        </p:nvSpPr>
        <p:spPr>
          <a:xfrm>
            <a:off x="601152" y="555974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영역은 </a:t>
            </a:r>
            <a:r>
              <a:rPr lang="en-US" altLang="ko-KR" sz="2000" b="1" dirty="0"/>
              <a:t>1980</a:t>
            </a:r>
            <a:r>
              <a:rPr lang="ko-KR" altLang="en-US" sz="2000" b="1" dirty="0"/>
              <a:t>년대 체육과학 진흥 역할이고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세부주제는 </a:t>
            </a:r>
            <a:r>
              <a:rPr lang="en-US" altLang="ko-KR" sz="2000" b="1" dirty="0"/>
              <a:t>1) </a:t>
            </a:r>
            <a:r>
              <a:rPr lang="ko-KR" altLang="en-US" sz="2000" b="1" dirty="0"/>
              <a:t>스포츠과학연구소시절 체육부 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내용은 스포츠과학연구소 창립 멤버</a:t>
            </a:r>
            <a:r>
              <a:rPr lang="en-US" altLang="ko-KR" sz="2000" b="1" dirty="0"/>
              <a:t>~</a:t>
            </a:r>
            <a:r>
              <a:rPr lang="ko-KR" altLang="en-US" sz="2000" b="1" dirty="0"/>
              <a:t>이끌어냈다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DE425A-872E-74B3-A254-CE4C26B52535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77D18B8-CDDC-7D2C-868C-E660AB17A78D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3400E-00D5-9FCE-69EC-CB69FA5D252C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AB615A-9BAC-BCCA-0243-860CAFC859C4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  <a:r>
              <a:rPr lang="en-US" altLang="ko-KR" sz="5000" b="1" dirty="0"/>
              <a:t> </a:t>
            </a:r>
            <a:endParaRPr lang="ko-KR" altLang="en-US" sz="50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622676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400" b="1" dirty="0"/>
              <a:t>  (</a:t>
            </a:r>
            <a:r>
              <a:rPr lang="ko-KR" altLang="en-US" sz="2400" b="1" dirty="0"/>
              <a:t>헤더가 병합되어 있으면 안됨</a:t>
            </a:r>
            <a:r>
              <a:rPr lang="en-US" altLang="ko-KR" sz="2400" b="1" dirty="0"/>
              <a:t>)</a:t>
            </a:r>
          </a:p>
          <a:p>
            <a:r>
              <a:rPr lang="ko-KR" altLang="en-US" sz="2600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sz="2600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sz="2600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ko-KR" sz="2600" b="1" dirty="0" err="1">
                <a:solidFill>
                  <a:srgbClr val="0070C0"/>
                </a:solidFill>
              </a:rPr>
              <a:t>bbox</a:t>
            </a:r>
            <a:r>
              <a:rPr lang="ko-KR" altLang="en-US" sz="2600" b="1" dirty="0">
                <a:solidFill>
                  <a:srgbClr val="0070C0"/>
                </a:solidFill>
              </a:rPr>
              <a:t>를 그림</a:t>
            </a:r>
            <a:endParaRPr lang="en-US" altLang="ko-KR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31A98D-1287-502C-C817-8BC6FAFD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1572956"/>
            <a:ext cx="6029769" cy="362267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B3FFFD9-0A3D-B532-E483-1EAF9FD11D60}"/>
              </a:ext>
            </a:extLst>
          </p:cNvPr>
          <p:cNvSpPr/>
          <p:nvPr/>
        </p:nvSpPr>
        <p:spPr>
          <a:xfrm>
            <a:off x="280758" y="1957969"/>
            <a:ext cx="957966" cy="10287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BE0704-94C4-A397-9726-1A2D11F0E2F5}"/>
              </a:ext>
            </a:extLst>
          </p:cNvPr>
          <p:cNvSpPr/>
          <p:nvPr/>
        </p:nvSpPr>
        <p:spPr>
          <a:xfrm>
            <a:off x="280758" y="1686725"/>
            <a:ext cx="957966" cy="218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2529ED9-F903-B2BE-E20A-0EA1488FAD71}"/>
              </a:ext>
            </a:extLst>
          </p:cNvPr>
          <p:cNvSpPr/>
          <p:nvPr/>
        </p:nvSpPr>
        <p:spPr>
          <a:xfrm>
            <a:off x="1265556" y="1686725"/>
            <a:ext cx="1759191" cy="218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293799-2FDE-9E43-517E-91A04F0AB606}"/>
              </a:ext>
            </a:extLst>
          </p:cNvPr>
          <p:cNvSpPr/>
          <p:nvPr/>
        </p:nvSpPr>
        <p:spPr>
          <a:xfrm>
            <a:off x="3034602" y="1686725"/>
            <a:ext cx="3051543" cy="218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705829A-FC5D-87DB-3460-B28C9D8AF062}"/>
              </a:ext>
            </a:extLst>
          </p:cNvPr>
          <p:cNvSpPr/>
          <p:nvPr/>
        </p:nvSpPr>
        <p:spPr>
          <a:xfrm>
            <a:off x="280758" y="2966246"/>
            <a:ext cx="957966" cy="10893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5CDAAA7-DAC1-A330-274A-37FAA838180E}"/>
              </a:ext>
            </a:extLst>
          </p:cNvPr>
          <p:cNvSpPr/>
          <p:nvPr/>
        </p:nvSpPr>
        <p:spPr>
          <a:xfrm>
            <a:off x="280758" y="4040815"/>
            <a:ext cx="957966" cy="10893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5F622BF-041B-F4EA-7A0B-9193907F07E3}"/>
              </a:ext>
            </a:extLst>
          </p:cNvPr>
          <p:cNvSpPr txBox="1">
            <a:spLocks/>
          </p:cNvSpPr>
          <p:nvPr/>
        </p:nvSpPr>
        <p:spPr>
          <a:xfrm>
            <a:off x="601152" y="555974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영역은 </a:t>
            </a:r>
            <a:r>
              <a:rPr lang="en-US" altLang="ko-KR" sz="2000" b="1" dirty="0"/>
              <a:t>1980</a:t>
            </a:r>
            <a:r>
              <a:rPr lang="ko-KR" altLang="en-US" sz="2000" b="1" dirty="0"/>
              <a:t>년대 체육과학 진흥 역할이고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세부주제는 </a:t>
            </a:r>
            <a:r>
              <a:rPr lang="en-US" altLang="ko-KR" sz="2000" b="1" dirty="0"/>
              <a:t>1) </a:t>
            </a:r>
            <a:r>
              <a:rPr lang="ko-KR" altLang="en-US" sz="2000" b="1" dirty="0"/>
              <a:t>스포츠과학연구소시절 체육부 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내용은 스포츠과학연구소 창립 멤버</a:t>
            </a:r>
            <a:r>
              <a:rPr lang="en-US" altLang="ko-KR" sz="2000" b="1" dirty="0"/>
              <a:t>~</a:t>
            </a:r>
            <a:r>
              <a:rPr lang="ko-KR" altLang="en-US" sz="2000" b="1" dirty="0"/>
              <a:t>이끌어냈다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298ADE6-0429-F896-B818-347482D11D62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1A503DA-1C16-B44E-75DE-63BCEBFC54B4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A741A-44D9-8622-3EB0-7C9A1BE4C351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CA8C7-9D6E-377B-33A4-36DF88FC7F2C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7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409202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보고서]자동차용 LED기반의 3D 리어램프 개발">
            <a:extLst>
              <a:ext uri="{FF2B5EF4-FFF2-40B4-BE49-F238E27FC236}">
                <a16:creationId xmlns:a16="http://schemas.microsoft.com/office/drawing/2014/main" id="{16295AA0-D433-EBE1-A613-50E2348B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" y="1791998"/>
            <a:ext cx="5893424" cy="32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B5E2A25-1C38-BF3D-8412-910EB2E9A362}"/>
              </a:ext>
            </a:extLst>
          </p:cNvPr>
          <p:cNvSpPr txBox="1">
            <a:spLocks/>
          </p:cNvSpPr>
          <p:nvPr/>
        </p:nvSpPr>
        <p:spPr>
          <a:xfrm>
            <a:off x="601152" y="555974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구분은 </a:t>
            </a:r>
            <a:r>
              <a:rPr lang="ko-KR" altLang="en-US" sz="2000" b="1" dirty="0" err="1"/>
              <a:t>전장계</a:t>
            </a:r>
            <a:r>
              <a:rPr lang="ko-KR" altLang="en-US" sz="2000" b="1" dirty="0"/>
              <a:t> 설계 및 제작이고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수행기관은 </a:t>
            </a:r>
            <a:r>
              <a:rPr lang="ko-KR" altLang="en-US" sz="2000" b="1" dirty="0" err="1"/>
              <a:t>엘이디라이텍이고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정략정</a:t>
            </a:r>
            <a:r>
              <a:rPr lang="ko-KR" altLang="en-US" sz="2000" b="1" dirty="0"/>
              <a:t> 달성목표는 설계 도면</a:t>
            </a:r>
            <a:r>
              <a:rPr lang="en-US" altLang="ko-KR" sz="2000" b="1" dirty="0"/>
              <a:t>, PCB </a:t>
            </a:r>
            <a:r>
              <a:rPr lang="ko-KR" altLang="en-US" sz="2000" b="1" dirty="0"/>
              <a:t>제작 실물 </a:t>
            </a:r>
            <a:r>
              <a:rPr lang="en-US" altLang="ko-KR" sz="2000" b="1" dirty="0"/>
              <a:t>: 1 set 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8C94392-0D93-0828-29FA-8966B1FE1A41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C58E41-72BC-62C4-AE00-61D33327FDB6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EFF74-0DD7-2FFA-5CCB-05385127A79D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8B028-8A6B-67C3-920C-EFC09350EE86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27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409202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  <a:p>
            <a:r>
              <a:rPr lang="ko-KR" altLang="en-US" sz="2600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sz="2600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sz="2600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ko-KR" sz="2600" b="1" dirty="0" err="1">
                <a:solidFill>
                  <a:srgbClr val="0070C0"/>
                </a:solidFill>
              </a:rPr>
              <a:t>bbox</a:t>
            </a:r>
            <a:r>
              <a:rPr lang="ko-KR" altLang="en-US" sz="2600" b="1" dirty="0">
                <a:solidFill>
                  <a:srgbClr val="0070C0"/>
                </a:solidFill>
              </a:rPr>
              <a:t>를 그림</a:t>
            </a:r>
            <a:endParaRPr lang="en-US" altLang="ko-KR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보고서]자동차용 LED기반의 3D 리어램프 개발">
            <a:extLst>
              <a:ext uri="{FF2B5EF4-FFF2-40B4-BE49-F238E27FC236}">
                <a16:creationId xmlns:a16="http://schemas.microsoft.com/office/drawing/2014/main" id="{16295AA0-D433-EBE1-A613-50E2348B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" y="1791998"/>
            <a:ext cx="5893424" cy="32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C9936F2-A91A-6729-A2A2-2E3458543564}"/>
              </a:ext>
            </a:extLst>
          </p:cNvPr>
          <p:cNvSpPr/>
          <p:nvPr/>
        </p:nvSpPr>
        <p:spPr>
          <a:xfrm>
            <a:off x="329171" y="1838617"/>
            <a:ext cx="2011420" cy="35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F02F24C-3F33-0E8F-747E-794CD256DE96}"/>
              </a:ext>
            </a:extLst>
          </p:cNvPr>
          <p:cNvSpPr/>
          <p:nvPr/>
        </p:nvSpPr>
        <p:spPr>
          <a:xfrm>
            <a:off x="2340591" y="1838617"/>
            <a:ext cx="1037230" cy="35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AF4F00C-B5C2-DF36-AD54-F51AC3E3C573}"/>
              </a:ext>
            </a:extLst>
          </p:cNvPr>
          <p:cNvSpPr/>
          <p:nvPr/>
        </p:nvSpPr>
        <p:spPr>
          <a:xfrm>
            <a:off x="3377821" y="1838617"/>
            <a:ext cx="2718179" cy="35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E5BDBD3-24BA-3330-4105-B000BB5CCDC7}"/>
              </a:ext>
            </a:extLst>
          </p:cNvPr>
          <p:cNvSpPr/>
          <p:nvPr/>
        </p:nvSpPr>
        <p:spPr>
          <a:xfrm>
            <a:off x="354559" y="2221585"/>
            <a:ext cx="1981678" cy="4095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C337CF2-B5AC-ED72-D512-B85237DB6F10}"/>
              </a:ext>
            </a:extLst>
          </p:cNvPr>
          <p:cNvSpPr/>
          <p:nvPr/>
        </p:nvSpPr>
        <p:spPr>
          <a:xfrm>
            <a:off x="353552" y="2631089"/>
            <a:ext cx="1981678" cy="429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C04F5B4-A630-2389-C1D4-43BC1E50BBEB}"/>
              </a:ext>
            </a:extLst>
          </p:cNvPr>
          <p:cNvSpPr/>
          <p:nvPr/>
        </p:nvSpPr>
        <p:spPr>
          <a:xfrm>
            <a:off x="348905" y="3060150"/>
            <a:ext cx="1986032" cy="4624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6BF7C62-E03B-249F-F200-39BB6B5209A7}"/>
              </a:ext>
            </a:extLst>
          </p:cNvPr>
          <p:cNvSpPr/>
          <p:nvPr/>
        </p:nvSpPr>
        <p:spPr>
          <a:xfrm>
            <a:off x="357029" y="3522622"/>
            <a:ext cx="1979208" cy="4784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A0C83EB-947D-5ED3-DC97-99BF1677C228}"/>
              </a:ext>
            </a:extLst>
          </p:cNvPr>
          <p:cNvSpPr/>
          <p:nvPr/>
        </p:nvSpPr>
        <p:spPr>
          <a:xfrm>
            <a:off x="351082" y="4001114"/>
            <a:ext cx="1986032" cy="4784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D602324-20DC-9DD4-80A7-2A9D68B59C66}"/>
              </a:ext>
            </a:extLst>
          </p:cNvPr>
          <p:cNvSpPr/>
          <p:nvPr/>
        </p:nvSpPr>
        <p:spPr>
          <a:xfrm>
            <a:off x="351082" y="4479606"/>
            <a:ext cx="1986032" cy="4784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B5E2A25-1C38-BF3D-8412-910EB2E9A362}"/>
              </a:ext>
            </a:extLst>
          </p:cNvPr>
          <p:cNvSpPr txBox="1">
            <a:spLocks/>
          </p:cNvSpPr>
          <p:nvPr/>
        </p:nvSpPr>
        <p:spPr>
          <a:xfrm>
            <a:off x="601152" y="555974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구분은 </a:t>
            </a:r>
            <a:r>
              <a:rPr lang="ko-KR" altLang="en-US" sz="2000" b="1" dirty="0" err="1"/>
              <a:t>전장계</a:t>
            </a:r>
            <a:r>
              <a:rPr lang="ko-KR" altLang="en-US" sz="2000" b="1" dirty="0"/>
              <a:t> 설계 및 제작이고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수행기관은 </a:t>
            </a:r>
            <a:r>
              <a:rPr lang="ko-KR" altLang="en-US" sz="2000" b="1" dirty="0" err="1"/>
              <a:t>엘이디라이텍이고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정략정</a:t>
            </a:r>
            <a:r>
              <a:rPr lang="ko-KR" altLang="en-US" sz="2000" b="1" dirty="0"/>
              <a:t> 달성목표는 설계 도면</a:t>
            </a:r>
            <a:r>
              <a:rPr lang="en-US" altLang="ko-KR" sz="2000" b="1" dirty="0"/>
              <a:t>, PCB </a:t>
            </a:r>
            <a:r>
              <a:rPr lang="ko-KR" altLang="en-US" sz="2000" b="1" dirty="0"/>
              <a:t>제작 실물 </a:t>
            </a:r>
            <a:r>
              <a:rPr lang="en-US" altLang="ko-KR" sz="2000" b="1" dirty="0"/>
              <a:t>: 1 set 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5BD0E99-87D1-70F2-0750-77A6286C440E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84361F-37CE-1E7D-C253-806448F1F0BE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72E4AA-BD98-F140-15BF-3559E0572690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53B7A0-455C-8695-032C-96AFA9691473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38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4556125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F2753F16-D89A-5EA6-9DF8-C94BF5D4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0" y="1498181"/>
            <a:ext cx="5843717" cy="3773713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B311A4B-938F-C0F5-449B-240F3517BDB3}"/>
              </a:ext>
            </a:extLst>
          </p:cNvPr>
          <p:cNvSpPr txBox="1">
            <a:spLocks/>
          </p:cNvSpPr>
          <p:nvPr/>
        </p:nvSpPr>
        <p:spPr>
          <a:xfrm>
            <a:off x="601152" y="555974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대분류는 신체적 장애이고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중분류는 외부신체기능의 장애이고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소분류는 지체장애이고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세분류는 절단장애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관절장애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지체기능장애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변형 등의 장애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BC2E5DA-606C-C73A-1C94-82170773966E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ACA39BD-352F-62CD-29E3-4C2F6596A40E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B71DD-0EF0-F444-096F-45348F34715A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3E28A-A656-3548-689A-047EAED33897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75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4556125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  <a:p>
            <a:r>
              <a:rPr lang="ko-KR" altLang="en-US" sz="2600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sz="2600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sz="2600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ko-KR" sz="2600" b="1" dirty="0" err="1">
                <a:solidFill>
                  <a:srgbClr val="0070C0"/>
                </a:solidFill>
              </a:rPr>
              <a:t>bbox</a:t>
            </a:r>
            <a:r>
              <a:rPr lang="ko-KR" altLang="en-US" sz="2600" b="1" dirty="0">
                <a:solidFill>
                  <a:srgbClr val="0070C0"/>
                </a:solidFill>
              </a:rPr>
              <a:t>를 그림</a:t>
            </a:r>
            <a:endParaRPr lang="en-US" altLang="ko-KR" sz="2600" b="1" dirty="0">
              <a:solidFill>
                <a:srgbClr val="0070C0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F2753F16-D89A-5EA6-9DF8-C94BF5D4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0" y="1498181"/>
            <a:ext cx="5843717" cy="3773713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38A6C4ED-7727-256B-47E9-2313BACEF349}"/>
              </a:ext>
            </a:extLst>
          </p:cNvPr>
          <p:cNvSpPr/>
          <p:nvPr/>
        </p:nvSpPr>
        <p:spPr>
          <a:xfrm>
            <a:off x="2048206" y="1777067"/>
            <a:ext cx="946876" cy="262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C236095-25CE-84E5-21C6-80CC9F7FB260}"/>
              </a:ext>
            </a:extLst>
          </p:cNvPr>
          <p:cNvSpPr/>
          <p:nvPr/>
        </p:nvSpPr>
        <p:spPr>
          <a:xfrm>
            <a:off x="3023420" y="1774496"/>
            <a:ext cx="3065570" cy="262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C158EF98-878F-9DAD-4B10-3AF499C7F654}"/>
              </a:ext>
            </a:extLst>
          </p:cNvPr>
          <p:cNvSpPr/>
          <p:nvPr/>
        </p:nvSpPr>
        <p:spPr>
          <a:xfrm>
            <a:off x="338469" y="2266301"/>
            <a:ext cx="637753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18BE3E6-AFF1-8261-3E8E-23E61E732F16}"/>
              </a:ext>
            </a:extLst>
          </p:cNvPr>
          <p:cNvSpPr/>
          <p:nvPr/>
        </p:nvSpPr>
        <p:spPr>
          <a:xfrm>
            <a:off x="339980" y="2059300"/>
            <a:ext cx="635884" cy="1834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5B404B0-F81A-6676-4054-B8BF452959C0}"/>
              </a:ext>
            </a:extLst>
          </p:cNvPr>
          <p:cNvSpPr/>
          <p:nvPr/>
        </p:nvSpPr>
        <p:spPr>
          <a:xfrm>
            <a:off x="338469" y="2479477"/>
            <a:ext cx="639218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B825328-B397-4E89-A76C-D6E61FA9E1F8}"/>
              </a:ext>
            </a:extLst>
          </p:cNvPr>
          <p:cNvSpPr/>
          <p:nvPr/>
        </p:nvSpPr>
        <p:spPr>
          <a:xfrm>
            <a:off x="338469" y="2697862"/>
            <a:ext cx="639516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B7E5496-3084-F645-4CF3-28BFF2B40429}"/>
              </a:ext>
            </a:extLst>
          </p:cNvPr>
          <p:cNvSpPr/>
          <p:nvPr/>
        </p:nvSpPr>
        <p:spPr>
          <a:xfrm>
            <a:off x="337839" y="2905985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EFFC87A-5467-CDBF-F793-3CC48449B0DB}"/>
              </a:ext>
            </a:extLst>
          </p:cNvPr>
          <p:cNvSpPr/>
          <p:nvPr/>
        </p:nvSpPr>
        <p:spPr>
          <a:xfrm>
            <a:off x="337959" y="3133797"/>
            <a:ext cx="639774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3E75658-D56B-0168-70B0-6A3F8865DD3B}"/>
              </a:ext>
            </a:extLst>
          </p:cNvPr>
          <p:cNvSpPr/>
          <p:nvPr/>
        </p:nvSpPr>
        <p:spPr>
          <a:xfrm>
            <a:off x="336168" y="3352539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01B9A0A-AEF9-BBA9-DF0D-FDA2D792E564}"/>
              </a:ext>
            </a:extLst>
          </p:cNvPr>
          <p:cNvSpPr/>
          <p:nvPr/>
        </p:nvSpPr>
        <p:spPr>
          <a:xfrm>
            <a:off x="336168" y="3571193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C90D2832-42CE-1807-B083-ADA0B7A7B713}"/>
              </a:ext>
            </a:extLst>
          </p:cNvPr>
          <p:cNvSpPr/>
          <p:nvPr/>
        </p:nvSpPr>
        <p:spPr>
          <a:xfrm>
            <a:off x="336168" y="3789935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70BD25B-1188-C17F-B1C1-D695CF0FF924}"/>
              </a:ext>
            </a:extLst>
          </p:cNvPr>
          <p:cNvSpPr/>
          <p:nvPr/>
        </p:nvSpPr>
        <p:spPr>
          <a:xfrm>
            <a:off x="336168" y="3989194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0490B08-4E63-BBE0-A115-4543A385BC3E}"/>
              </a:ext>
            </a:extLst>
          </p:cNvPr>
          <p:cNvSpPr/>
          <p:nvPr/>
        </p:nvSpPr>
        <p:spPr>
          <a:xfrm>
            <a:off x="336168" y="4184191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4EC00F0-C116-E7A0-2D14-F07B1E9745C6}"/>
              </a:ext>
            </a:extLst>
          </p:cNvPr>
          <p:cNvSpPr/>
          <p:nvPr/>
        </p:nvSpPr>
        <p:spPr>
          <a:xfrm>
            <a:off x="336168" y="4392635"/>
            <a:ext cx="639775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D11EF42-46AE-FAF8-264D-62C4872B0D40}"/>
              </a:ext>
            </a:extLst>
          </p:cNvPr>
          <p:cNvSpPr/>
          <p:nvPr/>
        </p:nvSpPr>
        <p:spPr>
          <a:xfrm>
            <a:off x="336168" y="4587632"/>
            <a:ext cx="640100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FE1EDE9-9B20-C521-3C0F-179CA51E0FBC}"/>
              </a:ext>
            </a:extLst>
          </p:cNvPr>
          <p:cNvSpPr/>
          <p:nvPr/>
        </p:nvSpPr>
        <p:spPr>
          <a:xfrm>
            <a:off x="335844" y="4806058"/>
            <a:ext cx="640100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0714F953-813E-9E28-A876-A60FEA6BB4EC}"/>
              </a:ext>
            </a:extLst>
          </p:cNvPr>
          <p:cNvSpPr/>
          <p:nvPr/>
        </p:nvSpPr>
        <p:spPr>
          <a:xfrm>
            <a:off x="335843" y="5019193"/>
            <a:ext cx="640101" cy="1834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3257B43-86D0-7B34-33A3-C927514A5437}"/>
              </a:ext>
            </a:extLst>
          </p:cNvPr>
          <p:cNvSpPr/>
          <p:nvPr/>
        </p:nvSpPr>
        <p:spPr>
          <a:xfrm>
            <a:off x="338469" y="1775952"/>
            <a:ext cx="624411" cy="261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15AE0A6-B49D-72D3-E920-624CE9D68B17}"/>
              </a:ext>
            </a:extLst>
          </p:cNvPr>
          <p:cNvSpPr/>
          <p:nvPr/>
        </p:nvSpPr>
        <p:spPr>
          <a:xfrm>
            <a:off x="1003952" y="1777067"/>
            <a:ext cx="1015915" cy="262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B311A4B-938F-C0F5-449B-240F3517BDB3}"/>
              </a:ext>
            </a:extLst>
          </p:cNvPr>
          <p:cNvSpPr txBox="1">
            <a:spLocks/>
          </p:cNvSpPr>
          <p:nvPr/>
        </p:nvSpPr>
        <p:spPr>
          <a:xfrm>
            <a:off x="601152" y="5559749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대분류는 신체적 장애이고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중분류는 외부신체기능의 장애이고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소분류는 지체장애이고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세분류는 절단장애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관절장애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지체기능장애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변형 등의 장애 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1EFB231-8DE2-2CAE-16AA-7E2602EA388A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332746-BE0E-71F1-AEC7-5FC42DB446EC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7A521-68C5-E6A4-BECE-03FAE23EF72E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489B6-868D-6F86-F2B6-72B2F517EF40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2693235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지난해 국산차 3.9% 증가, 쏘렌토 왕좌 오르고 현대차그룹 계열 점유율 88.5% : 다나와 자동차">
            <a:extLst>
              <a:ext uri="{FF2B5EF4-FFF2-40B4-BE49-F238E27FC236}">
                <a16:creationId xmlns:a16="http://schemas.microsoft.com/office/drawing/2014/main" id="{3E8EFDE9-A905-AB65-1A3D-5CAB21C8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7" y="1450047"/>
            <a:ext cx="5729467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내용 개체 틀 2">
            <a:extLst>
              <a:ext uri="{FF2B5EF4-FFF2-40B4-BE49-F238E27FC236}">
                <a16:creationId xmlns:a16="http://schemas.microsoft.com/office/drawing/2014/main" id="{6520A5F0-3DCF-1FDB-D648-0EFF8E089961}"/>
              </a:ext>
            </a:extLst>
          </p:cNvPr>
          <p:cNvSpPr txBox="1">
            <a:spLocks/>
          </p:cNvSpPr>
          <p:nvPr/>
        </p:nvSpPr>
        <p:spPr>
          <a:xfrm>
            <a:off x="601152" y="5680068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브랜드는 현대차이고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구분은 국내이고</a:t>
            </a:r>
            <a:r>
              <a:rPr lang="en-US" altLang="ko-KR" sz="2000" b="1" dirty="0"/>
              <a:t>, 202/12</a:t>
            </a:r>
            <a:r>
              <a:rPr lang="ko-KR" altLang="en-US" sz="2000" b="1" dirty="0"/>
              <a:t>월은 </a:t>
            </a:r>
            <a:r>
              <a:rPr lang="en-US" altLang="ko-KR" sz="2000" b="1" dirty="0"/>
              <a:t>7,0387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2021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/12</a:t>
            </a:r>
            <a:r>
              <a:rPr lang="ko-KR" altLang="en-US" sz="2000" b="1" dirty="0"/>
              <a:t>월은 </a:t>
            </a:r>
            <a:r>
              <a:rPr lang="en-US" altLang="ko-KR" sz="2000" b="1" dirty="0"/>
              <a:t>66,112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증감율은 </a:t>
            </a:r>
            <a:r>
              <a:rPr lang="en-US" altLang="ko-KR" sz="2000" b="1" dirty="0"/>
              <a:t>6.5%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2022</a:t>
            </a:r>
            <a:r>
              <a:rPr lang="ko-KR" altLang="en-US" sz="2000" b="1" dirty="0"/>
              <a:t>년은 </a:t>
            </a:r>
            <a:r>
              <a:rPr lang="en-US" altLang="ko-KR" sz="2000" b="1" dirty="0"/>
              <a:t>688,884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2021</a:t>
            </a:r>
            <a:r>
              <a:rPr lang="ko-KR" altLang="en-US" sz="2000" b="1" dirty="0"/>
              <a:t>년은 </a:t>
            </a:r>
            <a:r>
              <a:rPr lang="en-US" altLang="ko-KR" sz="2000" b="1" dirty="0"/>
              <a:t>726,838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증감율은 </a:t>
            </a:r>
            <a:r>
              <a:rPr lang="en-US" altLang="ko-KR" sz="2000" b="1" dirty="0"/>
              <a:t>-5.2% 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33FB1CC-CF50-A8C9-4CB8-3D3830F4519F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CC2E7F-4F61-8D25-96DE-9F09759A6FF0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926B3-9111-2BAF-F5C2-04B681BA683C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CD5E5C-350B-A69A-458C-25287B6E4F0C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9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ko-KR" altLang="en-US" b="1" dirty="0"/>
              <a:t>기본표의 정의 </a:t>
            </a:r>
            <a:r>
              <a:rPr lang="en-US" altLang="ko-KR" b="1" dirty="0"/>
              <a:t>: </a:t>
            </a:r>
            <a:r>
              <a:rPr lang="ko-KR" altLang="en-US" b="1" dirty="0"/>
              <a:t>병합 자체가 없는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구분은 출현시기고</a:t>
            </a:r>
            <a:r>
              <a:rPr lang="en-US" altLang="ko-KR" sz="2000" b="1" dirty="0"/>
              <a:t>, CMOS</a:t>
            </a:r>
            <a:r>
              <a:rPr lang="ko-KR" altLang="en-US" sz="2000" b="1" dirty="0"/>
              <a:t>는 </a:t>
            </a:r>
            <a:r>
              <a:rPr lang="en-US" altLang="ko-KR" sz="2000" b="1" dirty="0"/>
              <a:t>1906</a:t>
            </a:r>
            <a:r>
              <a:rPr lang="ko-KR" altLang="en-US" sz="2000" b="1" dirty="0"/>
              <a:t>년이고</a:t>
            </a:r>
            <a:r>
              <a:rPr lang="en-US" altLang="ko-KR" sz="2000" b="1" dirty="0"/>
              <a:t>, MLA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1951</a:t>
            </a:r>
            <a:r>
              <a:rPr lang="ko-KR" altLang="en-US" sz="2000" b="1" dirty="0"/>
              <a:t>년이고</a:t>
            </a:r>
            <a:r>
              <a:rPr lang="en-US" altLang="ko-KR" sz="2000" b="1" dirty="0"/>
              <a:t>, APA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1952</a:t>
            </a:r>
            <a:r>
              <a:rPr lang="ko-KR" altLang="en-US" sz="2000" b="1" dirty="0"/>
              <a:t>년이다</a:t>
            </a:r>
            <a:r>
              <a:rPr lang="en-US" altLang="ko-KR" sz="2000" b="1" dirty="0"/>
              <a:t>.</a:t>
            </a:r>
          </a:p>
        </p:txBody>
      </p:sp>
      <p:pic>
        <p:nvPicPr>
          <p:cNvPr id="19" name="Picture 2" descr="한국형 표준 논문작성법(KSMS) 개발·연구 필요하다">
            <a:extLst>
              <a:ext uri="{FF2B5EF4-FFF2-40B4-BE49-F238E27FC236}">
                <a16:creationId xmlns:a16="http://schemas.microsoft.com/office/drawing/2014/main" id="{7CD0F26B-DE9F-F6D6-2840-5DDEC0C56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5"/>
          <a:stretch/>
        </p:blipFill>
        <p:spPr bwMode="auto">
          <a:xfrm>
            <a:off x="381000" y="1690688"/>
            <a:ext cx="5715000" cy="4792078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5C96F029-DBF7-6556-7D74-92A2DB9C91C5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E46EE12-C20A-2EAB-2113-A5921937B6C8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98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2693235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  <a:p>
            <a:r>
              <a:rPr lang="ko-KR" altLang="en-US" sz="2600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sz="2600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sz="2600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ko-KR" sz="2600" b="1" dirty="0" err="1">
                <a:solidFill>
                  <a:srgbClr val="0070C0"/>
                </a:solidFill>
              </a:rPr>
              <a:t>bbox</a:t>
            </a:r>
            <a:r>
              <a:rPr lang="ko-KR" altLang="en-US" sz="2600" b="1" dirty="0">
                <a:solidFill>
                  <a:srgbClr val="0070C0"/>
                </a:solidFill>
              </a:rPr>
              <a:t>를 그림</a:t>
            </a:r>
            <a:endParaRPr lang="en-US" altLang="ko-KR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지난해 국산차 3.9% 증가, 쏘렌토 왕좌 오르고 현대차그룹 계열 점유율 88.5% : 다나와 자동차">
            <a:extLst>
              <a:ext uri="{FF2B5EF4-FFF2-40B4-BE49-F238E27FC236}">
                <a16:creationId xmlns:a16="http://schemas.microsoft.com/office/drawing/2014/main" id="{3E8EFDE9-A905-AB65-1A3D-5CAB21C8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7" y="1450047"/>
            <a:ext cx="5729467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85D8D3A-D4F8-CA25-937E-07A923F1D925}"/>
              </a:ext>
            </a:extLst>
          </p:cNvPr>
          <p:cNvSpPr/>
          <p:nvPr/>
        </p:nvSpPr>
        <p:spPr>
          <a:xfrm>
            <a:off x="332620" y="1831878"/>
            <a:ext cx="596414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1581DC-3BCB-8924-4CE0-2C36B5340D20}"/>
              </a:ext>
            </a:extLst>
          </p:cNvPr>
          <p:cNvSpPr/>
          <p:nvPr/>
        </p:nvSpPr>
        <p:spPr>
          <a:xfrm>
            <a:off x="949779" y="1832110"/>
            <a:ext cx="302819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B1D0277-9166-ED94-6EFC-B00FCCB90B25}"/>
              </a:ext>
            </a:extLst>
          </p:cNvPr>
          <p:cNvSpPr/>
          <p:nvPr/>
        </p:nvSpPr>
        <p:spPr>
          <a:xfrm>
            <a:off x="1291876" y="1831211"/>
            <a:ext cx="878675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105A97-7D50-CD73-8DE8-25A925EF4310}"/>
              </a:ext>
            </a:extLst>
          </p:cNvPr>
          <p:cNvSpPr/>
          <p:nvPr/>
        </p:nvSpPr>
        <p:spPr>
          <a:xfrm>
            <a:off x="2212041" y="1827168"/>
            <a:ext cx="878675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E5BA9D0-E525-3477-64CB-7461FCACDC71}"/>
              </a:ext>
            </a:extLst>
          </p:cNvPr>
          <p:cNvSpPr/>
          <p:nvPr/>
        </p:nvSpPr>
        <p:spPr>
          <a:xfrm>
            <a:off x="3641289" y="1831211"/>
            <a:ext cx="787849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9DE5E8-B10F-84B3-04AB-583288EC3293}"/>
              </a:ext>
            </a:extLst>
          </p:cNvPr>
          <p:cNvSpPr/>
          <p:nvPr/>
        </p:nvSpPr>
        <p:spPr>
          <a:xfrm>
            <a:off x="3114062" y="1831211"/>
            <a:ext cx="494111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3AA53A-47F5-DA62-894C-1463552027EA}"/>
              </a:ext>
            </a:extLst>
          </p:cNvPr>
          <p:cNvSpPr/>
          <p:nvPr/>
        </p:nvSpPr>
        <p:spPr>
          <a:xfrm>
            <a:off x="4470628" y="1831211"/>
            <a:ext cx="787849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DDEDCEA-17CF-9919-8196-88AEDD8F17C8}"/>
              </a:ext>
            </a:extLst>
          </p:cNvPr>
          <p:cNvSpPr/>
          <p:nvPr/>
        </p:nvSpPr>
        <p:spPr>
          <a:xfrm>
            <a:off x="5275035" y="1831211"/>
            <a:ext cx="787849" cy="35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1CC2555-6F69-8449-BF30-429A0B90AEAF}"/>
              </a:ext>
            </a:extLst>
          </p:cNvPr>
          <p:cNvSpPr/>
          <p:nvPr/>
        </p:nvSpPr>
        <p:spPr>
          <a:xfrm>
            <a:off x="315125" y="4531136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FC8B2F6-E512-22BC-0137-AB75883F89BB}"/>
              </a:ext>
            </a:extLst>
          </p:cNvPr>
          <p:cNvSpPr/>
          <p:nvPr/>
        </p:nvSpPr>
        <p:spPr>
          <a:xfrm>
            <a:off x="313749" y="4907079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15A69ED-7DE1-3524-9DA8-949E6F4F3DD6}"/>
              </a:ext>
            </a:extLst>
          </p:cNvPr>
          <p:cNvSpPr/>
          <p:nvPr/>
        </p:nvSpPr>
        <p:spPr>
          <a:xfrm>
            <a:off x="307025" y="5109609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FABBF82-E56B-C3FA-6FFA-A77AA6286561}"/>
              </a:ext>
            </a:extLst>
          </p:cNvPr>
          <p:cNvSpPr/>
          <p:nvPr/>
        </p:nvSpPr>
        <p:spPr>
          <a:xfrm>
            <a:off x="311207" y="5297804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7F9BDDC-C240-F443-CA3A-9BD5C7AEC8C4}"/>
              </a:ext>
            </a:extLst>
          </p:cNvPr>
          <p:cNvSpPr/>
          <p:nvPr/>
        </p:nvSpPr>
        <p:spPr>
          <a:xfrm>
            <a:off x="307025" y="5490018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6CAB0E1-C224-2C9C-F0AE-ED09D74A9D1F}"/>
              </a:ext>
            </a:extLst>
          </p:cNvPr>
          <p:cNvSpPr/>
          <p:nvPr/>
        </p:nvSpPr>
        <p:spPr>
          <a:xfrm>
            <a:off x="313749" y="4721589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914B1DA-71F7-ACBF-A554-BDF95D63F813}"/>
              </a:ext>
            </a:extLst>
          </p:cNvPr>
          <p:cNvSpPr/>
          <p:nvPr/>
        </p:nvSpPr>
        <p:spPr>
          <a:xfrm>
            <a:off x="325099" y="3944056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7F11B3E-2DFA-52C0-FA77-A2C6010A7C66}"/>
              </a:ext>
            </a:extLst>
          </p:cNvPr>
          <p:cNvSpPr/>
          <p:nvPr/>
        </p:nvSpPr>
        <p:spPr>
          <a:xfrm>
            <a:off x="322557" y="4138975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0864290-A1B8-9F6B-05FA-A79F1DD199E8}"/>
              </a:ext>
            </a:extLst>
          </p:cNvPr>
          <p:cNvSpPr/>
          <p:nvPr/>
        </p:nvSpPr>
        <p:spPr>
          <a:xfrm>
            <a:off x="325099" y="4324465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B14FA5F-9577-B4A8-1CD7-82CCAC08986C}"/>
              </a:ext>
            </a:extLst>
          </p:cNvPr>
          <p:cNvSpPr/>
          <p:nvPr/>
        </p:nvSpPr>
        <p:spPr>
          <a:xfrm>
            <a:off x="322557" y="3349552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52DBC9E-481E-F045-DDED-0FCD8978D50A}"/>
              </a:ext>
            </a:extLst>
          </p:cNvPr>
          <p:cNvSpPr/>
          <p:nvPr/>
        </p:nvSpPr>
        <p:spPr>
          <a:xfrm>
            <a:off x="320015" y="3537747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16E28C2-8A9F-3BF4-0909-5708E4194E7D}"/>
              </a:ext>
            </a:extLst>
          </p:cNvPr>
          <p:cNvSpPr/>
          <p:nvPr/>
        </p:nvSpPr>
        <p:spPr>
          <a:xfrm>
            <a:off x="322557" y="3723237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4C15789-2174-6F5E-5891-C37FC8D86C0E}"/>
              </a:ext>
            </a:extLst>
          </p:cNvPr>
          <p:cNvSpPr/>
          <p:nvPr/>
        </p:nvSpPr>
        <p:spPr>
          <a:xfrm>
            <a:off x="322557" y="2755748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7B05D6F8-CCA8-5C9B-F6ED-90BF851CC66C}"/>
              </a:ext>
            </a:extLst>
          </p:cNvPr>
          <p:cNvSpPr/>
          <p:nvPr/>
        </p:nvSpPr>
        <p:spPr>
          <a:xfrm>
            <a:off x="320015" y="2943943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2DA355B-8D29-1FED-A6D4-49C7B32594CA}"/>
              </a:ext>
            </a:extLst>
          </p:cNvPr>
          <p:cNvSpPr/>
          <p:nvPr/>
        </p:nvSpPr>
        <p:spPr>
          <a:xfrm>
            <a:off x="322557" y="3136157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1036C33-158F-8E3F-CF69-11D003716B0F}"/>
              </a:ext>
            </a:extLst>
          </p:cNvPr>
          <p:cNvSpPr/>
          <p:nvPr/>
        </p:nvSpPr>
        <p:spPr>
          <a:xfrm>
            <a:off x="322557" y="2208044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8A59094-5444-3C44-65F9-59E291B683E6}"/>
              </a:ext>
            </a:extLst>
          </p:cNvPr>
          <p:cNvSpPr/>
          <p:nvPr/>
        </p:nvSpPr>
        <p:spPr>
          <a:xfrm>
            <a:off x="320015" y="2402963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E635BFA-D870-899D-3493-BD0F2A826815}"/>
              </a:ext>
            </a:extLst>
          </p:cNvPr>
          <p:cNvSpPr/>
          <p:nvPr/>
        </p:nvSpPr>
        <p:spPr>
          <a:xfrm>
            <a:off x="322557" y="2588453"/>
            <a:ext cx="617956" cy="1509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내용 개체 틀 2">
            <a:extLst>
              <a:ext uri="{FF2B5EF4-FFF2-40B4-BE49-F238E27FC236}">
                <a16:creationId xmlns:a16="http://schemas.microsoft.com/office/drawing/2014/main" id="{6520A5F0-3DCF-1FDB-D648-0EFF8E089961}"/>
              </a:ext>
            </a:extLst>
          </p:cNvPr>
          <p:cNvSpPr txBox="1">
            <a:spLocks/>
          </p:cNvSpPr>
          <p:nvPr/>
        </p:nvSpPr>
        <p:spPr>
          <a:xfrm>
            <a:off x="601152" y="5680068"/>
            <a:ext cx="10989696" cy="105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브랜드는 현대차이고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구분은 국내이고</a:t>
            </a:r>
            <a:r>
              <a:rPr lang="en-US" altLang="ko-KR" sz="2000" b="1" dirty="0"/>
              <a:t>, 202/12</a:t>
            </a:r>
            <a:r>
              <a:rPr lang="ko-KR" altLang="en-US" sz="2000" b="1" dirty="0"/>
              <a:t>월은 </a:t>
            </a:r>
            <a:r>
              <a:rPr lang="en-US" altLang="ko-KR" sz="2000" b="1" dirty="0"/>
              <a:t>7,0387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2021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/12</a:t>
            </a:r>
            <a:r>
              <a:rPr lang="ko-KR" altLang="en-US" sz="2000" b="1" dirty="0"/>
              <a:t>월은 </a:t>
            </a:r>
            <a:r>
              <a:rPr lang="en-US" altLang="ko-KR" sz="2000" b="1" dirty="0"/>
              <a:t>66,112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증감율은 </a:t>
            </a:r>
            <a:r>
              <a:rPr lang="en-US" altLang="ko-KR" sz="2000" b="1" dirty="0"/>
              <a:t>6.5%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2022</a:t>
            </a:r>
            <a:r>
              <a:rPr lang="ko-KR" altLang="en-US" sz="2000" b="1" dirty="0"/>
              <a:t>년은 </a:t>
            </a:r>
            <a:r>
              <a:rPr lang="en-US" altLang="ko-KR" sz="2000" b="1" dirty="0"/>
              <a:t>688,884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2021</a:t>
            </a:r>
            <a:r>
              <a:rPr lang="ko-KR" altLang="en-US" sz="2000" b="1" dirty="0"/>
              <a:t>년은 </a:t>
            </a:r>
            <a:r>
              <a:rPr lang="en-US" altLang="ko-KR" sz="2000" b="1" dirty="0"/>
              <a:t>726,838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증감율은 </a:t>
            </a:r>
            <a:r>
              <a:rPr lang="en-US" altLang="ko-KR" sz="2000" b="1" dirty="0"/>
              <a:t>-5.2% 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3734C92-2858-7474-8A80-B30854A54CBD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834DBFC-8869-EE51-DEA3-B4A2B27E06A8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F0F70-2FFB-7BB3-EF18-5B4920224069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1E9F0-1D6C-DE33-4595-13C5669E3541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4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3127375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</p:txBody>
      </p:sp>
      <p:pic>
        <p:nvPicPr>
          <p:cNvPr id="33" name="Picture 6" descr="에스엘 (005850)">
            <a:extLst>
              <a:ext uri="{FF2B5EF4-FFF2-40B4-BE49-F238E27FC236}">
                <a16:creationId xmlns:a16="http://schemas.microsoft.com/office/drawing/2014/main" id="{8FB0158C-C6AB-458A-3CE1-FDA99F6BB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2755" r="2285" b="16475"/>
          <a:stretch/>
        </p:blipFill>
        <p:spPr bwMode="auto">
          <a:xfrm>
            <a:off x="347305" y="2185986"/>
            <a:ext cx="5748695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68E3860A-98F0-2D3F-C691-638C1C855DD2}"/>
              </a:ext>
            </a:extLst>
          </p:cNvPr>
          <p:cNvSpPr txBox="1">
            <a:spLocks/>
          </p:cNvSpPr>
          <p:nvPr/>
        </p:nvSpPr>
        <p:spPr>
          <a:xfrm>
            <a:off x="1137910" y="5550241"/>
            <a:ext cx="9916179" cy="105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세그먼트는 세단이고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차종은 아반떼이고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세그먼트는 </a:t>
            </a:r>
            <a:r>
              <a:rPr lang="en-US" altLang="ko-KR" sz="2000" b="1" dirty="0"/>
              <a:t>SUV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차종은 </a:t>
            </a:r>
            <a:r>
              <a:rPr lang="ko-KR" altLang="en-US" sz="2000" b="1" dirty="0" err="1"/>
              <a:t>베뉴이고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세그먼트는 </a:t>
            </a:r>
            <a:r>
              <a:rPr lang="en-US" altLang="ko-KR" sz="2000" b="1" dirty="0"/>
              <a:t>CV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차종은 </a:t>
            </a:r>
            <a:r>
              <a:rPr lang="en-US" altLang="ko-KR" sz="2000" b="1" dirty="0"/>
              <a:t>LCV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F79AA2E-2798-2166-406F-6BDCFCABD575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51E2768-C1AE-A9FF-A9EC-9765115F382D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93845C-114E-83D8-A031-023F6C63D2EF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8527A-E055-1D5A-2985-24493918E3BC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9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4. </a:t>
            </a:r>
            <a:r>
              <a:rPr lang="ko-KR" altLang="en-US" sz="5000" b="1" dirty="0"/>
              <a:t>컨텐츠 </a:t>
            </a:r>
            <a:r>
              <a:rPr lang="ko-KR" altLang="en-US" sz="5000" b="1" dirty="0" err="1"/>
              <a:t>병합표</a:t>
            </a:r>
            <a:r>
              <a:rPr lang="ko-KR" altLang="en-US" sz="5000" b="1" dirty="0"/>
              <a:t> </a:t>
            </a:r>
            <a:r>
              <a:rPr lang="en-US" altLang="ko-KR" sz="5000" b="1" dirty="0"/>
              <a:t>: </a:t>
            </a:r>
            <a:r>
              <a:rPr lang="ko-KR" altLang="en-US" sz="5000" b="1" dirty="0"/>
              <a:t>세로만 병합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257800" cy="3127375"/>
          </a:xfrm>
        </p:spPr>
        <p:txBody>
          <a:bodyPr>
            <a:normAutofit/>
          </a:bodyPr>
          <a:lstStyle/>
          <a:p>
            <a:r>
              <a:rPr lang="ko-KR" altLang="en-US" sz="2600" b="1" dirty="0"/>
              <a:t>컨텐츠 병합표의 정의 </a:t>
            </a:r>
            <a:r>
              <a:rPr lang="en-US" altLang="ko-KR" sz="2600" b="1" dirty="0"/>
              <a:t>: </a:t>
            </a:r>
            <a:r>
              <a:rPr lang="ko-KR" altLang="en-US" sz="2600" b="1" dirty="0"/>
              <a:t>컨텐츠에 세로 병합만 있거나 가로 병합만 있는 표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200" b="1" dirty="0"/>
              <a:t>  (</a:t>
            </a:r>
            <a:r>
              <a:rPr lang="ko-KR" altLang="en-US" sz="2200" b="1" dirty="0"/>
              <a:t>헤더가 병합되어 있으면 안됨</a:t>
            </a:r>
            <a:r>
              <a:rPr lang="en-US" altLang="ko-KR" sz="2200" b="1" dirty="0"/>
              <a:t>)</a:t>
            </a:r>
          </a:p>
          <a:p>
            <a:r>
              <a:rPr lang="ko-KR" altLang="en-US" sz="2600" b="1" dirty="0" err="1">
                <a:solidFill>
                  <a:srgbClr val="0070C0"/>
                </a:solidFill>
              </a:rPr>
              <a:t>로우헤더가</a:t>
            </a:r>
            <a:r>
              <a:rPr lang="ko-KR" altLang="en-US" sz="2600" b="1" dirty="0">
                <a:solidFill>
                  <a:srgbClr val="0070C0"/>
                </a:solidFill>
              </a:rPr>
              <a:t> 최소 단위의 셀 기준 </a:t>
            </a:r>
            <a:r>
              <a:rPr lang="ko-KR" altLang="en-US" sz="2600" b="1" dirty="0" err="1">
                <a:solidFill>
                  <a:srgbClr val="0070C0"/>
                </a:solidFill>
              </a:rPr>
              <a:t>로우헤더에</a:t>
            </a:r>
            <a:r>
              <a:rPr lang="ko-KR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ko-KR" sz="2600" b="1" dirty="0" err="1">
                <a:solidFill>
                  <a:srgbClr val="0070C0"/>
                </a:solidFill>
              </a:rPr>
              <a:t>bbox</a:t>
            </a:r>
            <a:r>
              <a:rPr lang="ko-KR" altLang="en-US" sz="2600" b="1" dirty="0">
                <a:solidFill>
                  <a:srgbClr val="0070C0"/>
                </a:solidFill>
              </a:rPr>
              <a:t>를 그림</a:t>
            </a:r>
            <a:endParaRPr lang="en-US" altLang="ko-KR" sz="2600" b="1" dirty="0">
              <a:solidFill>
                <a:srgbClr val="0070C0"/>
              </a:solidFill>
            </a:endParaRPr>
          </a:p>
        </p:txBody>
      </p:sp>
      <p:pic>
        <p:nvPicPr>
          <p:cNvPr id="33" name="Picture 6" descr="에스엘 (005850)">
            <a:extLst>
              <a:ext uri="{FF2B5EF4-FFF2-40B4-BE49-F238E27FC236}">
                <a16:creationId xmlns:a16="http://schemas.microsoft.com/office/drawing/2014/main" id="{8FB0158C-C6AB-458A-3CE1-FDA99F6BB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2755" r="2285" b="16475"/>
          <a:stretch/>
        </p:blipFill>
        <p:spPr bwMode="auto">
          <a:xfrm>
            <a:off x="347305" y="2185986"/>
            <a:ext cx="5748695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346CB73A-61DF-5EFD-686C-A99B60C13EFD}"/>
              </a:ext>
            </a:extLst>
          </p:cNvPr>
          <p:cNvSpPr/>
          <p:nvPr/>
        </p:nvSpPr>
        <p:spPr>
          <a:xfrm>
            <a:off x="5210176" y="2245483"/>
            <a:ext cx="803456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90D2412-BFCA-02B4-C358-3570137B1F3C}"/>
              </a:ext>
            </a:extLst>
          </p:cNvPr>
          <p:cNvSpPr/>
          <p:nvPr/>
        </p:nvSpPr>
        <p:spPr>
          <a:xfrm>
            <a:off x="4314825" y="2245483"/>
            <a:ext cx="887452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A1312C-91B5-71C0-204A-6817FC48D46B}"/>
              </a:ext>
            </a:extLst>
          </p:cNvPr>
          <p:cNvSpPr/>
          <p:nvPr/>
        </p:nvSpPr>
        <p:spPr>
          <a:xfrm>
            <a:off x="3286125" y="2245483"/>
            <a:ext cx="1020801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0626A4A-2778-25F0-1880-E83EFEC469DD}"/>
              </a:ext>
            </a:extLst>
          </p:cNvPr>
          <p:cNvSpPr/>
          <p:nvPr/>
        </p:nvSpPr>
        <p:spPr>
          <a:xfrm>
            <a:off x="2419350" y="2245483"/>
            <a:ext cx="849350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4D1E42-D675-9072-6459-3F08492ED1D5}"/>
              </a:ext>
            </a:extLst>
          </p:cNvPr>
          <p:cNvSpPr/>
          <p:nvPr/>
        </p:nvSpPr>
        <p:spPr>
          <a:xfrm>
            <a:off x="1381125" y="2245483"/>
            <a:ext cx="1028700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9035844-F313-FEA8-E600-8B2DBF49F431}"/>
              </a:ext>
            </a:extLst>
          </p:cNvPr>
          <p:cNvSpPr/>
          <p:nvPr/>
        </p:nvSpPr>
        <p:spPr>
          <a:xfrm>
            <a:off x="358334" y="2244198"/>
            <a:ext cx="1022690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AE895D6-942A-E42D-37B5-763CC429CA1C}"/>
              </a:ext>
            </a:extLst>
          </p:cNvPr>
          <p:cNvSpPr/>
          <p:nvPr/>
        </p:nvSpPr>
        <p:spPr>
          <a:xfrm>
            <a:off x="358334" y="4185975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0BFB61-1439-F177-EC0E-A2DB51A14CB8}"/>
              </a:ext>
            </a:extLst>
          </p:cNvPr>
          <p:cNvSpPr/>
          <p:nvPr/>
        </p:nvSpPr>
        <p:spPr>
          <a:xfrm>
            <a:off x="358334" y="4422938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3785AAF-0D7B-179D-93F9-AB53FB6753F9}"/>
              </a:ext>
            </a:extLst>
          </p:cNvPr>
          <p:cNvSpPr/>
          <p:nvPr/>
        </p:nvSpPr>
        <p:spPr>
          <a:xfrm>
            <a:off x="358334" y="4643825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480C051-D766-07A6-0346-BC33D15B9B80}"/>
              </a:ext>
            </a:extLst>
          </p:cNvPr>
          <p:cNvSpPr/>
          <p:nvPr/>
        </p:nvSpPr>
        <p:spPr>
          <a:xfrm>
            <a:off x="358334" y="3935228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F4D5281-3E59-3E74-CF14-D15CDA995251}"/>
              </a:ext>
            </a:extLst>
          </p:cNvPr>
          <p:cNvSpPr/>
          <p:nvPr/>
        </p:nvSpPr>
        <p:spPr>
          <a:xfrm>
            <a:off x="359838" y="3698265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D0DF349-1FD6-D1DF-8ABB-9D28DBB59223}"/>
              </a:ext>
            </a:extLst>
          </p:cNvPr>
          <p:cNvSpPr/>
          <p:nvPr/>
        </p:nvSpPr>
        <p:spPr>
          <a:xfrm>
            <a:off x="358334" y="3459048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70982DD-F5B0-C554-0A90-8DEB57B4A030}"/>
              </a:ext>
            </a:extLst>
          </p:cNvPr>
          <p:cNvSpPr/>
          <p:nvPr/>
        </p:nvSpPr>
        <p:spPr>
          <a:xfrm>
            <a:off x="355430" y="3229729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C6C74B0-6DD0-B64F-C903-C65BDF3E725C}"/>
              </a:ext>
            </a:extLst>
          </p:cNvPr>
          <p:cNvSpPr/>
          <p:nvPr/>
        </p:nvSpPr>
        <p:spPr>
          <a:xfrm>
            <a:off x="365961" y="3030998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C55CF0D-DDCE-5219-1F33-21C9B1FCF797}"/>
              </a:ext>
            </a:extLst>
          </p:cNvPr>
          <p:cNvSpPr/>
          <p:nvPr/>
        </p:nvSpPr>
        <p:spPr>
          <a:xfrm>
            <a:off x="358334" y="2783023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2C5353-862F-A762-88D4-F7A4F90D16EE}"/>
              </a:ext>
            </a:extLst>
          </p:cNvPr>
          <p:cNvSpPr/>
          <p:nvPr/>
        </p:nvSpPr>
        <p:spPr>
          <a:xfrm>
            <a:off x="358334" y="2525316"/>
            <a:ext cx="1022690" cy="22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68E3860A-98F0-2D3F-C691-638C1C855DD2}"/>
              </a:ext>
            </a:extLst>
          </p:cNvPr>
          <p:cNvSpPr txBox="1">
            <a:spLocks/>
          </p:cNvSpPr>
          <p:nvPr/>
        </p:nvSpPr>
        <p:spPr>
          <a:xfrm>
            <a:off x="1137910" y="5550241"/>
            <a:ext cx="9916179" cy="105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세그먼트는 세단이고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차종은 아반떼이고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세그먼트는 </a:t>
            </a:r>
            <a:r>
              <a:rPr lang="en-US" altLang="ko-KR" sz="2000" b="1" dirty="0"/>
              <a:t>SUV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차종은 </a:t>
            </a:r>
            <a:r>
              <a:rPr lang="ko-KR" altLang="en-US" sz="2000" b="1" dirty="0" err="1"/>
              <a:t>베뉴이고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세그먼트는 </a:t>
            </a:r>
            <a:r>
              <a:rPr lang="en-US" altLang="ko-KR" sz="2000" b="1" dirty="0"/>
              <a:t>CV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차종은 </a:t>
            </a:r>
            <a:r>
              <a:rPr lang="en-US" altLang="ko-KR" sz="2000" b="1" dirty="0"/>
              <a:t>LCV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433A684-A104-3DB6-80F4-E4920A7A61A5}"/>
              </a:ext>
            </a:extLst>
          </p:cNvPr>
          <p:cNvSpPr/>
          <p:nvPr/>
        </p:nvSpPr>
        <p:spPr>
          <a:xfrm>
            <a:off x="10768125" y="422637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1ED3DC-1DE4-05DF-9627-6C252967E5BE}"/>
              </a:ext>
            </a:extLst>
          </p:cNvPr>
          <p:cNvSpPr/>
          <p:nvPr/>
        </p:nvSpPr>
        <p:spPr>
          <a:xfrm>
            <a:off x="10768125" y="1261958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F4298-58BB-2F14-4171-FCBD58C4694F}"/>
              </a:ext>
            </a:extLst>
          </p:cNvPr>
          <p:cNvSpPr txBox="1"/>
          <p:nvPr/>
        </p:nvSpPr>
        <p:spPr>
          <a:xfrm>
            <a:off x="10876388" y="45523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3B140-933D-37BB-970A-FEDE7BE8EFD7}"/>
              </a:ext>
            </a:extLst>
          </p:cNvPr>
          <p:cNvSpPr txBox="1"/>
          <p:nvPr/>
        </p:nvSpPr>
        <p:spPr>
          <a:xfrm>
            <a:off x="10876388" y="892626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DA8E107-C4C6-2708-BBD7-A8876F3B0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41" y="1850289"/>
            <a:ext cx="7834917" cy="402676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72C073B-8048-40A8-C2A6-EE6A5E4E3D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ko-KR" altLang="en-US" sz="2700" b="1" dirty="0"/>
              <a:t>다수정보표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제외</a:t>
            </a:r>
            <a:r>
              <a:rPr lang="en-US" altLang="ko-KR" sz="2700" b="1" dirty="0"/>
              <a:t>) 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7CC8528-A03F-6EBB-7A2F-499927D38507}"/>
              </a:ext>
            </a:extLst>
          </p:cNvPr>
          <p:cNvSpPr/>
          <p:nvPr/>
        </p:nvSpPr>
        <p:spPr>
          <a:xfrm>
            <a:off x="2679630" y="3178507"/>
            <a:ext cx="761402" cy="93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70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DC871C2-DE3A-8B67-3FF1-B28AFE146F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ko-KR" altLang="en-US" sz="2700" b="1" dirty="0"/>
              <a:t>단위가 여러 개인 표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제외</a:t>
            </a:r>
            <a:r>
              <a:rPr lang="en-US" altLang="ko-KR" sz="2700" b="1" dirty="0"/>
              <a:t>) 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3A9F86B-4532-0DC3-CF3E-EF6303F2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20" y="3429000"/>
            <a:ext cx="4829480" cy="271379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0DFF4D0-89F9-0D26-D978-8F791C6EB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6204"/>
            <a:ext cx="6342820" cy="17517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5F13037-58B5-FC8C-B622-118FBDD7B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164"/>
          <a:stretch/>
        </p:blipFill>
        <p:spPr>
          <a:xfrm>
            <a:off x="838200" y="3520095"/>
            <a:ext cx="5152514" cy="249970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8633416-7DA0-6061-E726-4330409E1C90}"/>
              </a:ext>
            </a:extLst>
          </p:cNvPr>
          <p:cNvSpPr/>
          <p:nvPr/>
        </p:nvSpPr>
        <p:spPr>
          <a:xfrm>
            <a:off x="6096000" y="1775389"/>
            <a:ext cx="1028700" cy="26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45D0CC8-49AE-C6B3-0F9C-6CB8585779D2}"/>
              </a:ext>
            </a:extLst>
          </p:cNvPr>
          <p:cNvSpPr/>
          <p:nvPr/>
        </p:nvSpPr>
        <p:spPr>
          <a:xfrm>
            <a:off x="5254388" y="3643966"/>
            <a:ext cx="814316" cy="286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62298CC-0F75-ED26-5FB5-E41F51E2801D}"/>
              </a:ext>
            </a:extLst>
          </p:cNvPr>
          <p:cNvSpPr/>
          <p:nvPr/>
        </p:nvSpPr>
        <p:spPr>
          <a:xfrm>
            <a:off x="10566126" y="3522369"/>
            <a:ext cx="814316" cy="286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739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DC871C2-DE3A-8B67-3FF1-B28AFE146F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ko-KR" altLang="en-US" sz="2700" b="1" dirty="0"/>
              <a:t>행이 </a:t>
            </a:r>
            <a:r>
              <a:rPr lang="en-US" altLang="ko-KR" sz="2700" b="1" dirty="0"/>
              <a:t>3</a:t>
            </a:r>
            <a:r>
              <a:rPr lang="ko-KR" altLang="en-US" sz="2700" b="1" dirty="0"/>
              <a:t>개 이하인 표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제외</a:t>
            </a:r>
            <a:r>
              <a:rPr lang="en-US" altLang="ko-KR" sz="2700" b="1" dirty="0"/>
              <a:t>) 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9801941-2656-46F2-8C43-6B4B4E67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13" y="2491682"/>
            <a:ext cx="8999534" cy="230891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D1E3D5E-2669-EAF7-C4BE-843C99664E21}"/>
              </a:ext>
            </a:extLst>
          </p:cNvPr>
          <p:cNvSpPr/>
          <p:nvPr/>
        </p:nvSpPr>
        <p:spPr>
          <a:xfrm>
            <a:off x="1416313" y="3043992"/>
            <a:ext cx="9084133" cy="1792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5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DC871C2-DE3A-8B67-3FF1-B28AFE146F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en-US" altLang="ko-KR" sz="2700" b="1" dirty="0"/>
              <a:t>4</a:t>
            </a:r>
            <a:r>
              <a:rPr lang="ko-KR" altLang="en-US" sz="2700" b="1" dirty="0"/>
              <a:t>개의 카테고리가 중복으로 해당된 표</a:t>
            </a:r>
            <a:r>
              <a:rPr lang="en-US" altLang="ko-KR" sz="2700" b="1" dirty="0"/>
              <a:t>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3" name="Picture 2" descr="영어영문학과 | 내규 및 요건 | 졸업요건 | 졸업요건표">
            <a:extLst>
              <a:ext uri="{FF2B5EF4-FFF2-40B4-BE49-F238E27FC236}">
                <a16:creationId xmlns:a16="http://schemas.microsoft.com/office/drawing/2014/main" id="{285D55A0-FC64-8F32-1B4F-42A52B15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97" y="2337046"/>
            <a:ext cx="6607266" cy="40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보고서]자동차용 LED기반의 3D 리어램프 개발">
            <a:extLst>
              <a:ext uri="{FF2B5EF4-FFF2-40B4-BE49-F238E27FC236}">
                <a16:creationId xmlns:a16="http://schemas.microsoft.com/office/drawing/2014/main" id="{D99BAE13-162E-E5C1-2942-B22E1022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7" y="1586204"/>
            <a:ext cx="3820703" cy="48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0D09F67-BEC4-B5BD-32E3-A882C8FC209D}"/>
              </a:ext>
            </a:extLst>
          </p:cNvPr>
          <p:cNvSpPr/>
          <p:nvPr/>
        </p:nvSpPr>
        <p:spPr>
          <a:xfrm>
            <a:off x="2610851" y="1574172"/>
            <a:ext cx="1160777" cy="624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8C71448-6925-8F4C-E841-0F80053EF470}"/>
              </a:ext>
            </a:extLst>
          </p:cNvPr>
          <p:cNvSpPr/>
          <p:nvPr/>
        </p:nvSpPr>
        <p:spPr>
          <a:xfrm>
            <a:off x="933551" y="3729937"/>
            <a:ext cx="881601" cy="978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4240FFE-ABC2-1E4C-5050-CB7378AFF5A3}"/>
              </a:ext>
            </a:extLst>
          </p:cNvPr>
          <p:cNvSpPr/>
          <p:nvPr/>
        </p:nvSpPr>
        <p:spPr>
          <a:xfrm>
            <a:off x="8431681" y="2729393"/>
            <a:ext cx="2095589" cy="1053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A067D8-CC02-E7CD-D877-FDD51CCE15CA}"/>
              </a:ext>
            </a:extLst>
          </p:cNvPr>
          <p:cNvSpPr/>
          <p:nvPr/>
        </p:nvSpPr>
        <p:spPr>
          <a:xfrm>
            <a:off x="5690936" y="2297549"/>
            <a:ext cx="2776842" cy="1473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3B82A-36AB-2CF1-6511-9542EB5A4B1D}"/>
              </a:ext>
            </a:extLst>
          </p:cNvPr>
          <p:cNvSpPr txBox="1"/>
          <p:nvPr/>
        </p:nvSpPr>
        <p:spPr>
          <a:xfrm>
            <a:off x="3690291" y="448456"/>
            <a:ext cx="25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가로 병합 </a:t>
            </a:r>
            <a:r>
              <a:rPr lang="en-US" altLang="ko-KR" b="1" dirty="0">
                <a:solidFill>
                  <a:srgbClr val="FF0000"/>
                </a:solidFill>
              </a:rPr>
              <a:t>+ </a:t>
            </a:r>
            <a:r>
              <a:rPr lang="ko-KR" altLang="en-US" b="1" dirty="0">
                <a:solidFill>
                  <a:srgbClr val="FF0000"/>
                </a:solidFill>
              </a:rPr>
              <a:t>세로 병합</a:t>
            </a:r>
          </a:p>
        </p:txBody>
      </p:sp>
    </p:spTree>
    <p:extLst>
      <p:ext uri="{BB962C8B-B14F-4D97-AF65-F5344CB8AC3E}">
        <p14:creationId xmlns:p14="http://schemas.microsoft.com/office/powerpoint/2010/main" val="560738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DC871C2-DE3A-8B67-3FF1-B28AFE146F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en-US" altLang="ko-KR" sz="2700" b="1" dirty="0"/>
              <a:t>4</a:t>
            </a:r>
            <a:r>
              <a:rPr lang="ko-KR" altLang="en-US" sz="2700" b="1" dirty="0"/>
              <a:t>개의 카테고리가 중복으로 해당된 표</a:t>
            </a:r>
            <a:r>
              <a:rPr lang="en-US" altLang="ko-KR" sz="2700" b="1" dirty="0"/>
              <a:t>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B58DB3A1-5907-C89A-6932-AD869628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94" y="3866205"/>
            <a:ext cx="5220152" cy="2933954"/>
          </a:xfrm>
          <a:prstGeom prst="rect">
            <a:avLst/>
          </a:prstGeom>
        </p:spPr>
      </p:pic>
      <p:pic>
        <p:nvPicPr>
          <p:cNvPr id="3" name="Picture 2" descr="가천대신문 모바일 사이트, 연구실적 급상승··· 사립대 15위">
            <a:extLst>
              <a:ext uri="{FF2B5EF4-FFF2-40B4-BE49-F238E27FC236}">
                <a16:creationId xmlns:a16="http://schemas.microsoft.com/office/drawing/2014/main" id="{F23FD619-F6E6-1482-E1C3-B70B7C35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18" y="4561083"/>
            <a:ext cx="4578090" cy="19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더벨 - 국내 최고 자본시장(Capital Markets) 미디어">
            <a:extLst>
              <a:ext uri="{FF2B5EF4-FFF2-40B4-BE49-F238E27FC236}">
                <a16:creationId xmlns:a16="http://schemas.microsoft.com/office/drawing/2014/main" id="{DC8E9369-5D23-8BFA-1D89-7659F780C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2725" r="903" b="50119"/>
          <a:stretch/>
        </p:blipFill>
        <p:spPr bwMode="auto">
          <a:xfrm>
            <a:off x="7392545" y="2285462"/>
            <a:ext cx="4342961" cy="15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8C5F2C9-715C-669E-0E42-DCC3E0F53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"/>
          <a:stretch/>
        </p:blipFill>
        <p:spPr bwMode="auto">
          <a:xfrm>
            <a:off x="1006618" y="1701195"/>
            <a:ext cx="6117329" cy="25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B131C05-E412-D821-2544-D810A7399CDD}"/>
              </a:ext>
            </a:extLst>
          </p:cNvPr>
          <p:cNvSpPr/>
          <p:nvPr/>
        </p:nvSpPr>
        <p:spPr>
          <a:xfrm>
            <a:off x="941974" y="2234431"/>
            <a:ext cx="1282612" cy="730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F8817B6-830C-817F-923A-4CD6A2C4072C}"/>
              </a:ext>
            </a:extLst>
          </p:cNvPr>
          <p:cNvSpPr/>
          <p:nvPr/>
        </p:nvSpPr>
        <p:spPr>
          <a:xfrm>
            <a:off x="941973" y="3958548"/>
            <a:ext cx="6246617" cy="320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0A41FD4-EB88-CBD6-1C74-A319714C8950}"/>
              </a:ext>
            </a:extLst>
          </p:cNvPr>
          <p:cNvSpPr/>
          <p:nvPr/>
        </p:nvSpPr>
        <p:spPr>
          <a:xfrm>
            <a:off x="1155029" y="4852160"/>
            <a:ext cx="3044528" cy="613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471212C-6EE9-C097-4C0A-6F47EC762D4E}"/>
              </a:ext>
            </a:extLst>
          </p:cNvPr>
          <p:cNvSpPr/>
          <p:nvPr/>
        </p:nvSpPr>
        <p:spPr>
          <a:xfrm>
            <a:off x="7419841" y="2438856"/>
            <a:ext cx="864350" cy="1427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5493E0-4C3D-2D25-F406-C3936FD2D264}"/>
              </a:ext>
            </a:extLst>
          </p:cNvPr>
          <p:cNvSpPr/>
          <p:nvPr/>
        </p:nvSpPr>
        <p:spPr>
          <a:xfrm>
            <a:off x="9357180" y="2434292"/>
            <a:ext cx="2337516" cy="554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413D93-D83B-61AF-FA70-829D8D4982C3}"/>
              </a:ext>
            </a:extLst>
          </p:cNvPr>
          <p:cNvSpPr/>
          <p:nvPr/>
        </p:nvSpPr>
        <p:spPr>
          <a:xfrm>
            <a:off x="8963525" y="4191741"/>
            <a:ext cx="2090226" cy="649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3B225-B876-B29E-21DE-B2DC5B6EAAB1}"/>
              </a:ext>
            </a:extLst>
          </p:cNvPr>
          <p:cNvSpPr txBox="1"/>
          <p:nvPr/>
        </p:nvSpPr>
        <p:spPr>
          <a:xfrm>
            <a:off x="3690291" y="448456"/>
            <a:ext cx="25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가로 병합 </a:t>
            </a:r>
            <a:r>
              <a:rPr lang="en-US" altLang="ko-KR" b="1" dirty="0">
                <a:solidFill>
                  <a:srgbClr val="FF0000"/>
                </a:solidFill>
              </a:rPr>
              <a:t>+ </a:t>
            </a:r>
            <a:r>
              <a:rPr lang="ko-KR" altLang="en-US" b="1" dirty="0">
                <a:solidFill>
                  <a:srgbClr val="FF0000"/>
                </a:solidFill>
              </a:rPr>
              <a:t>세로 병합</a:t>
            </a:r>
          </a:p>
        </p:txBody>
      </p:sp>
    </p:spTree>
    <p:extLst>
      <p:ext uri="{BB962C8B-B14F-4D97-AF65-F5344CB8AC3E}">
        <p14:creationId xmlns:p14="http://schemas.microsoft.com/office/powerpoint/2010/main" val="1239115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DC871C2-DE3A-8B67-3FF1-B28AFE146F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en-US" altLang="ko-KR" sz="2700" b="1" dirty="0"/>
              <a:t>4</a:t>
            </a:r>
            <a:r>
              <a:rPr lang="ko-KR" altLang="en-US" sz="2700" b="1" dirty="0"/>
              <a:t>개의 카테고리가 중복으로 해당된 표</a:t>
            </a:r>
            <a:r>
              <a:rPr lang="en-US" altLang="ko-KR" sz="2700" b="1" dirty="0"/>
              <a:t>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10242" name="Picture 2" descr="보고서]자동차용 LED기반의 3D 리어램프 개발">
            <a:extLst>
              <a:ext uri="{FF2B5EF4-FFF2-40B4-BE49-F238E27FC236}">
                <a16:creationId xmlns:a16="http://schemas.microsoft.com/office/drawing/2014/main" id="{EF4F2289-434C-3C1B-5CD4-BACC4A12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617222"/>
            <a:ext cx="4391025" cy="48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D 자동차 전구 전조 안개 등 올란도...">
            <a:extLst>
              <a:ext uri="{FF2B5EF4-FFF2-40B4-BE49-F238E27FC236}">
                <a16:creationId xmlns:a16="http://schemas.microsoft.com/office/drawing/2014/main" id="{231970D0-C316-AB81-98EB-8CBEE2A59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2186" r="3958" b="9087"/>
          <a:stretch/>
        </p:blipFill>
        <p:spPr bwMode="auto">
          <a:xfrm>
            <a:off x="6096000" y="2659496"/>
            <a:ext cx="5181601" cy="27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7F1A0FC-0F0A-1CCF-47F7-F2CCF10BC263}"/>
              </a:ext>
            </a:extLst>
          </p:cNvPr>
          <p:cNvSpPr/>
          <p:nvPr/>
        </p:nvSpPr>
        <p:spPr>
          <a:xfrm>
            <a:off x="1791861" y="2067215"/>
            <a:ext cx="3538131" cy="798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994882E-4947-F139-66F5-A99368084363}"/>
              </a:ext>
            </a:extLst>
          </p:cNvPr>
          <p:cNvSpPr/>
          <p:nvPr/>
        </p:nvSpPr>
        <p:spPr>
          <a:xfrm>
            <a:off x="969042" y="4223083"/>
            <a:ext cx="888669" cy="2073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46CF7B-F389-03CD-6894-7E1BFCBD0839}"/>
              </a:ext>
            </a:extLst>
          </p:cNvPr>
          <p:cNvSpPr/>
          <p:nvPr/>
        </p:nvSpPr>
        <p:spPr>
          <a:xfrm>
            <a:off x="6068704" y="2906975"/>
            <a:ext cx="3075296" cy="423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1EA23-B0F3-597B-ED7B-ACC9D701A43B}"/>
              </a:ext>
            </a:extLst>
          </p:cNvPr>
          <p:cNvSpPr txBox="1"/>
          <p:nvPr/>
        </p:nvSpPr>
        <p:spPr>
          <a:xfrm>
            <a:off x="3690291" y="448456"/>
            <a:ext cx="25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가로 병합 </a:t>
            </a:r>
            <a:r>
              <a:rPr lang="en-US" altLang="ko-KR" b="1" dirty="0">
                <a:solidFill>
                  <a:srgbClr val="FF0000"/>
                </a:solidFill>
              </a:rPr>
              <a:t>+ </a:t>
            </a:r>
            <a:r>
              <a:rPr lang="ko-KR" altLang="en-US" b="1" dirty="0">
                <a:solidFill>
                  <a:srgbClr val="FF0000"/>
                </a:solidFill>
              </a:rPr>
              <a:t>세로 병합</a:t>
            </a:r>
          </a:p>
        </p:txBody>
      </p:sp>
    </p:spTree>
    <p:extLst>
      <p:ext uri="{BB962C8B-B14F-4D97-AF65-F5344CB8AC3E}">
        <p14:creationId xmlns:p14="http://schemas.microsoft.com/office/powerpoint/2010/main" val="963457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DC871C2-DE3A-8B67-3FF1-B28AFE146F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en-US" altLang="ko-KR" sz="2700" b="1" dirty="0"/>
              <a:t>4</a:t>
            </a:r>
            <a:r>
              <a:rPr lang="ko-KR" altLang="en-US" sz="2700" b="1" dirty="0"/>
              <a:t>개의 카테고리가 중복으로 해당된 표</a:t>
            </a:r>
            <a:r>
              <a:rPr lang="en-US" altLang="ko-KR" sz="2700" b="1" dirty="0"/>
              <a:t>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23" name="Picture 4" descr="와 80만원짜리 옵션인데 이렇게 달라? '이 옵션'에 따른 외관 차이 실사 : 네이버 포스트">
            <a:extLst>
              <a:ext uri="{FF2B5EF4-FFF2-40B4-BE49-F238E27FC236}">
                <a16:creationId xmlns:a16="http://schemas.microsoft.com/office/drawing/2014/main" id="{3F342F57-D33A-3CB8-1C3F-3CEEC4BA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386958"/>
            <a:ext cx="6562724" cy="141098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ow to Use Graphs &amp; Tables in a Research Paper">
            <a:extLst>
              <a:ext uri="{FF2B5EF4-FFF2-40B4-BE49-F238E27FC236}">
                <a16:creationId xmlns:a16="http://schemas.microsoft.com/office/drawing/2014/main" id="{3E5BB6CF-8FAA-C27D-36FA-4F60B684F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 b="2511"/>
          <a:stretch/>
        </p:blipFill>
        <p:spPr bwMode="auto">
          <a:xfrm>
            <a:off x="838200" y="1502040"/>
            <a:ext cx="4657725" cy="46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영어영문학과 | 내규 및 요건 | 졸업요건 | 졸업요건표">
            <a:extLst>
              <a:ext uri="{FF2B5EF4-FFF2-40B4-BE49-F238E27FC236}">
                <a16:creationId xmlns:a16="http://schemas.microsoft.com/office/drawing/2014/main" id="{DA97CFD1-3A00-AD7E-756D-5612C82F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r="3071" b="18367"/>
          <a:stretch/>
        </p:blipFill>
        <p:spPr bwMode="auto">
          <a:xfrm>
            <a:off x="5495925" y="4084346"/>
            <a:ext cx="5959441" cy="15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8542996-AF17-C92C-0BD0-EF48EE6494DD}"/>
              </a:ext>
            </a:extLst>
          </p:cNvPr>
          <p:cNvSpPr/>
          <p:nvPr/>
        </p:nvSpPr>
        <p:spPr>
          <a:xfrm>
            <a:off x="2435717" y="1963878"/>
            <a:ext cx="3060207" cy="423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06AF427-D351-A10E-8FCD-EE46CA578E23}"/>
              </a:ext>
            </a:extLst>
          </p:cNvPr>
          <p:cNvSpPr/>
          <p:nvPr/>
        </p:nvSpPr>
        <p:spPr>
          <a:xfrm>
            <a:off x="905613" y="2162644"/>
            <a:ext cx="1530103" cy="908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23AF49-519B-E087-AF58-A73412F089BD}"/>
              </a:ext>
            </a:extLst>
          </p:cNvPr>
          <p:cNvSpPr/>
          <p:nvPr/>
        </p:nvSpPr>
        <p:spPr>
          <a:xfrm>
            <a:off x="7738281" y="2381787"/>
            <a:ext cx="3398293" cy="527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1FB9B3-A572-A103-1C2D-0CD04C083671}"/>
              </a:ext>
            </a:extLst>
          </p:cNvPr>
          <p:cNvSpPr/>
          <p:nvPr/>
        </p:nvSpPr>
        <p:spPr>
          <a:xfrm>
            <a:off x="8334537" y="4387158"/>
            <a:ext cx="1860057" cy="34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A07CB09-8AE3-4241-DFB3-4FB7DBC2A8D0}"/>
              </a:ext>
            </a:extLst>
          </p:cNvPr>
          <p:cNvSpPr/>
          <p:nvPr/>
        </p:nvSpPr>
        <p:spPr>
          <a:xfrm>
            <a:off x="5550517" y="4836326"/>
            <a:ext cx="1014058" cy="423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FE0F9-7667-8325-6692-5C59A7CA812B}"/>
              </a:ext>
            </a:extLst>
          </p:cNvPr>
          <p:cNvSpPr txBox="1"/>
          <p:nvPr/>
        </p:nvSpPr>
        <p:spPr>
          <a:xfrm>
            <a:off x="3690291" y="448456"/>
            <a:ext cx="25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가로 병합 </a:t>
            </a:r>
            <a:r>
              <a:rPr lang="en-US" altLang="ko-KR" b="1" dirty="0">
                <a:solidFill>
                  <a:srgbClr val="FF0000"/>
                </a:solidFill>
              </a:rPr>
              <a:t>+ </a:t>
            </a:r>
            <a:r>
              <a:rPr lang="ko-KR" altLang="en-US" b="1" dirty="0">
                <a:solidFill>
                  <a:srgbClr val="FF0000"/>
                </a:solidFill>
              </a:rPr>
              <a:t>세로 병합</a:t>
            </a:r>
          </a:p>
        </p:txBody>
      </p:sp>
    </p:spTree>
    <p:extLst>
      <p:ext uri="{BB962C8B-B14F-4D97-AF65-F5344CB8AC3E}">
        <p14:creationId xmlns:p14="http://schemas.microsoft.com/office/powerpoint/2010/main" val="206157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구분은 출현시기고</a:t>
            </a:r>
            <a:r>
              <a:rPr lang="en-US" altLang="ko-KR" sz="2000" b="1" dirty="0"/>
              <a:t>, CMOS</a:t>
            </a:r>
            <a:r>
              <a:rPr lang="ko-KR" altLang="en-US" sz="2000" b="1" dirty="0"/>
              <a:t>는 </a:t>
            </a:r>
            <a:r>
              <a:rPr lang="en-US" altLang="ko-KR" sz="2000" b="1" dirty="0"/>
              <a:t>1906</a:t>
            </a:r>
            <a:r>
              <a:rPr lang="ko-KR" altLang="en-US" sz="2000" b="1" dirty="0"/>
              <a:t>년이고</a:t>
            </a:r>
            <a:r>
              <a:rPr lang="en-US" altLang="ko-KR" sz="2000" b="1" dirty="0"/>
              <a:t>, MLA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1951</a:t>
            </a:r>
            <a:r>
              <a:rPr lang="ko-KR" altLang="en-US" sz="2000" b="1" dirty="0"/>
              <a:t>년이고</a:t>
            </a:r>
            <a:r>
              <a:rPr lang="en-US" altLang="ko-KR" sz="2000" b="1" dirty="0"/>
              <a:t>, APA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1952</a:t>
            </a:r>
            <a:r>
              <a:rPr lang="ko-KR" altLang="en-US" sz="2000" b="1" dirty="0"/>
              <a:t>년이다</a:t>
            </a:r>
            <a:r>
              <a:rPr lang="en-US" altLang="ko-KR" sz="2000" b="1" dirty="0"/>
              <a:t>.</a:t>
            </a:r>
          </a:p>
        </p:txBody>
      </p:sp>
      <p:pic>
        <p:nvPicPr>
          <p:cNvPr id="19" name="Picture 2" descr="한국형 표준 논문작성법(KSMS) 개발·연구 필요하다">
            <a:extLst>
              <a:ext uri="{FF2B5EF4-FFF2-40B4-BE49-F238E27FC236}">
                <a16:creationId xmlns:a16="http://schemas.microsoft.com/office/drawing/2014/main" id="{7CD0F26B-DE9F-F6D6-2840-5DDEC0C56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5"/>
          <a:stretch/>
        </p:blipFill>
        <p:spPr bwMode="auto">
          <a:xfrm>
            <a:off x="381000" y="1690688"/>
            <a:ext cx="5715000" cy="4792078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EFD0E14-B912-B26E-AF8A-E03D5EFAA2A3}"/>
              </a:ext>
            </a:extLst>
          </p:cNvPr>
          <p:cNvSpPr/>
          <p:nvPr/>
        </p:nvSpPr>
        <p:spPr>
          <a:xfrm>
            <a:off x="428656" y="1956499"/>
            <a:ext cx="917823" cy="308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086A6CD-B29D-9C27-F338-01CC24068F86}"/>
              </a:ext>
            </a:extLst>
          </p:cNvPr>
          <p:cNvSpPr/>
          <p:nvPr/>
        </p:nvSpPr>
        <p:spPr>
          <a:xfrm>
            <a:off x="1343129" y="1956499"/>
            <a:ext cx="1520651" cy="308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3907282-E304-1A89-F442-61B7EB43B792}"/>
              </a:ext>
            </a:extLst>
          </p:cNvPr>
          <p:cNvSpPr/>
          <p:nvPr/>
        </p:nvSpPr>
        <p:spPr>
          <a:xfrm>
            <a:off x="2863780" y="1956499"/>
            <a:ext cx="1626878" cy="308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AE4ADF8-882C-A22D-B4B4-17A75ED18347}"/>
              </a:ext>
            </a:extLst>
          </p:cNvPr>
          <p:cNvSpPr/>
          <p:nvPr/>
        </p:nvSpPr>
        <p:spPr>
          <a:xfrm>
            <a:off x="4490658" y="1956498"/>
            <a:ext cx="1559529" cy="308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20B76E0-125D-300C-00BE-AAB115D16B33}"/>
              </a:ext>
            </a:extLst>
          </p:cNvPr>
          <p:cNvSpPr/>
          <p:nvPr/>
        </p:nvSpPr>
        <p:spPr>
          <a:xfrm>
            <a:off x="427747" y="2264879"/>
            <a:ext cx="917823" cy="28530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3AE586F-7965-F463-F2E0-EBE7C704DE71}"/>
              </a:ext>
            </a:extLst>
          </p:cNvPr>
          <p:cNvSpPr/>
          <p:nvPr/>
        </p:nvSpPr>
        <p:spPr>
          <a:xfrm>
            <a:off x="432448" y="2550185"/>
            <a:ext cx="917823" cy="30838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D8EF423-59AD-574E-6527-81E3092CE55A}"/>
              </a:ext>
            </a:extLst>
          </p:cNvPr>
          <p:cNvSpPr/>
          <p:nvPr/>
        </p:nvSpPr>
        <p:spPr>
          <a:xfrm>
            <a:off x="432448" y="2856236"/>
            <a:ext cx="917823" cy="4645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52616D8-3618-E0AE-0C56-53034DAAE6B7}"/>
              </a:ext>
            </a:extLst>
          </p:cNvPr>
          <p:cNvSpPr/>
          <p:nvPr/>
        </p:nvSpPr>
        <p:spPr>
          <a:xfrm>
            <a:off x="428656" y="3320833"/>
            <a:ext cx="917823" cy="3060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996E8D5-EF4F-27E3-69E1-48521D25CF1E}"/>
              </a:ext>
            </a:extLst>
          </p:cNvPr>
          <p:cNvSpPr/>
          <p:nvPr/>
        </p:nvSpPr>
        <p:spPr>
          <a:xfrm>
            <a:off x="425306" y="3646605"/>
            <a:ext cx="917823" cy="433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6CA8ABA-BABA-A3AC-61DD-EC773E3C0FBC}"/>
              </a:ext>
            </a:extLst>
          </p:cNvPr>
          <p:cNvSpPr/>
          <p:nvPr/>
        </p:nvSpPr>
        <p:spPr>
          <a:xfrm>
            <a:off x="425305" y="4069987"/>
            <a:ext cx="917823" cy="34726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3DCD1B8-7AD8-CA59-7438-38A27FA1ED9B}"/>
              </a:ext>
            </a:extLst>
          </p:cNvPr>
          <p:cNvSpPr/>
          <p:nvPr/>
        </p:nvSpPr>
        <p:spPr>
          <a:xfrm>
            <a:off x="425304" y="4401508"/>
            <a:ext cx="917823" cy="45884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A368399-B287-56E6-6D9B-2A2EA60DFA3F}"/>
              </a:ext>
            </a:extLst>
          </p:cNvPr>
          <p:cNvSpPr/>
          <p:nvPr/>
        </p:nvSpPr>
        <p:spPr>
          <a:xfrm>
            <a:off x="425303" y="4867069"/>
            <a:ext cx="917823" cy="3050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CFBAEB6-1035-DA02-8CBA-472151D2422E}"/>
              </a:ext>
            </a:extLst>
          </p:cNvPr>
          <p:cNvSpPr/>
          <p:nvPr/>
        </p:nvSpPr>
        <p:spPr>
          <a:xfrm>
            <a:off x="425302" y="5157628"/>
            <a:ext cx="917823" cy="4998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6FB7D0D-88A3-0A01-3A4B-6671BF0775FA}"/>
              </a:ext>
            </a:extLst>
          </p:cNvPr>
          <p:cNvSpPr/>
          <p:nvPr/>
        </p:nvSpPr>
        <p:spPr>
          <a:xfrm>
            <a:off x="423287" y="5688434"/>
            <a:ext cx="917823" cy="3050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2928353-675D-231F-1BD8-E56BCF590919}"/>
              </a:ext>
            </a:extLst>
          </p:cNvPr>
          <p:cNvSpPr/>
          <p:nvPr/>
        </p:nvSpPr>
        <p:spPr>
          <a:xfrm>
            <a:off x="423287" y="6017125"/>
            <a:ext cx="917823" cy="4418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C96F029-DBF7-6556-7D74-92A2DB9C91C5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E46EE12-C20A-2EAB-2113-A5921937B6C8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4F902-6282-A0E3-23A3-5A191239AEB7}"/>
              </a:ext>
            </a:extLst>
          </p:cNvPr>
          <p:cNvSpPr txBox="1"/>
          <p:nvPr/>
        </p:nvSpPr>
        <p:spPr>
          <a:xfrm>
            <a:off x="3677219" y="1003785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병합 자체가 없는 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389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3F4118C-8849-0AFF-2456-2F994CF5B4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en-US" altLang="ko-KR" sz="2700" b="1" dirty="0"/>
              <a:t>4</a:t>
            </a:r>
            <a:r>
              <a:rPr lang="ko-KR" altLang="en-US" sz="2700" b="1" dirty="0"/>
              <a:t>개의 카테고리가 중복으로 해당된 표</a:t>
            </a:r>
            <a:r>
              <a:rPr lang="en-US" altLang="ko-KR" sz="2700" b="1" dirty="0"/>
              <a:t>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F532BAA-F651-55FD-73EC-831C13869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0" y="1423988"/>
            <a:ext cx="5189670" cy="2872989"/>
          </a:xfrm>
          <a:prstGeom prst="rect">
            <a:avLst/>
          </a:prstGeom>
        </p:spPr>
      </p:pic>
      <p:pic>
        <p:nvPicPr>
          <p:cNvPr id="23" name="Picture 4" descr="ICR]자동차용 전장품 무연 솔더링 신뢰성 시험 : 네이버 블로그">
            <a:extLst>
              <a:ext uri="{FF2B5EF4-FFF2-40B4-BE49-F238E27FC236}">
                <a16:creationId xmlns:a16="http://schemas.microsoft.com/office/drawing/2014/main" id="{671D7DBD-59AB-2DC3-0F72-4FFDBC5A0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 b="10085"/>
          <a:stretch/>
        </p:blipFill>
        <p:spPr bwMode="auto">
          <a:xfrm>
            <a:off x="6164130" y="1690688"/>
            <a:ext cx="5905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에스엘 - 자동차 램프 시장의 강자 SL">
            <a:extLst>
              <a:ext uri="{FF2B5EF4-FFF2-40B4-BE49-F238E27FC236}">
                <a16:creationId xmlns:a16="http://schemas.microsoft.com/office/drawing/2014/main" id="{C2F6CCB3-6698-F5DA-FD4C-5E5EB143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6" y="4392128"/>
            <a:ext cx="5078379" cy="22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논문기고안내 | 공공인재개발연구센터">
            <a:extLst>
              <a:ext uri="{FF2B5EF4-FFF2-40B4-BE49-F238E27FC236}">
                <a16:creationId xmlns:a16="http://schemas.microsoft.com/office/drawing/2014/main" id="{171002AE-B6F7-EDFA-4A71-43AB7A1B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40" y="4271963"/>
            <a:ext cx="5094360" cy="25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C4CED4-821E-CFB0-A195-641BC821A4ED}"/>
              </a:ext>
            </a:extLst>
          </p:cNvPr>
          <p:cNvSpPr txBox="1"/>
          <p:nvPr/>
        </p:nvSpPr>
        <p:spPr>
          <a:xfrm>
            <a:off x="3690291" y="448456"/>
            <a:ext cx="25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가로 병합 </a:t>
            </a:r>
            <a:r>
              <a:rPr lang="en-US" altLang="ko-KR" b="1" dirty="0">
                <a:solidFill>
                  <a:srgbClr val="FF0000"/>
                </a:solidFill>
              </a:rPr>
              <a:t>+ </a:t>
            </a:r>
            <a:r>
              <a:rPr lang="ko-KR" altLang="en-US" b="1" dirty="0">
                <a:solidFill>
                  <a:srgbClr val="FF0000"/>
                </a:solidFill>
              </a:rPr>
              <a:t>세로 병합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383B80-C525-070A-D8EB-B3C3BB145C2E}"/>
              </a:ext>
            </a:extLst>
          </p:cNvPr>
          <p:cNvSpPr/>
          <p:nvPr/>
        </p:nvSpPr>
        <p:spPr>
          <a:xfrm>
            <a:off x="2670717" y="1690688"/>
            <a:ext cx="1792102" cy="779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DA513E6-7562-8B63-BB75-AFCF630200D2}"/>
              </a:ext>
            </a:extLst>
          </p:cNvPr>
          <p:cNvSpPr/>
          <p:nvPr/>
        </p:nvSpPr>
        <p:spPr>
          <a:xfrm>
            <a:off x="6741993" y="3179927"/>
            <a:ext cx="2751582" cy="1023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FD22BF4-7651-855E-D1D7-C5110FF4D062}"/>
              </a:ext>
            </a:extLst>
          </p:cNvPr>
          <p:cNvSpPr/>
          <p:nvPr/>
        </p:nvSpPr>
        <p:spPr>
          <a:xfrm>
            <a:off x="721363" y="5159446"/>
            <a:ext cx="2058538" cy="1485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CBF2D99-319D-B1C4-413E-5E5F1E8863E3}"/>
              </a:ext>
            </a:extLst>
          </p:cNvPr>
          <p:cNvSpPr/>
          <p:nvPr/>
        </p:nvSpPr>
        <p:spPr>
          <a:xfrm>
            <a:off x="9949217" y="4241208"/>
            <a:ext cx="1431769" cy="1309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401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와 80만원짜리 옵션인데 이렇게 달라? '이 옵션'에 따른 외관 차이 실사 : 네이버 포스트">
            <a:extLst>
              <a:ext uri="{FF2B5EF4-FFF2-40B4-BE49-F238E27FC236}">
                <a16:creationId xmlns:a16="http://schemas.microsoft.com/office/drawing/2014/main" id="{E7EFF732-D2DF-4AA5-C938-0BED63EEF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/>
          <a:stretch/>
        </p:blipFill>
        <p:spPr bwMode="auto">
          <a:xfrm>
            <a:off x="994666" y="2223017"/>
            <a:ext cx="5746025" cy="8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7CAF2F43-3285-33A7-9D79-E89FAFC6855D}"/>
              </a:ext>
            </a:extLst>
          </p:cNvPr>
          <p:cNvSpPr txBox="1"/>
          <p:nvPr/>
        </p:nvSpPr>
        <p:spPr>
          <a:xfrm>
            <a:off x="838200" y="1725883"/>
            <a:ext cx="26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/>
              <a:t>탑헤더가</a:t>
            </a:r>
            <a:r>
              <a:rPr lang="ko-KR" altLang="en-US" b="1" dirty="0"/>
              <a:t> 없는 경우</a:t>
            </a:r>
            <a:endParaRPr lang="en-US" altLang="ko-KR" b="1" dirty="0"/>
          </a:p>
        </p:txBody>
      </p:sp>
      <p:pic>
        <p:nvPicPr>
          <p:cNvPr id="97" name="Picture 2" descr="OTT서비스 선호도 유튜브 1위... 가장 큰 이유는? - 오마이뉴스">
            <a:extLst>
              <a:ext uri="{FF2B5EF4-FFF2-40B4-BE49-F238E27FC236}">
                <a16:creationId xmlns:a16="http://schemas.microsoft.com/office/drawing/2014/main" id="{EFE69330-7D63-98CE-C6CA-370AA6CAC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7930" r="1876" b="15196"/>
          <a:stretch/>
        </p:blipFill>
        <p:spPr bwMode="auto">
          <a:xfrm>
            <a:off x="832573" y="3952934"/>
            <a:ext cx="3399482" cy="9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EE38BD1-1AF6-8EC7-DB71-14CE873A5D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2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300" b="1" dirty="0"/>
              <a:t>5. </a:t>
            </a:r>
            <a:r>
              <a:rPr lang="ko-KR" altLang="en-US" sz="4300" b="1" dirty="0"/>
              <a:t>제외할 표</a:t>
            </a:r>
            <a:br>
              <a:rPr lang="en-US" altLang="ko-KR" b="1" dirty="0"/>
            </a:br>
            <a:r>
              <a:rPr lang="en-US" altLang="ko-KR" sz="2700" b="1" dirty="0"/>
              <a:t>4</a:t>
            </a:r>
            <a:r>
              <a:rPr lang="ko-KR" altLang="en-US" sz="2700" b="1" dirty="0"/>
              <a:t>개의 카테고리가 중복으로 해당된 표</a:t>
            </a:r>
            <a:r>
              <a:rPr lang="en-US" altLang="ko-KR" sz="2700" b="1" dirty="0"/>
              <a:t>: </a:t>
            </a:r>
            <a:r>
              <a:rPr lang="ko-KR" altLang="en-US" sz="2700" dirty="0"/>
              <a:t>이러한 유형의 표는 많이 존재하지 않고</a:t>
            </a:r>
            <a:r>
              <a:rPr lang="en-US" altLang="ko-KR" sz="2700" dirty="0"/>
              <a:t> </a:t>
            </a:r>
            <a:r>
              <a:rPr lang="ko-KR" altLang="en-US" sz="2700" dirty="0" err="1"/>
              <a:t>문장화하면</a:t>
            </a:r>
            <a:r>
              <a:rPr lang="ko-KR" altLang="en-US" sz="2700" dirty="0"/>
              <a:t> 데이터가 복잡하여 학습 시 좋은 데이터가 아님</a:t>
            </a:r>
            <a:endParaRPr lang="en-US" altLang="ko-KR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9530A-294C-CAE2-5889-2960E1E61E88}"/>
              </a:ext>
            </a:extLst>
          </p:cNvPr>
          <p:cNvSpPr txBox="1"/>
          <p:nvPr/>
        </p:nvSpPr>
        <p:spPr>
          <a:xfrm>
            <a:off x="3690291" y="448456"/>
            <a:ext cx="25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가로 병합 </a:t>
            </a:r>
            <a:r>
              <a:rPr lang="en-US" altLang="ko-KR" b="1" dirty="0">
                <a:solidFill>
                  <a:srgbClr val="FF0000"/>
                </a:solidFill>
              </a:rPr>
              <a:t>+ </a:t>
            </a:r>
            <a:r>
              <a:rPr lang="ko-KR" altLang="en-US" b="1" dirty="0">
                <a:solidFill>
                  <a:srgbClr val="FF0000"/>
                </a:solidFill>
              </a:rPr>
              <a:t>세로 병합</a:t>
            </a:r>
          </a:p>
        </p:txBody>
      </p:sp>
      <p:pic>
        <p:nvPicPr>
          <p:cNvPr id="1026" name="Picture 2" descr="2020년 인구 통계표 (주민등록기준) 대한민국 인구 전망을 기준으로 투자하려면 실제 통계를 기준으로 하세요. : 네이버 블로그">
            <a:extLst>
              <a:ext uri="{FF2B5EF4-FFF2-40B4-BE49-F238E27FC236}">
                <a16:creationId xmlns:a16="http://schemas.microsoft.com/office/drawing/2014/main" id="{EC514588-E337-3232-E616-0723CEFF7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/>
          <a:stretch/>
        </p:blipFill>
        <p:spPr bwMode="auto">
          <a:xfrm>
            <a:off x="4249076" y="4104222"/>
            <a:ext cx="2182629" cy="24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89209-7E30-1426-BC5D-7E00A013D724}"/>
              </a:ext>
            </a:extLst>
          </p:cNvPr>
          <p:cNvSpPr txBox="1"/>
          <p:nvPr/>
        </p:nvSpPr>
        <p:spPr>
          <a:xfrm>
            <a:off x="838199" y="3583602"/>
            <a:ext cx="4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/>
              <a:t>조합표</a:t>
            </a:r>
            <a:r>
              <a:rPr lang="ko-KR" altLang="en-US" b="1" dirty="0"/>
              <a:t> 형식이 가로로 합쳐진 경우</a:t>
            </a:r>
            <a:endParaRPr lang="en-US" altLang="ko-KR" b="1" dirty="0"/>
          </a:p>
        </p:txBody>
      </p:sp>
      <p:pic>
        <p:nvPicPr>
          <p:cNvPr id="2" name="Picture 6" descr="간경변증에서 복수(ascites) - 간경변증 진료가이드라인 개정 2011 : 네이버 블로그">
            <a:extLst>
              <a:ext uri="{FF2B5EF4-FFF2-40B4-BE49-F238E27FC236}">
                <a16:creationId xmlns:a16="http://schemas.microsoft.com/office/drawing/2014/main" id="{7B89D7E3-F9B1-A9FB-592D-EB0053693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8"/>
          <a:stretch/>
        </p:blipFill>
        <p:spPr bwMode="auto">
          <a:xfrm>
            <a:off x="6962775" y="2041169"/>
            <a:ext cx="4600575" cy="14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2FDC1-E4FD-4DFE-CF6E-0E81C40062F7}"/>
              </a:ext>
            </a:extLst>
          </p:cNvPr>
          <p:cNvSpPr txBox="1"/>
          <p:nvPr/>
        </p:nvSpPr>
        <p:spPr>
          <a:xfrm>
            <a:off x="6962775" y="163879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문장이 </a:t>
            </a:r>
            <a:r>
              <a:rPr lang="en-US" altLang="ko-KR" b="1" dirty="0"/>
              <a:t>1</a:t>
            </a:r>
            <a:r>
              <a:rPr lang="ko-KR" altLang="en-US" b="1" dirty="0"/>
              <a:t>개만 나오는 경우</a:t>
            </a:r>
            <a:endParaRPr lang="en-US" altLang="ko-KR" b="1" dirty="0"/>
          </a:p>
        </p:txBody>
      </p:sp>
      <p:pic>
        <p:nvPicPr>
          <p:cNvPr id="4" name="Picture 4" descr="측정의 신뢰성 : 네이버 블로그">
            <a:extLst>
              <a:ext uri="{FF2B5EF4-FFF2-40B4-BE49-F238E27FC236}">
                <a16:creationId xmlns:a16="http://schemas.microsoft.com/office/drawing/2014/main" id="{2F06E19A-8F2F-6EA2-6916-83DBA26E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532519"/>
            <a:ext cx="4268143" cy="20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3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758407"/>
          </a:xfrm>
        </p:spPr>
        <p:txBody>
          <a:bodyPr/>
          <a:lstStyle/>
          <a:p>
            <a:r>
              <a:rPr lang="ko-KR" altLang="en-US" b="1" dirty="0"/>
              <a:t>기본표의 정의 </a:t>
            </a:r>
            <a:r>
              <a:rPr lang="en-US" altLang="ko-KR" b="1" dirty="0"/>
              <a:t>: </a:t>
            </a:r>
            <a:r>
              <a:rPr lang="ko-KR" altLang="en-US" b="1" dirty="0"/>
              <a:t>병합 자체가 없는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E79441-36F7-9B6D-3276-4E8477F9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" y="1960150"/>
            <a:ext cx="6035257" cy="20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C7E5D17-C224-13DF-E12E-8B996BF3D6B8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40B7BC-0629-3BBB-6186-C1CD661FFAD8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D24DA365-041F-ACFF-E5B6-937C14FFBFFF}"/>
              </a:ext>
            </a:extLst>
          </p:cNvPr>
          <p:cNvSpPr txBox="1">
            <a:spLocks/>
          </p:cNvSpPr>
          <p:nvPr/>
        </p:nvSpPr>
        <p:spPr>
          <a:xfrm>
            <a:off x="601152" y="5295049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도표종류는 선 그래프이고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작성 시 유의사항은 세로축에 수량 </a:t>
            </a:r>
            <a:r>
              <a:rPr lang="en-US" altLang="ko-KR" sz="2000" b="1" dirty="0"/>
              <a:t>~ </a:t>
            </a:r>
            <a:r>
              <a:rPr lang="ko-KR" altLang="en-US" sz="2000" b="1" dirty="0"/>
              <a:t>것이 일반적이다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BED64-91D1-64A7-C6C3-FC0245818972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BC10D-8F41-7B73-3BA0-5A4D60BCA115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758407"/>
          </a:xfrm>
        </p:spPr>
        <p:txBody>
          <a:bodyPr/>
          <a:lstStyle/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E79441-36F7-9B6D-3276-4E8477F9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" y="1960150"/>
            <a:ext cx="6035257" cy="20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A939510-709E-EF9F-3EC0-5BA2CE5A4E82}"/>
              </a:ext>
            </a:extLst>
          </p:cNvPr>
          <p:cNvSpPr/>
          <p:nvPr/>
        </p:nvSpPr>
        <p:spPr>
          <a:xfrm>
            <a:off x="121968" y="2004201"/>
            <a:ext cx="1069137" cy="297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46732FC-6D1D-6D1F-FAE3-316AA9180F85}"/>
              </a:ext>
            </a:extLst>
          </p:cNvPr>
          <p:cNvSpPr/>
          <p:nvPr/>
        </p:nvSpPr>
        <p:spPr>
          <a:xfrm>
            <a:off x="1191105" y="2008248"/>
            <a:ext cx="4777615" cy="297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FBF13B4-B37F-22D8-952D-878CF5658D0E}"/>
              </a:ext>
            </a:extLst>
          </p:cNvPr>
          <p:cNvSpPr/>
          <p:nvPr/>
        </p:nvSpPr>
        <p:spPr>
          <a:xfrm>
            <a:off x="121967" y="2301589"/>
            <a:ext cx="1064113" cy="3280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E4BC0C-D112-6BF4-6DE9-96E31D216ED0}"/>
              </a:ext>
            </a:extLst>
          </p:cNvPr>
          <p:cNvSpPr/>
          <p:nvPr/>
        </p:nvSpPr>
        <p:spPr>
          <a:xfrm>
            <a:off x="121968" y="2643577"/>
            <a:ext cx="1064113" cy="4611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9996C98-4898-5F2E-FC4D-D82306430E79}"/>
              </a:ext>
            </a:extLst>
          </p:cNvPr>
          <p:cNvSpPr/>
          <p:nvPr/>
        </p:nvSpPr>
        <p:spPr>
          <a:xfrm>
            <a:off x="116944" y="3108770"/>
            <a:ext cx="1069137" cy="4611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005806-22DF-800C-319D-292F9240D419}"/>
              </a:ext>
            </a:extLst>
          </p:cNvPr>
          <p:cNvSpPr/>
          <p:nvPr/>
        </p:nvSpPr>
        <p:spPr>
          <a:xfrm>
            <a:off x="114885" y="3568156"/>
            <a:ext cx="1076220" cy="3436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C7E5D17-C224-13DF-E12E-8B996BF3D6B8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40B7BC-0629-3BBB-6186-C1CD661FFAD8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D24DA365-041F-ACFF-E5B6-937C14FFBFFF}"/>
              </a:ext>
            </a:extLst>
          </p:cNvPr>
          <p:cNvSpPr txBox="1">
            <a:spLocks/>
          </p:cNvSpPr>
          <p:nvPr/>
        </p:nvSpPr>
        <p:spPr>
          <a:xfrm>
            <a:off x="601152" y="5295049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도표종류는 선 그래프이고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작성 시 유의사항은 세로축에 수량 </a:t>
            </a:r>
            <a:r>
              <a:rPr lang="en-US" altLang="ko-KR" sz="2000" b="1" dirty="0"/>
              <a:t>~ </a:t>
            </a:r>
            <a:r>
              <a:rPr lang="ko-KR" altLang="en-US" sz="2000" b="1" dirty="0"/>
              <a:t>것이 일반적이다</a:t>
            </a:r>
            <a:r>
              <a:rPr lang="en-US" altLang="ko-KR" sz="20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7DA3E-9B81-C290-402A-53E7D2CF1611}"/>
              </a:ext>
            </a:extLst>
          </p:cNvPr>
          <p:cNvSpPr txBox="1"/>
          <p:nvPr/>
        </p:nvSpPr>
        <p:spPr>
          <a:xfrm>
            <a:off x="3677219" y="1003785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병합 자체가 없는 표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F1498F-AA8C-5425-8B4F-790D6C33B1D9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1D50B-8DEA-0B86-9405-D6FD6727E710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ko-KR" altLang="en-US" b="1" dirty="0"/>
              <a:t>기본표의 정의 </a:t>
            </a:r>
            <a:r>
              <a:rPr lang="en-US" altLang="ko-KR" b="1" dirty="0"/>
              <a:t>: </a:t>
            </a:r>
            <a:r>
              <a:rPr lang="ko-KR" altLang="en-US" b="1" dirty="0"/>
              <a:t>병합 자체가 없는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064C01C-37F6-5059-2EE4-585D4F1F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" y="1690688"/>
            <a:ext cx="5991327" cy="343108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91C5ED-9501-EF55-D1F0-FEB8DC76817F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F7DD9DD-7779-25EA-A0D7-51A3FECB2905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C475FB51-91A7-F39F-5F77-89A66F55E7B8}"/>
              </a:ext>
            </a:extLst>
          </p:cNvPr>
          <p:cNvSpPr txBox="1">
            <a:spLocks/>
          </p:cNvSpPr>
          <p:nvPr/>
        </p:nvSpPr>
        <p:spPr>
          <a:xfrm>
            <a:off x="601152" y="5295049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‘ ‘</a:t>
            </a:r>
            <a:r>
              <a:rPr lang="ko-KR" altLang="en-US" sz="2000" b="1" dirty="0"/>
              <a:t>은 전체이고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합계는 </a:t>
            </a:r>
            <a:r>
              <a:rPr lang="en-US" altLang="ko-KR" sz="2000" b="1" dirty="0"/>
              <a:t>100.0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6</a:t>
            </a:r>
            <a:r>
              <a:rPr lang="ko-KR" altLang="en-US" sz="2000" b="1" dirty="0"/>
              <a:t>개월 이내는 </a:t>
            </a:r>
            <a:r>
              <a:rPr lang="en-US" altLang="ko-KR" sz="2000" b="1" dirty="0"/>
              <a:t>27.2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년 이내는 </a:t>
            </a:r>
            <a:r>
              <a:rPr lang="en-US" altLang="ko-KR" sz="2000" b="1" dirty="0"/>
              <a:t>28.4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년 이내는 </a:t>
            </a:r>
            <a:r>
              <a:rPr lang="en-US" altLang="ko-KR" sz="2000" b="1" dirty="0"/>
              <a:t>27.7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3</a:t>
            </a:r>
            <a:r>
              <a:rPr lang="ko-KR" altLang="en-US" sz="2000" b="1" dirty="0"/>
              <a:t>년 이후는 </a:t>
            </a:r>
            <a:r>
              <a:rPr lang="en-US" altLang="ko-KR" sz="2000" b="1" dirty="0"/>
              <a:t>16.2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6DB59-A2D3-91A3-1C3F-5965708A18DE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CCC64-0410-31D2-18E4-7AF3F8CF2AAE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ko-KR" altLang="en-US" b="1" dirty="0"/>
              <a:t>무조건 </a:t>
            </a:r>
            <a:r>
              <a:rPr lang="en-US" altLang="ko-KR" b="1" dirty="0"/>
              <a:t>1</a:t>
            </a:r>
            <a:r>
              <a:rPr lang="ko-KR" altLang="en-US" b="1" dirty="0"/>
              <a:t>열의 </a:t>
            </a:r>
            <a:r>
              <a:rPr lang="en-US" altLang="ko-KR" b="1" dirty="0"/>
              <a:t>2</a:t>
            </a:r>
            <a:r>
              <a:rPr lang="ko-KR" altLang="en-US" b="1" dirty="0"/>
              <a:t>행부터 </a:t>
            </a:r>
            <a:r>
              <a:rPr lang="ko-KR" altLang="en-US" b="1" dirty="0">
                <a:solidFill>
                  <a:srgbClr val="0070C0"/>
                </a:solidFill>
              </a:rPr>
              <a:t>로우 헤더 </a:t>
            </a:r>
            <a:r>
              <a:rPr lang="en-US" altLang="ko-KR" b="1" dirty="0" err="1">
                <a:solidFill>
                  <a:srgbClr val="0070C0"/>
                </a:solidFill>
              </a:rPr>
              <a:t>bbox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정보 받기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064C01C-37F6-5059-2EE4-585D4F1F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" y="1690688"/>
            <a:ext cx="5991327" cy="343108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5E5D7B-5175-9BF9-0BAD-70E3E5611562}"/>
              </a:ext>
            </a:extLst>
          </p:cNvPr>
          <p:cNvSpPr/>
          <p:nvPr/>
        </p:nvSpPr>
        <p:spPr>
          <a:xfrm>
            <a:off x="961294" y="2098720"/>
            <a:ext cx="798422" cy="29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077BA60-9ABD-BCE0-01F5-6F55A4BFA80F}"/>
              </a:ext>
            </a:extLst>
          </p:cNvPr>
          <p:cNvSpPr/>
          <p:nvPr/>
        </p:nvSpPr>
        <p:spPr>
          <a:xfrm>
            <a:off x="1793016" y="2098688"/>
            <a:ext cx="1001777" cy="29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4349955-7D30-D173-9EF1-A186CFA9DC24}"/>
              </a:ext>
            </a:extLst>
          </p:cNvPr>
          <p:cNvSpPr/>
          <p:nvPr/>
        </p:nvSpPr>
        <p:spPr>
          <a:xfrm>
            <a:off x="2826606" y="2104448"/>
            <a:ext cx="1029540" cy="29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D520F88-E2E7-695B-A3E8-B8F3D2A1F379}"/>
              </a:ext>
            </a:extLst>
          </p:cNvPr>
          <p:cNvSpPr/>
          <p:nvPr/>
        </p:nvSpPr>
        <p:spPr>
          <a:xfrm>
            <a:off x="3883563" y="2098688"/>
            <a:ext cx="1059276" cy="29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307F962-8CE0-49EB-525E-099D1CFFD3A9}"/>
              </a:ext>
            </a:extLst>
          </p:cNvPr>
          <p:cNvSpPr/>
          <p:nvPr/>
        </p:nvSpPr>
        <p:spPr>
          <a:xfrm>
            <a:off x="4964474" y="2098688"/>
            <a:ext cx="1029540" cy="29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5D52758-8DA8-EE39-86A2-8CAE5EB4A185}"/>
              </a:ext>
            </a:extLst>
          </p:cNvPr>
          <p:cNvSpPr/>
          <p:nvPr/>
        </p:nvSpPr>
        <p:spPr>
          <a:xfrm>
            <a:off x="156996" y="2441581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16A0510-AFAE-8179-D535-51252DB14134}"/>
              </a:ext>
            </a:extLst>
          </p:cNvPr>
          <p:cNvSpPr/>
          <p:nvPr/>
        </p:nvSpPr>
        <p:spPr>
          <a:xfrm>
            <a:off x="156996" y="2754176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88FD9F8-3BE8-8B41-81F5-737A0257E83A}"/>
              </a:ext>
            </a:extLst>
          </p:cNvPr>
          <p:cNvSpPr/>
          <p:nvPr/>
        </p:nvSpPr>
        <p:spPr>
          <a:xfrm>
            <a:off x="156996" y="3058077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DE5252B-B673-1BE5-D46B-472D61A25451}"/>
              </a:ext>
            </a:extLst>
          </p:cNvPr>
          <p:cNvSpPr/>
          <p:nvPr/>
        </p:nvSpPr>
        <p:spPr>
          <a:xfrm>
            <a:off x="156996" y="3390644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A776E13-E356-C5A3-EE60-3B2AE1CB68C3}"/>
              </a:ext>
            </a:extLst>
          </p:cNvPr>
          <p:cNvSpPr/>
          <p:nvPr/>
        </p:nvSpPr>
        <p:spPr>
          <a:xfrm>
            <a:off x="156996" y="3720412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40AD46D-0EF7-B72C-E598-E0B9ECF7B064}"/>
              </a:ext>
            </a:extLst>
          </p:cNvPr>
          <p:cNvSpPr/>
          <p:nvPr/>
        </p:nvSpPr>
        <p:spPr>
          <a:xfrm>
            <a:off x="156996" y="4038189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6A19E69-188B-2BF1-DB65-090034DA3B21}"/>
              </a:ext>
            </a:extLst>
          </p:cNvPr>
          <p:cNvSpPr/>
          <p:nvPr/>
        </p:nvSpPr>
        <p:spPr>
          <a:xfrm>
            <a:off x="159076" y="4358013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DA83A84-E198-47F4-5100-C0B40F7E23AA}"/>
              </a:ext>
            </a:extLst>
          </p:cNvPr>
          <p:cNvSpPr/>
          <p:nvPr/>
        </p:nvSpPr>
        <p:spPr>
          <a:xfrm>
            <a:off x="158662" y="4679801"/>
            <a:ext cx="798422" cy="2952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C1AFF62-276B-51C4-B443-F301D9000ACE}"/>
              </a:ext>
            </a:extLst>
          </p:cNvPr>
          <p:cNvSpPr/>
          <p:nvPr/>
        </p:nvSpPr>
        <p:spPr>
          <a:xfrm>
            <a:off x="161870" y="2098688"/>
            <a:ext cx="766123" cy="29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91C5ED-9501-EF55-D1F0-FEB8DC76817F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F7DD9DD-7779-25EA-A0D7-51A3FECB2905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957F53B7-6B13-065F-95EF-B2942AAB5BE9}"/>
              </a:ext>
            </a:extLst>
          </p:cNvPr>
          <p:cNvSpPr txBox="1">
            <a:spLocks/>
          </p:cNvSpPr>
          <p:nvPr/>
        </p:nvSpPr>
        <p:spPr>
          <a:xfrm>
            <a:off x="601152" y="5295049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‘ ‘</a:t>
            </a:r>
            <a:r>
              <a:rPr lang="ko-KR" altLang="en-US" sz="2000" b="1" dirty="0"/>
              <a:t>은 전체이고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합계는 </a:t>
            </a:r>
            <a:r>
              <a:rPr lang="en-US" altLang="ko-KR" sz="2000" b="1" dirty="0"/>
              <a:t>100.0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6</a:t>
            </a:r>
            <a:r>
              <a:rPr lang="ko-KR" altLang="en-US" sz="2000" b="1" dirty="0"/>
              <a:t>개월 이내는 </a:t>
            </a:r>
            <a:r>
              <a:rPr lang="en-US" altLang="ko-KR" sz="2000" b="1" dirty="0"/>
              <a:t>27.2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년 이내는 </a:t>
            </a:r>
            <a:r>
              <a:rPr lang="en-US" altLang="ko-KR" sz="2000" b="1" dirty="0"/>
              <a:t>28.4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년 이내는 </a:t>
            </a:r>
            <a:r>
              <a:rPr lang="en-US" altLang="ko-KR" sz="2000" b="1" dirty="0"/>
              <a:t>27.7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3</a:t>
            </a:r>
            <a:r>
              <a:rPr lang="ko-KR" altLang="en-US" sz="2000" b="1" dirty="0"/>
              <a:t>년 이후는 </a:t>
            </a:r>
            <a:r>
              <a:rPr lang="en-US" altLang="ko-KR" sz="2000" b="1" dirty="0"/>
              <a:t>16.2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5C736-55CC-80DD-66A2-6C476A3DE99B}"/>
              </a:ext>
            </a:extLst>
          </p:cNvPr>
          <p:cNvSpPr txBox="1"/>
          <p:nvPr/>
        </p:nvSpPr>
        <p:spPr>
          <a:xfrm>
            <a:off x="3677219" y="1003785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병합 자체가 없는 표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FE934-5A5F-61A8-4A00-3C66C0D6B84F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4F5E8-76F9-D28A-0709-11EA8A69AEB2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0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FA57-FDF3-B657-5FDA-0483C8A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/>
              <a:t>1. </a:t>
            </a:r>
            <a:r>
              <a:rPr lang="ko-KR" altLang="en-US" sz="5000" b="1" dirty="0"/>
              <a:t>기본표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EA557C-CA66-C5CF-A3C9-0CB33EF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2337301"/>
          </a:xfrm>
        </p:spPr>
        <p:txBody>
          <a:bodyPr>
            <a:normAutofit/>
          </a:bodyPr>
          <a:lstStyle/>
          <a:p>
            <a:r>
              <a:rPr lang="ko-KR" altLang="en-US" b="1" dirty="0"/>
              <a:t>기본표의 정의 </a:t>
            </a:r>
            <a:r>
              <a:rPr lang="en-US" altLang="ko-KR" b="1" dirty="0"/>
              <a:t>: </a:t>
            </a:r>
            <a:r>
              <a:rPr lang="ko-KR" altLang="en-US" b="1" dirty="0"/>
              <a:t>병합 자체가 없는 표</a:t>
            </a:r>
            <a:endParaRPr lang="en-US" altLang="ko-KR" b="1" dirty="0"/>
          </a:p>
          <a:p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08FFCC7-0E5D-89C7-423F-C6E589C4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1" y="1544556"/>
            <a:ext cx="6043215" cy="3148052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3B89A74B-5002-5313-3B13-DAB157482C1A}"/>
              </a:ext>
            </a:extLst>
          </p:cNvPr>
          <p:cNvSpPr/>
          <p:nvPr/>
        </p:nvSpPr>
        <p:spPr>
          <a:xfrm>
            <a:off x="9103577" y="678752"/>
            <a:ext cx="1171350" cy="395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탑헤더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B57E458-E8FD-6F73-F194-440308312AE4}"/>
              </a:ext>
            </a:extLst>
          </p:cNvPr>
          <p:cNvSpPr/>
          <p:nvPr/>
        </p:nvSpPr>
        <p:spPr>
          <a:xfrm>
            <a:off x="10517061" y="678751"/>
            <a:ext cx="1171350" cy="3955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로우헤더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4F4C83A-7B5A-735A-2493-90EE30EDC69C}"/>
              </a:ext>
            </a:extLst>
          </p:cNvPr>
          <p:cNvSpPr txBox="1">
            <a:spLocks/>
          </p:cNvSpPr>
          <p:nvPr/>
        </p:nvSpPr>
        <p:spPr>
          <a:xfrm>
            <a:off x="601152" y="5295049"/>
            <a:ext cx="10989696" cy="84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err="1"/>
              <a:t>문장예시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- ‘ ‘</a:t>
            </a:r>
            <a:r>
              <a:rPr lang="ko-KR" altLang="en-US" sz="2000" b="1" dirty="0"/>
              <a:t>은 전체이고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합계는 </a:t>
            </a:r>
            <a:r>
              <a:rPr lang="en-US" altLang="ko-KR" sz="2000" b="1" dirty="0"/>
              <a:t>100.0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취업 의사 있음은 </a:t>
            </a:r>
            <a:r>
              <a:rPr lang="en-US" altLang="ko-KR" sz="2000" b="1" dirty="0"/>
              <a:t>40.5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창업 의사 있음은 </a:t>
            </a:r>
            <a:r>
              <a:rPr lang="en-US" altLang="ko-KR" sz="2000" b="1" dirty="0"/>
              <a:t>7.1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현재 직업 유지는 </a:t>
            </a:r>
            <a:r>
              <a:rPr lang="en-US" altLang="ko-KR" sz="2000" b="1" dirty="0"/>
              <a:t>45.1</a:t>
            </a:r>
            <a:r>
              <a:rPr lang="ko-KR" altLang="en-US" sz="2000" b="1" dirty="0"/>
              <a:t>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현재 직업이 없고 향후에도 일할 생각 없음은 </a:t>
            </a:r>
            <a:r>
              <a:rPr lang="en-US" altLang="ko-KR" sz="2000" b="1" dirty="0"/>
              <a:t>7.3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CA295-60FE-4A1B-7E90-D74758F58001}"/>
              </a:ext>
            </a:extLst>
          </p:cNvPr>
          <p:cNvSpPr txBox="1"/>
          <p:nvPr/>
        </p:nvSpPr>
        <p:spPr>
          <a:xfrm>
            <a:off x="9211840" y="303069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Dcamp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FFF08-C96C-1EE5-DEFE-E51005A14209}"/>
              </a:ext>
            </a:extLst>
          </p:cNvPr>
          <p:cNvSpPr txBox="1"/>
          <p:nvPr/>
        </p:nvSpPr>
        <p:spPr>
          <a:xfrm>
            <a:off x="10566282" y="291537"/>
            <a:ext cx="9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4472C4"/>
                </a:solidFill>
              </a:rPr>
              <a:t>Dcamp</a:t>
            </a:r>
            <a:endParaRPr lang="ko-KR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1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180</TotalTime>
  <Words>2083</Words>
  <Application>Microsoft Office PowerPoint</Application>
  <PresentationFormat>와이드스크린</PresentationFormat>
  <Paragraphs>361</Paragraphs>
  <Slides>41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4" baseType="lpstr">
      <vt:lpstr>맑은 고딕</vt:lpstr>
      <vt:lpstr>Arial</vt:lpstr>
      <vt:lpstr>Office 테마</vt:lpstr>
      <vt:lpstr>표 정의</vt:lpstr>
      <vt:lpstr>표 종류</vt:lpstr>
      <vt:lpstr>1. 기본표</vt:lpstr>
      <vt:lpstr>1. 기본표</vt:lpstr>
      <vt:lpstr>1. 기본표</vt:lpstr>
      <vt:lpstr>1. 기본표</vt:lpstr>
      <vt:lpstr>1. 기본표</vt:lpstr>
      <vt:lpstr>1. 기본표</vt:lpstr>
      <vt:lpstr>1. 기본표</vt:lpstr>
      <vt:lpstr>1. 기본표</vt:lpstr>
      <vt:lpstr>1. 기본표</vt:lpstr>
      <vt:lpstr>1. 기본표</vt:lpstr>
      <vt:lpstr>2. 조합표 : 헤더+컨텐츠</vt:lpstr>
      <vt:lpstr>2. 조합표 : 헤더+컨텐츠</vt:lpstr>
      <vt:lpstr>2. 조합표 : 헤더+컨텐츠</vt:lpstr>
      <vt:lpstr>2. 조합표 : 헤더+컨텐츠</vt:lpstr>
      <vt:lpstr>3. 병합표 : 가로만 병합</vt:lpstr>
      <vt:lpstr>3. 병합표 : 가로만 병합</vt:lpstr>
      <vt:lpstr>3. 병합표 : 세로만 병합</vt:lpstr>
      <vt:lpstr>3. 병합표 : 세로만 병합</vt:lpstr>
      <vt:lpstr>4. 컨텐츠 병합표 : 가로만 병합</vt:lpstr>
      <vt:lpstr>4. 컨텐츠 병합표 : 가로만 병합</vt:lpstr>
      <vt:lpstr>4. 컨텐츠 병합표 : 세로만 병합 </vt:lpstr>
      <vt:lpstr>4. 컨텐츠 병합표 : 세로만 병합 </vt:lpstr>
      <vt:lpstr>4. 컨텐츠 병합표 : 세로만 병합</vt:lpstr>
      <vt:lpstr>4. 컨텐츠 병합표 : 세로만 병합</vt:lpstr>
      <vt:lpstr>4. 컨텐츠 병합표 : 세로만 병합</vt:lpstr>
      <vt:lpstr>4. 컨텐츠 병합표 : 세로만 병합</vt:lpstr>
      <vt:lpstr>4. 컨텐츠 병합표 : 세로만 병합</vt:lpstr>
      <vt:lpstr>4. 컨텐츠 병합표 : 세로만 병합</vt:lpstr>
      <vt:lpstr>4. 컨텐츠 병합표 : 세로만 병합</vt:lpstr>
      <vt:lpstr>4. 컨텐츠 병합표 : 세로만 병합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 정의</dc:title>
  <dc:creator>서 민경</dc:creator>
  <cp:lastModifiedBy>서 민경</cp:lastModifiedBy>
  <cp:revision>1</cp:revision>
  <dcterms:created xsi:type="dcterms:W3CDTF">2023-07-27T12:38:34Z</dcterms:created>
  <dcterms:modified xsi:type="dcterms:W3CDTF">2023-07-31T00:41:52Z</dcterms:modified>
</cp:coreProperties>
</file>