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33"/>
  </p:notesMasterIdLst>
  <p:sldIdLst>
    <p:sldId id="460" r:id="rId5"/>
    <p:sldId id="556" r:id="rId6"/>
    <p:sldId id="1295" r:id="rId7"/>
    <p:sldId id="1293" r:id="rId8"/>
    <p:sldId id="1143" r:id="rId9"/>
    <p:sldId id="1141" r:id="rId10"/>
    <p:sldId id="1301" r:id="rId11"/>
    <p:sldId id="1137" r:id="rId12"/>
    <p:sldId id="1139" r:id="rId13"/>
    <p:sldId id="1299" r:id="rId14"/>
    <p:sldId id="1300" r:id="rId15"/>
    <p:sldId id="1337" r:id="rId16"/>
    <p:sldId id="1304" r:id="rId17"/>
    <p:sldId id="1334" r:id="rId18"/>
    <p:sldId id="1305" r:id="rId19"/>
    <p:sldId id="1328" r:id="rId20"/>
    <p:sldId id="1332" r:id="rId21"/>
    <p:sldId id="1336" r:id="rId22"/>
    <p:sldId id="1306" r:id="rId23"/>
    <p:sldId id="1307" r:id="rId24"/>
    <p:sldId id="1335" r:id="rId25"/>
    <p:sldId id="1312" r:id="rId26"/>
    <p:sldId id="1338" r:id="rId27"/>
    <p:sldId id="1308" r:id="rId28"/>
    <p:sldId id="1326" r:id="rId29"/>
    <p:sldId id="1327" r:id="rId30"/>
    <p:sldId id="1329" r:id="rId31"/>
    <p:sldId id="268" r:id="rId32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F322B032-97A5-4996-B389-ECAF775FF3FB}">
          <p14:sldIdLst>
            <p14:sldId id="460"/>
            <p14:sldId id="556"/>
            <p14:sldId id="1295"/>
            <p14:sldId id="1293"/>
            <p14:sldId id="1143"/>
            <p14:sldId id="1141"/>
            <p14:sldId id="1301"/>
            <p14:sldId id="1137"/>
            <p14:sldId id="1139"/>
            <p14:sldId id="1299"/>
            <p14:sldId id="1300"/>
            <p14:sldId id="1337"/>
            <p14:sldId id="1304"/>
            <p14:sldId id="1334"/>
            <p14:sldId id="1305"/>
            <p14:sldId id="1328"/>
            <p14:sldId id="1332"/>
            <p14:sldId id="1336"/>
            <p14:sldId id="1306"/>
            <p14:sldId id="1307"/>
            <p14:sldId id="1335"/>
            <p14:sldId id="1312"/>
            <p14:sldId id="1338"/>
            <p14:sldId id="1308"/>
            <p14:sldId id="1326"/>
            <p14:sldId id="1327"/>
            <p14:sldId id="1329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316" userDrawn="1">
          <p15:clr>
            <a:srgbClr val="A4A3A4"/>
          </p15:clr>
        </p15:guide>
        <p15:guide id="3" pos="2819" userDrawn="1">
          <p15:clr>
            <a:srgbClr val="A4A3A4"/>
          </p15:clr>
        </p15:guide>
        <p15:guide id="4" pos="1685" userDrawn="1">
          <p15:clr>
            <a:srgbClr val="A4A3A4"/>
          </p15:clr>
        </p15:guide>
        <p15:guide id="5" pos="5518" userDrawn="1">
          <p15:clr>
            <a:srgbClr val="A4A3A4"/>
          </p15:clr>
        </p15:guide>
        <p15:guide id="6" pos="1345" userDrawn="1">
          <p15:clr>
            <a:srgbClr val="A4A3A4"/>
          </p15:clr>
        </p15:guide>
        <p15:guide id="7" orient="horz" pos="1117" userDrawn="1">
          <p15:clr>
            <a:srgbClr val="A4A3A4"/>
          </p15:clr>
        </p15:guide>
        <p15:guide id="8" orient="horz" pos="300" userDrawn="1">
          <p15:clr>
            <a:srgbClr val="A4A3A4"/>
          </p15:clr>
        </p15:guide>
        <p15:guide id="9" pos="3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정 유경" initials="정유" lastIdx="6" clrIdx="0">
    <p:extLst>
      <p:ext uri="{19B8F6BF-5375-455C-9EA6-DF929625EA0E}">
        <p15:presenceInfo xmlns:p15="http://schemas.microsoft.com/office/powerpoint/2012/main" userId="정 유경" providerId="None"/>
      </p:ext>
    </p:extLst>
  </p:cmAuthor>
  <p:cmAuthor id="2" name="유경" initials="유" lastIdx="5" clrIdx="1">
    <p:extLst>
      <p:ext uri="{19B8F6BF-5375-455C-9EA6-DF929625EA0E}">
        <p15:presenceInfo xmlns:p15="http://schemas.microsoft.com/office/powerpoint/2012/main" userId="736b7d6cc5a06ce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F"/>
    <a:srgbClr val="E7E6E6"/>
    <a:srgbClr val="ECEFF3"/>
    <a:srgbClr val="F1F1F1"/>
    <a:srgbClr val="F2F2F2"/>
    <a:srgbClr val="ACACAC"/>
    <a:srgbClr val="A6A6A6"/>
    <a:srgbClr val="B3B3B3"/>
    <a:srgbClr val="FF0000"/>
    <a:srgbClr val="A7B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E90F3B-A378-489A-AF5D-7A9BF897D4DE}" v="1267" dt="2023-06-26T07:00:10.3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6242" autoAdjust="0"/>
  </p:normalViewPr>
  <p:slideViewPr>
    <p:cSldViewPr snapToGrid="0">
      <p:cViewPr varScale="1">
        <p:scale>
          <a:sx n="110" d="100"/>
          <a:sy n="110" d="100"/>
        </p:scale>
        <p:origin x="594" y="114"/>
      </p:cViewPr>
      <p:guideLst>
        <p:guide orient="horz" pos="2160"/>
        <p:guide pos="4316"/>
        <p:guide pos="2819"/>
        <p:guide pos="1685"/>
        <p:guide pos="5518"/>
        <p:guide pos="1345"/>
        <p:guide orient="horz" pos="1117"/>
        <p:guide orient="horz" pos="300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권 희진" userId="9b051ea7-b388-402d-a36a-4aa50e99f981" providerId="ADAL" clId="{CBE90F3B-A378-489A-AF5D-7A9BF897D4DE}"/>
    <pc:docChg chg="undo custSel addSld delSld modSld sldOrd modSection">
      <pc:chgData name="권 희진" userId="9b051ea7-b388-402d-a36a-4aa50e99f981" providerId="ADAL" clId="{CBE90F3B-A378-489A-AF5D-7A9BF897D4DE}" dt="2023-06-26T07:08:34.257" v="6899" actId="478"/>
      <pc:docMkLst>
        <pc:docMk/>
      </pc:docMkLst>
      <pc:sldChg chg="modSp mod">
        <pc:chgData name="권 희진" userId="9b051ea7-b388-402d-a36a-4aa50e99f981" providerId="ADAL" clId="{CBE90F3B-A378-489A-AF5D-7A9BF897D4DE}" dt="2023-06-26T06:53:44.679" v="6424" actId="20577"/>
        <pc:sldMkLst>
          <pc:docMk/>
          <pc:sldMk cId="3399177588" sldId="556"/>
        </pc:sldMkLst>
        <pc:graphicFrameChg chg="modGraphic">
          <ac:chgData name="권 희진" userId="9b051ea7-b388-402d-a36a-4aa50e99f981" providerId="ADAL" clId="{CBE90F3B-A378-489A-AF5D-7A9BF897D4DE}" dt="2023-06-26T06:53:44.679" v="6424" actId="20577"/>
          <ac:graphicFrameMkLst>
            <pc:docMk/>
            <pc:sldMk cId="3399177588" sldId="556"/>
            <ac:graphicFrameMk id="2" creationId="{765DCF79-1FBA-482A-BF10-03C0C0A183DC}"/>
          </ac:graphicFrameMkLst>
        </pc:graphicFrameChg>
      </pc:sldChg>
      <pc:sldChg chg="delSp mod">
        <pc:chgData name="권 희진" userId="9b051ea7-b388-402d-a36a-4aa50e99f981" providerId="ADAL" clId="{CBE90F3B-A378-489A-AF5D-7A9BF897D4DE}" dt="2023-06-26T06:54:12.653" v="6428" actId="478"/>
        <pc:sldMkLst>
          <pc:docMk/>
          <pc:sldMk cId="1919738758" sldId="1143"/>
        </pc:sldMkLst>
        <pc:spChg chg="del">
          <ac:chgData name="권 희진" userId="9b051ea7-b388-402d-a36a-4aa50e99f981" providerId="ADAL" clId="{CBE90F3B-A378-489A-AF5D-7A9BF897D4DE}" dt="2023-06-26T06:54:09.843" v="6425" actId="478"/>
          <ac:spMkLst>
            <pc:docMk/>
            <pc:sldMk cId="1919738758" sldId="1143"/>
            <ac:spMk id="8" creationId="{A27945F3-6DC5-E898-2C1A-D85958D7D82D}"/>
          </ac:spMkLst>
        </pc:spChg>
        <pc:spChg chg="del">
          <ac:chgData name="권 희진" userId="9b051ea7-b388-402d-a36a-4aa50e99f981" providerId="ADAL" clId="{CBE90F3B-A378-489A-AF5D-7A9BF897D4DE}" dt="2023-06-26T06:54:10.898" v="6426" actId="478"/>
          <ac:spMkLst>
            <pc:docMk/>
            <pc:sldMk cId="1919738758" sldId="1143"/>
            <ac:spMk id="9" creationId="{B229F332-D1F8-5DDE-AC0E-59319D7734FC}"/>
          </ac:spMkLst>
        </pc:spChg>
        <pc:spChg chg="del">
          <ac:chgData name="권 희진" userId="9b051ea7-b388-402d-a36a-4aa50e99f981" providerId="ADAL" clId="{CBE90F3B-A378-489A-AF5D-7A9BF897D4DE}" dt="2023-06-26T06:54:12.653" v="6428" actId="478"/>
          <ac:spMkLst>
            <pc:docMk/>
            <pc:sldMk cId="1919738758" sldId="1143"/>
            <ac:spMk id="10" creationId="{33957277-79A7-DA54-F8E7-468A65AE94E8}"/>
          </ac:spMkLst>
        </pc:spChg>
        <pc:spChg chg="del">
          <ac:chgData name="권 희진" userId="9b051ea7-b388-402d-a36a-4aa50e99f981" providerId="ADAL" clId="{CBE90F3B-A378-489A-AF5D-7A9BF897D4DE}" dt="2023-06-26T06:54:11.691" v="6427" actId="478"/>
          <ac:spMkLst>
            <pc:docMk/>
            <pc:sldMk cId="1919738758" sldId="1143"/>
            <ac:spMk id="11" creationId="{EED2F460-D67F-BBDB-9CA4-210EAAA234D4}"/>
          </ac:spMkLst>
        </pc:spChg>
      </pc:sldChg>
      <pc:sldChg chg="addSp delSp modSp mod">
        <pc:chgData name="권 희진" userId="9b051ea7-b388-402d-a36a-4aa50e99f981" providerId="ADAL" clId="{CBE90F3B-A378-489A-AF5D-7A9BF897D4DE}" dt="2023-06-19T01:00:19.631" v="2272" actId="1076"/>
        <pc:sldMkLst>
          <pc:docMk/>
          <pc:sldMk cId="736440421" sldId="1299"/>
        </pc:sldMkLst>
        <pc:spChg chg="del">
          <ac:chgData name="권 희진" userId="9b051ea7-b388-402d-a36a-4aa50e99f981" providerId="ADAL" clId="{CBE90F3B-A378-489A-AF5D-7A9BF897D4DE}" dt="2023-06-19T00:27:27.516" v="1862" actId="478"/>
          <ac:spMkLst>
            <pc:docMk/>
            <pc:sldMk cId="736440421" sldId="1299"/>
            <ac:spMk id="14" creationId="{8BB4CC0F-8F7B-8C40-8DAC-2491D28BBA3E}"/>
          </ac:spMkLst>
        </pc:spChg>
        <pc:spChg chg="add mod">
          <ac:chgData name="권 희진" userId="9b051ea7-b388-402d-a36a-4aa50e99f981" providerId="ADAL" clId="{CBE90F3B-A378-489A-AF5D-7A9BF897D4DE}" dt="2023-06-16T06:27:06.088" v="1305" actId="164"/>
          <ac:spMkLst>
            <pc:docMk/>
            <pc:sldMk cId="736440421" sldId="1299"/>
            <ac:spMk id="27" creationId="{BF5D287A-B74C-9168-2B01-3CA748ED3B65}"/>
          </ac:spMkLst>
        </pc:spChg>
        <pc:spChg chg="add mod">
          <ac:chgData name="권 희진" userId="9b051ea7-b388-402d-a36a-4aa50e99f981" providerId="ADAL" clId="{CBE90F3B-A378-489A-AF5D-7A9BF897D4DE}" dt="2023-06-16T06:27:06.088" v="1305" actId="164"/>
          <ac:spMkLst>
            <pc:docMk/>
            <pc:sldMk cId="736440421" sldId="1299"/>
            <ac:spMk id="39" creationId="{92A83AB3-3DA9-9A85-2D2B-4E0CAD971300}"/>
          </ac:spMkLst>
        </pc:spChg>
        <pc:spChg chg="add mod">
          <ac:chgData name="권 희진" userId="9b051ea7-b388-402d-a36a-4aa50e99f981" providerId="ADAL" clId="{CBE90F3B-A378-489A-AF5D-7A9BF897D4DE}" dt="2023-06-19T01:00:17.122" v="2271"/>
          <ac:spMkLst>
            <pc:docMk/>
            <pc:sldMk cId="736440421" sldId="1299"/>
            <ac:spMk id="51" creationId="{710F6BC1-90EC-C2F2-D2B5-C9B760C067C4}"/>
          </ac:spMkLst>
        </pc:spChg>
        <pc:spChg chg="mod">
          <ac:chgData name="권 희진" userId="9b051ea7-b388-402d-a36a-4aa50e99f981" providerId="ADAL" clId="{CBE90F3B-A378-489A-AF5D-7A9BF897D4DE}" dt="2023-06-16T06:27:06.636" v="1306"/>
          <ac:spMkLst>
            <pc:docMk/>
            <pc:sldMk cId="736440421" sldId="1299"/>
            <ac:spMk id="52" creationId="{07D97F0B-6BA8-6FCA-65AF-AD7CBF9416C2}"/>
          </ac:spMkLst>
        </pc:spChg>
        <pc:spChg chg="add mod">
          <ac:chgData name="권 희진" userId="9b051ea7-b388-402d-a36a-4aa50e99f981" providerId="ADAL" clId="{CBE90F3B-A378-489A-AF5D-7A9BF897D4DE}" dt="2023-06-19T01:00:17.122" v="2271"/>
          <ac:spMkLst>
            <pc:docMk/>
            <pc:sldMk cId="736440421" sldId="1299"/>
            <ac:spMk id="52" creationId="{3560C41B-F511-7770-B63D-A5C484D40F9A}"/>
          </ac:spMkLst>
        </pc:spChg>
        <pc:spChg chg="mod">
          <ac:chgData name="권 희진" userId="9b051ea7-b388-402d-a36a-4aa50e99f981" providerId="ADAL" clId="{CBE90F3B-A378-489A-AF5D-7A9BF897D4DE}" dt="2023-06-16T06:27:06.636" v="1306"/>
          <ac:spMkLst>
            <pc:docMk/>
            <pc:sldMk cId="736440421" sldId="1299"/>
            <ac:spMk id="53" creationId="{6A5D59A3-E74F-2012-861E-6C8F3798C44D}"/>
          </ac:spMkLst>
        </pc:spChg>
        <pc:grpChg chg="add mod">
          <ac:chgData name="권 희진" userId="9b051ea7-b388-402d-a36a-4aa50e99f981" providerId="ADAL" clId="{CBE90F3B-A378-489A-AF5D-7A9BF897D4DE}" dt="2023-06-16T06:27:06.088" v="1305" actId="164"/>
          <ac:grpSpMkLst>
            <pc:docMk/>
            <pc:sldMk cId="736440421" sldId="1299"/>
            <ac:grpSpMk id="45" creationId="{E1277C4B-32AA-4028-E7FC-000A195AB1CE}"/>
          </ac:grpSpMkLst>
        </pc:grpChg>
        <pc:grpChg chg="add del mod">
          <ac:chgData name="권 희진" userId="9b051ea7-b388-402d-a36a-4aa50e99f981" providerId="ADAL" clId="{CBE90F3B-A378-489A-AF5D-7A9BF897D4DE}" dt="2023-06-16T06:27:07.390" v="1307"/>
          <ac:grpSpMkLst>
            <pc:docMk/>
            <pc:sldMk cId="736440421" sldId="1299"/>
            <ac:grpSpMk id="51" creationId="{0FB985E1-8A3A-ECE4-45D1-BE497A2A72ED}"/>
          </ac:grpSpMkLst>
        </pc:grpChg>
        <pc:picChg chg="mod">
          <ac:chgData name="권 희진" userId="9b051ea7-b388-402d-a36a-4aa50e99f981" providerId="ADAL" clId="{CBE90F3B-A378-489A-AF5D-7A9BF897D4DE}" dt="2023-06-19T01:00:19.631" v="2272" actId="1076"/>
          <ac:picMkLst>
            <pc:docMk/>
            <pc:sldMk cId="736440421" sldId="1299"/>
            <ac:picMk id="9" creationId="{9051C787-B9E3-3885-5A54-936836CBA095}"/>
          </ac:picMkLst>
        </pc:picChg>
        <pc:picChg chg="del">
          <ac:chgData name="권 희진" userId="9b051ea7-b388-402d-a36a-4aa50e99f981" providerId="ADAL" clId="{CBE90F3B-A378-489A-AF5D-7A9BF897D4DE}" dt="2023-06-19T00:27:27.516" v="1862" actId="478"/>
          <ac:picMkLst>
            <pc:docMk/>
            <pc:sldMk cId="736440421" sldId="1299"/>
            <ac:picMk id="18" creationId="{F01378B1-6320-647F-79ED-B7B81881F5A5}"/>
          </ac:picMkLst>
        </pc:picChg>
        <pc:picChg chg="add mod">
          <ac:chgData name="권 희진" userId="9b051ea7-b388-402d-a36a-4aa50e99f981" providerId="ADAL" clId="{CBE90F3B-A378-489A-AF5D-7A9BF897D4DE}" dt="2023-06-19T01:00:17.122" v="2271"/>
          <ac:picMkLst>
            <pc:docMk/>
            <pc:sldMk cId="736440421" sldId="1299"/>
            <ac:picMk id="53" creationId="{633AD3B0-8D6C-D800-E962-6C5E4599684F}"/>
          </ac:picMkLst>
        </pc:picChg>
      </pc:sldChg>
      <pc:sldChg chg="addSp modSp">
        <pc:chgData name="권 희진" userId="9b051ea7-b388-402d-a36a-4aa50e99f981" providerId="ADAL" clId="{CBE90F3B-A378-489A-AF5D-7A9BF897D4DE}" dt="2023-06-16T06:27:09.263" v="1308"/>
        <pc:sldMkLst>
          <pc:docMk/>
          <pc:sldMk cId="1031726292" sldId="1300"/>
        </pc:sldMkLst>
        <pc:spChg chg="mod">
          <ac:chgData name="권 희진" userId="9b051ea7-b388-402d-a36a-4aa50e99f981" providerId="ADAL" clId="{CBE90F3B-A378-489A-AF5D-7A9BF897D4DE}" dt="2023-06-16T06:27:09.263" v="1308"/>
          <ac:spMkLst>
            <pc:docMk/>
            <pc:sldMk cId="1031726292" sldId="1300"/>
            <ac:spMk id="18" creationId="{2F4C1BD7-1450-6528-14FE-F8B7AB2000B4}"/>
          </ac:spMkLst>
        </pc:spChg>
        <pc:spChg chg="mod">
          <ac:chgData name="권 희진" userId="9b051ea7-b388-402d-a36a-4aa50e99f981" providerId="ADAL" clId="{CBE90F3B-A378-489A-AF5D-7A9BF897D4DE}" dt="2023-06-16T06:27:09.263" v="1308"/>
          <ac:spMkLst>
            <pc:docMk/>
            <pc:sldMk cId="1031726292" sldId="1300"/>
            <ac:spMk id="20" creationId="{7DC3C9C1-40B9-7D11-6846-1A74FF9D71FB}"/>
          </ac:spMkLst>
        </pc:spChg>
        <pc:grpChg chg="add mod">
          <ac:chgData name="권 희진" userId="9b051ea7-b388-402d-a36a-4aa50e99f981" providerId="ADAL" clId="{CBE90F3B-A378-489A-AF5D-7A9BF897D4DE}" dt="2023-06-16T06:27:09.263" v="1308"/>
          <ac:grpSpMkLst>
            <pc:docMk/>
            <pc:sldMk cId="1031726292" sldId="1300"/>
            <ac:grpSpMk id="14" creationId="{3A2FB0C9-EEB9-06BA-25EA-6DB2A19B586B}"/>
          </ac:grpSpMkLst>
        </pc:grpChg>
      </pc:sldChg>
      <pc:sldChg chg="addSp delSp modSp mod">
        <pc:chgData name="권 희진" userId="9b051ea7-b388-402d-a36a-4aa50e99f981" providerId="ADAL" clId="{CBE90F3B-A378-489A-AF5D-7A9BF897D4DE}" dt="2023-06-26T07:01:59.214" v="6868" actId="207"/>
        <pc:sldMkLst>
          <pc:docMk/>
          <pc:sldMk cId="3737174747" sldId="1301"/>
        </pc:sldMkLst>
        <pc:spChg chg="del mod">
          <ac:chgData name="권 희진" userId="9b051ea7-b388-402d-a36a-4aa50e99f981" providerId="ADAL" clId="{CBE90F3B-A378-489A-AF5D-7A9BF897D4DE}" dt="2023-06-26T06:56:43.338" v="6515" actId="478"/>
          <ac:spMkLst>
            <pc:docMk/>
            <pc:sldMk cId="3737174747" sldId="1301"/>
            <ac:spMk id="3" creationId="{32A55277-1904-E1BF-B258-E381B1434327}"/>
          </ac:spMkLst>
        </pc:spChg>
        <pc:spChg chg="del mod">
          <ac:chgData name="권 희진" userId="9b051ea7-b388-402d-a36a-4aa50e99f981" providerId="ADAL" clId="{CBE90F3B-A378-489A-AF5D-7A9BF897D4DE}" dt="2023-06-26T06:56:43.338" v="6515" actId="478"/>
          <ac:spMkLst>
            <pc:docMk/>
            <pc:sldMk cId="3737174747" sldId="1301"/>
            <ac:spMk id="4" creationId="{9F055D85-7921-C97B-4BD6-03EAA9972558}"/>
          </ac:spMkLst>
        </pc:spChg>
        <pc:spChg chg="mod">
          <ac:chgData name="권 희진" userId="9b051ea7-b388-402d-a36a-4aa50e99f981" providerId="ADAL" clId="{CBE90F3B-A378-489A-AF5D-7A9BF897D4DE}" dt="2023-06-26T06:57:06.331" v="6568" actId="14100"/>
          <ac:spMkLst>
            <pc:docMk/>
            <pc:sldMk cId="3737174747" sldId="1301"/>
            <ac:spMk id="6" creationId="{A6B28191-7203-0C3B-026C-C1E22FEF8B63}"/>
          </ac:spMkLst>
        </pc:spChg>
        <pc:spChg chg="del mod">
          <ac:chgData name="권 희진" userId="9b051ea7-b388-402d-a36a-4aa50e99f981" providerId="ADAL" clId="{CBE90F3B-A378-489A-AF5D-7A9BF897D4DE}" dt="2023-06-26T06:56:43.338" v="6515" actId="478"/>
          <ac:spMkLst>
            <pc:docMk/>
            <pc:sldMk cId="3737174747" sldId="1301"/>
            <ac:spMk id="8" creationId="{3D01CBB4-315C-0342-5015-B3954A4AB745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9" creationId="{8A149A79-148E-BE0B-A259-217EB7056D83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11" creationId="{2EAA68F8-B805-145D-904B-84F645BBA0AE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12" creationId="{8A63D97E-2C24-3580-DF97-1AE9BC97733A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13" creationId="{801E144A-6716-E976-8C29-6D02AD2A1C28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15" creationId="{96B1F150-1BB9-9B8A-96E7-7CBB2BA17B14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17" creationId="{F449A92F-FFEE-C5E0-1276-98BF8C23B56C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19" creationId="{FCE54F8E-2CB9-6DFE-39BB-282E01697CF4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20" creationId="{4D3FDD11-9883-7BE3-93C7-63B5F4C8583C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21" creationId="{DDE4B08C-B09C-E1E2-C767-6A01DC39F834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22" creationId="{12F081E0-EEEB-D8A6-6E67-F798231F01B2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23" creationId="{52FA7C05-755F-5A9F-DE9E-67D83F534AC6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32" creationId="{53B862B4-7875-7ADA-32A8-4FE4A1E51EF5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34" creationId="{3206D83E-7F0D-A935-40AF-B492A81D45F7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36" creationId="{83ED0F11-8E5D-8C9C-68BC-6B537AADF61B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37" creationId="{504D5C9E-58F9-F479-C291-198A29907524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39" creationId="{8BA3C743-4FFE-F34D-0015-FF3B65ECDC44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40" creationId="{74C19DBC-5D8A-665D-1E50-A3A41A4545BF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41" creationId="{AEFEBB80-3173-336D-21E8-CC5015BD3A5D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42" creationId="{091D0240-9D96-E00B-9E41-29F90F931EDE}"/>
          </ac:spMkLst>
        </pc:spChg>
        <pc:spChg chg="add del mod">
          <ac:chgData name="권 희진" userId="9b051ea7-b388-402d-a36a-4aa50e99f981" providerId="ADAL" clId="{CBE90F3B-A378-489A-AF5D-7A9BF897D4DE}" dt="2023-06-26T06:55:04.146" v="6436"/>
          <ac:spMkLst>
            <pc:docMk/>
            <pc:sldMk cId="3737174747" sldId="1301"/>
            <ac:spMk id="43" creationId="{90553B52-9C3B-1415-0F86-8B83E49A100F}"/>
          </ac:spMkLst>
        </pc:spChg>
        <pc:spChg chg="add mod">
          <ac:chgData name="권 희진" userId="9b051ea7-b388-402d-a36a-4aa50e99f981" providerId="ADAL" clId="{CBE90F3B-A378-489A-AF5D-7A9BF897D4DE}" dt="2023-06-26T06:55:16.622" v="6445" actId="20577"/>
          <ac:spMkLst>
            <pc:docMk/>
            <pc:sldMk cId="3737174747" sldId="1301"/>
            <ac:spMk id="44" creationId="{D1DC054E-B7CE-DBEA-1ABA-070B68908145}"/>
          </ac:spMkLst>
        </pc:spChg>
        <pc:spChg chg="add mod">
          <ac:chgData name="권 희진" userId="9b051ea7-b388-402d-a36a-4aa50e99f981" providerId="ADAL" clId="{CBE90F3B-A378-489A-AF5D-7A9BF897D4DE}" dt="2023-06-26T06:55:29.962" v="6447" actId="1076"/>
          <ac:spMkLst>
            <pc:docMk/>
            <pc:sldMk cId="3737174747" sldId="1301"/>
            <ac:spMk id="45" creationId="{5183C4C0-21A3-8F4A-8F5C-FB7BD60AFEC8}"/>
          </ac:spMkLst>
        </pc:spChg>
        <pc:spChg chg="add mod">
          <ac:chgData name="권 희진" userId="9b051ea7-b388-402d-a36a-4aa50e99f981" providerId="ADAL" clId="{CBE90F3B-A378-489A-AF5D-7A9BF897D4DE}" dt="2023-06-26T06:56:20.039" v="6449" actId="1076"/>
          <ac:spMkLst>
            <pc:docMk/>
            <pc:sldMk cId="3737174747" sldId="1301"/>
            <ac:spMk id="47" creationId="{A003B3C2-8EA0-98C6-2582-0774E065E230}"/>
          </ac:spMkLst>
        </pc:spChg>
        <pc:spChg chg="add mod">
          <ac:chgData name="권 희진" userId="9b051ea7-b388-402d-a36a-4aa50e99f981" providerId="ADAL" clId="{CBE90F3B-A378-489A-AF5D-7A9BF897D4DE}" dt="2023-06-26T06:58:49.067" v="6615" actId="20577"/>
          <ac:spMkLst>
            <pc:docMk/>
            <pc:sldMk cId="3737174747" sldId="1301"/>
            <ac:spMk id="49" creationId="{8CF78C94-C708-5EDC-DAC9-4226CB244E7F}"/>
          </ac:spMkLst>
        </pc:spChg>
        <pc:spChg chg="mod">
          <ac:chgData name="권 희진" userId="9b051ea7-b388-402d-a36a-4aa50e99f981" providerId="ADAL" clId="{CBE90F3B-A378-489A-AF5D-7A9BF897D4DE}" dt="2023-06-26T06:57:04.869" v="6567" actId="1076"/>
          <ac:spMkLst>
            <pc:docMk/>
            <pc:sldMk cId="3737174747" sldId="1301"/>
            <ac:spMk id="136" creationId="{79A6FD8A-BADF-53F0-7627-DBFDAC570F19}"/>
          </ac:spMkLst>
        </pc:spChg>
        <pc:grpChg chg="mod">
          <ac:chgData name="권 희진" userId="9b051ea7-b388-402d-a36a-4aa50e99f981" providerId="ADAL" clId="{CBE90F3B-A378-489A-AF5D-7A9BF897D4DE}" dt="2023-06-26T07:00:06.618" v="6835" actId="1036"/>
          <ac:grpSpMkLst>
            <pc:docMk/>
            <pc:sldMk cId="3737174747" sldId="1301"/>
            <ac:grpSpMk id="25" creationId="{D7BBE704-7FD9-97DD-B74B-D669DA182411}"/>
          </ac:grpSpMkLst>
        </pc:grpChg>
        <pc:grpChg chg="mod">
          <ac:chgData name="권 희진" userId="9b051ea7-b388-402d-a36a-4aa50e99f981" providerId="ADAL" clId="{CBE90F3B-A378-489A-AF5D-7A9BF897D4DE}" dt="2023-06-26T07:00:06.618" v="6835" actId="1036"/>
          <ac:grpSpMkLst>
            <pc:docMk/>
            <pc:sldMk cId="3737174747" sldId="1301"/>
            <ac:grpSpMk id="29" creationId="{7DB4341D-F220-5CC9-BBA2-B4DE4DC37C00}"/>
          </ac:grpSpMkLst>
        </pc:grpChg>
        <pc:grpChg chg="mod">
          <ac:chgData name="권 희진" userId="9b051ea7-b388-402d-a36a-4aa50e99f981" providerId="ADAL" clId="{CBE90F3B-A378-489A-AF5D-7A9BF897D4DE}" dt="2023-06-26T07:00:06.618" v="6835" actId="1036"/>
          <ac:grpSpMkLst>
            <pc:docMk/>
            <pc:sldMk cId="3737174747" sldId="1301"/>
            <ac:grpSpMk id="35" creationId="{4BB250E3-AC31-2E8F-DA9F-10D0F429C284}"/>
          </ac:grpSpMkLst>
        </pc:grpChg>
        <pc:grpChg chg="mod">
          <ac:chgData name="권 희진" userId="9b051ea7-b388-402d-a36a-4aa50e99f981" providerId="ADAL" clId="{CBE90F3B-A378-489A-AF5D-7A9BF897D4DE}" dt="2023-06-26T07:00:06.618" v="6835" actId="1036"/>
          <ac:grpSpMkLst>
            <pc:docMk/>
            <pc:sldMk cId="3737174747" sldId="1301"/>
            <ac:grpSpMk id="63" creationId="{1D5746BD-EEF3-828F-B943-E9AA5670D01F}"/>
          </ac:grpSpMkLst>
        </pc:grpChg>
        <pc:grpChg chg="mod">
          <ac:chgData name="권 희진" userId="9b051ea7-b388-402d-a36a-4aa50e99f981" providerId="ADAL" clId="{CBE90F3B-A378-489A-AF5D-7A9BF897D4DE}" dt="2023-06-26T07:00:06.618" v="6835" actId="1036"/>
          <ac:grpSpMkLst>
            <pc:docMk/>
            <pc:sldMk cId="3737174747" sldId="1301"/>
            <ac:grpSpMk id="67" creationId="{0896E5B2-E737-546C-3454-7C828D2413B2}"/>
          </ac:grpSpMkLst>
        </pc:grpChg>
        <pc:grpChg chg="mod">
          <ac:chgData name="권 희진" userId="9b051ea7-b388-402d-a36a-4aa50e99f981" providerId="ADAL" clId="{CBE90F3B-A378-489A-AF5D-7A9BF897D4DE}" dt="2023-06-26T07:00:06.618" v="6835" actId="1036"/>
          <ac:grpSpMkLst>
            <pc:docMk/>
            <pc:sldMk cId="3737174747" sldId="1301"/>
            <ac:grpSpMk id="71" creationId="{6EF0A990-C5B5-13BD-7C27-0494A0A95ED2}"/>
          </ac:grpSpMkLst>
        </pc:grpChg>
        <pc:grpChg chg="mod">
          <ac:chgData name="권 희진" userId="9b051ea7-b388-402d-a36a-4aa50e99f981" providerId="ADAL" clId="{CBE90F3B-A378-489A-AF5D-7A9BF897D4DE}" dt="2023-06-26T07:00:06.618" v="6835" actId="1036"/>
          <ac:grpSpMkLst>
            <pc:docMk/>
            <pc:sldMk cId="3737174747" sldId="1301"/>
            <ac:grpSpMk id="75" creationId="{29993976-9470-1870-0490-5F71BF473369}"/>
          </ac:grpSpMkLst>
        </pc:grpChg>
        <pc:grpChg chg="mod">
          <ac:chgData name="권 희진" userId="9b051ea7-b388-402d-a36a-4aa50e99f981" providerId="ADAL" clId="{CBE90F3B-A378-489A-AF5D-7A9BF897D4DE}" dt="2023-06-26T07:00:06.618" v="6835" actId="1036"/>
          <ac:grpSpMkLst>
            <pc:docMk/>
            <pc:sldMk cId="3737174747" sldId="1301"/>
            <ac:grpSpMk id="79" creationId="{B5081348-30AA-9496-2756-A11698DBD7ED}"/>
          </ac:grpSpMkLst>
        </pc:grpChg>
        <pc:grpChg chg="mod">
          <ac:chgData name="권 희진" userId="9b051ea7-b388-402d-a36a-4aa50e99f981" providerId="ADAL" clId="{CBE90F3B-A378-489A-AF5D-7A9BF897D4DE}" dt="2023-06-26T07:00:06.618" v="6835" actId="1036"/>
          <ac:grpSpMkLst>
            <pc:docMk/>
            <pc:sldMk cId="3737174747" sldId="1301"/>
            <ac:grpSpMk id="83" creationId="{D6E617C3-DE4F-FA9E-C301-2E6067D6E9E0}"/>
          </ac:grpSpMkLst>
        </pc:grpChg>
        <pc:grpChg chg="mod">
          <ac:chgData name="권 희진" userId="9b051ea7-b388-402d-a36a-4aa50e99f981" providerId="ADAL" clId="{CBE90F3B-A378-489A-AF5D-7A9BF897D4DE}" dt="2023-06-26T07:00:06.618" v="6835" actId="1036"/>
          <ac:grpSpMkLst>
            <pc:docMk/>
            <pc:sldMk cId="3737174747" sldId="1301"/>
            <ac:grpSpMk id="87" creationId="{7CC372AF-A3EC-4DA2-98AD-F607FBBAFE3D}"/>
          </ac:grpSpMkLst>
        </pc:grpChg>
        <pc:graphicFrameChg chg="del">
          <ac:chgData name="권 희진" userId="9b051ea7-b388-402d-a36a-4aa50e99f981" providerId="ADAL" clId="{CBE90F3B-A378-489A-AF5D-7A9BF897D4DE}" dt="2023-06-26T06:57:20.792" v="6569" actId="478"/>
          <ac:graphicFrameMkLst>
            <pc:docMk/>
            <pc:sldMk cId="3737174747" sldId="1301"/>
            <ac:graphicFrameMk id="2" creationId="{405C8B1B-BF69-33C0-D824-727C2F6C28B6}"/>
          </ac:graphicFrameMkLst>
        </pc:graphicFrameChg>
        <pc:graphicFrameChg chg="add mod ord modGraphic">
          <ac:chgData name="권 희진" userId="9b051ea7-b388-402d-a36a-4aa50e99f981" providerId="ADAL" clId="{CBE90F3B-A378-489A-AF5D-7A9BF897D4DE}" dt="2023-06-26T07:01:59.214" v="6868" actId="207"/>
          <ac:graphicFrameMkLst>
            <pc:docMk/>
            <pc:sldMk cId="3737174747" sldId="1301"/>
            <ac:graphicFrameMk id="48" creationId="{F3947C72-8242-2B58-0E09-A8900C9E4C7D}"/>
          </ac:graphicFrameMkLst>
        </pc:graphicFrameChg>
        <pc:graphicFrameChg chg="modGraphic">
          <ac:chgData name="권 희진" userId="9b051ea7-b388-402d-a36a-4aa50e99f981" providerId="ADAL" clId="{CBE90F3B-A378-489A-AF5D-7A9BF897D4DE}" dt="2023-06-26T06:59:57.324" v="6830" actId="20577"/>
          <ac:graphicFrameMkLst>
            <pc:docMk/>
            <pc:sldMk cId="3737174747" sldId="1301"/>
            <ac:graphicFrameMk id="135" creationId="{ED7F6ECD-DBD6-C713-60A4-19657E7536C5}"/>
          </ac:graphicFrameMkLst>
        </pc:graphicFrameChg>
        <pc:picChg chg="add del mod">
          <ac:chgData name="권 희진" userId="9b051ea7-b388-402d-a36a-4aa50e99f981" providerId="ADAL" clId="{CBE90F3B-A378-489A-AF5D-7A9BF897D4DE}" dt="2023-06-26T06:55:04.146" v="6436"/>
          <ac:picMkLst>
            <pc:docMk/>
            <pc:sldMk cId="3737174747" sldId="1301"/>
            <ac:picMk id="18" creationId="{A4532533-84A7-59D6-B45B-9EBAFF894020}"/>
          </ac:picMkLst>
        </pc:picChg>
        <pc:picChg chg="add del mod">
          <ac:chgData name="권 희진" userId="9b051ea7-b388-402d-a36a-4aa50e99f981" providerId="ADAL" clId="{CBE90F3B-A378-489A-AF5D-7A9BF897D4DE}" dt="2023-06-26T06:55:04.146" v="6436"/>
          <ac:picMkLst>
            <pc:docMk/>
            <pc:sldMk cId="3737174747" sldId="1301"/>
            <ac:picMk id="38" creationId="{418B89D4-5CD4-24D6-7ACE-DED88F037379}"/>
          </ac:picMkLst>
        </pc:picChg>
        <pc:picChg chg="add mod">
          <ac:chgData name="권 희진" userId="9b051ea7-b388-402d-a36a-4aa50e99f981" providerId="ADAL" clId="{CBE90F3B-A378-489A-AF5D-7A9BF897D4DE}" dt="2023-06-26T06:55:29.962" v="6447" actId="1076"/>
          <ac:picMkLst>
            <pc:docMk/>
            <pc:sldMk cId="3737174747" sldId="1301"/>
            <ac:picMk id="46" creationId="{2079B9B4-82ED-0DDB-414F-C51DB9B230C7}"/>
          </ac:picMkLst>
        </pc:picChg>
        <pc:cxnChg chg="del">
          <ac:chgData name="권 희진" userId="9b051ea7-b388-402d-a36a-4aa50e99f981" providerId="ADAL" clId="{CBE90F3B-A378-489A-AF5D-7A9BF897D4DE}" dt="2023-06-26T06:54:51.153" v="6431" actId="478"/>
          <ac:cxnSpMkLst>
            <pc:docMk/>
            <pc:sldMk cId="3737174747" sldId="1301"/>
            <ac:cxnSpMk id="16" creationId="{186F9D5A-5B1B-8C0D-A228-F3D89465DD1A}"/>
          </ac:cxnSpMkLst>
        </pc:cxnChg>
      </pc:sldChg>
      <pc:sldChg chg="del">
        <pc:chgData name="권 희진" userId="9b051ea7-b388-402d-a36a-4aa50e99f981" providerId="ADAL" clId="{CBE90F3B-A378-489A-AF5D-7A9BF897D4DE}" dt="2023-06-26T07:03:59.156" v="6869" actId="47"/>
        <pc:sldMkLst>
          <pc:docMk/>
          <pc:sldMk cId="3856723686" sldId="1303"/>
        </pc:sldMkLst>
      </pc:sldChg>
      <pc:sldChg chg="addSp delSp modSp mod">
        <pc:chgData name="권 희진" userId="9b051ea7-b388-402d-a36a-4aa50e99f981" providerId="ADAL" clId="{CBE90F3B-A378-489A-AF5D-7A9BF897D4DE}" dt="2023-06-26T07:05:20.746" v="6895" actId="20577"/>
        <pc:sldMkLst>
          <pc:docMk/>
          <pc:sldMk cId="284587019" sldId="1305"/>
        </pc:sldMkLst>
        <pc:spChg chg="del">
          <ac:chgData name="권 희진" userId="9b051ea7-b388-402d-a36a-4aa50e99f981" providerId="ADAL" clId="{CBE90F3B-A378-489A-AF5D-7A9BF897D4DE}" dt="2023-06-13T05:06:35.401" v="1" actId="478"/>
          <ac:spMkLst>
            <pc:docMk/>
            <pc:sldMk cId="284587019" sldId="1305"/>
            <ac:spMk id="2" creationId="{5FC6D21E-C67C-CC98-3FB6-EA09AE0166BD}"/>
          </ac:spMkLst>
        </pc:spChg>
        <pc:spChg chg="add mod">
          <ac:chgData name="권 희진" userId="9b051ea7-b388-402d-a36a-4aa50e99f981" providerId="ADAL" clId="{CBE90F3B-A378-489A-AF5D-7A9BF897D4DE}" dt="2023-06-16T06:05:38.166" v="1278" actId="1076"/>
          <ac:spMkLst>
            <pc:docMk/>
            <pc:sldMk cId="284587019" sldId="1305"/>
            <ac:spMk id="4" creationId="{12EDA960-A1DA-A232-8209-145D9E45D0C8}"/>
          </ac:spMkLst>
        </pc:spChg>
        <pc:spChg chg="del">
          <ac:chgData name="권 희진" userId="9b051ea7-b388-402d-a36a-4aa50e99f981" providerId="ADAL" clId="{CBE90F3B-A378-489A-AF5D-7A9BF897D4DE}" dt="2023-06-13T05:06:35.401" v="1" actId="478"/>
          <ac:spMkLst>
            <pc:docMk/>
            <pc:sldMk cId="284587019" sldId="1305"/>
            <ac:spMk id="4" creationId="{26FE2B84-F1EB-051E-07F3-8D6C3AB55775}"/>
          </ac:spMkLst>
        </pc:spChg>
        <pc:spChg chg="add mod">
          <ac:chgData name="권 희진" userId="9b051ea7-b388-402d-a36a-4aa50e99f981" providerId="ADAL" clId="{CBE90F3B-A378-489A-AF5D-7A9BF897D4DE}" dt="2023-06-15T09:00:58.720" v="436"/>
          <ac:spMkLst>
            <pc:docMk/>
            <pc:sldMk cId="284587019" sldId="1305"/>
            <ac:spMk id="4" creationId="{F58F6E18-8EE1-5F6E-B477-BFD4C566C702}"/>
          </ac:spMkLst>
        </pc:spChg>
        <pc:spChg chg="add mod">
          <ac:chgData name="권 희진" userId="9b051ea7-b388-402d-a36a-4aa50e99f981" providerId="ADAL" clId="{CBE90F3B-A378-489A-AF5D-7A9BF897D4DE}" dt="2023-06-16T01:02:31.570" v="1201" actId="1035"/>
          <ac:spMkLst>
            <pc:docMk/>
            <pc:sldMk cId="284587019" sldId="1305"/>
            <ac:spMk id="5" creationId="{EC56AFEB-61D8-8C68-762D-5BA22253CA5C}"/>
          </ac:spMkLst>
        </pc:spChg>
        <pc:spChg chg="add mod">
          <ac:chgData name="권 희진" userId="9b051ea7-b388-402d-a36a-4aa50e99f981" providerId="ADAL" clId="{CBE90F3B-A378-489A-AF5D-7A9BF897D4DE}" dt="2023-06-16T06:06:36.567" v="1289" actId="1035"/>
          <ac:spMkLst>
            <pc:docMk/>
            <pc:sldMk cId="284587019" sldId="1305"/>
            <ac:spMk id="6" creationId="{509A5ED1-1F4E-85FC-1E4D-9B18BB03BC41}"/>
          </ac:spMkLst>
        </pc:spChg>
        <pc:spChg chg="del">
          <ac:chgData name="권 희진" userId="9b051ea7-b388-402d-a36a-4aa50e99f981" providerId="ADAL" clId="{CBE90F3B-A378-489A-AF5D-7A9BF897D4DE}" dt="2023-06-13T05:06:35.401" v="1" actId="478"/>
          <ac:spMkLst>
            <pc:docMk/>
            <pc:sldMk cId="284587019" sldId="1305"/>
            <ac:spMk id="7" creationId="{CE2F6189-3FFA-B448-A420-DF57032BE853}"/>
          </ac:spMkLst>
        </pc:spChg>
        <pc:spChg chg="add mod">
          <ac:chgData name="권 희진" userId="9b051ea7-b388-402d-a36a-4aa50e99f981" providerId="ADAL" clId="{CBE90F3B-A378-489A-AF5D-7A9BF897D4DE}" dt="2023-06-16T06:05:38.166" v="1278" actId="1076"/>
          <ac:spMkLst>
            <pc:docMk/>
            <pc:sldMk cId="284587019" sldId="1305"/>
            <ac:spMk id="7" creationId="{FC73C21D-FE9F-BC6F-16AC-43165B420C32}"/>
          </ac:spMkLst>
        </pc:spChg>
        <pc:spChg chg="add mod">
          <ac:chgData name="권 희진" userId="9b051ea7-b388-402d-a36a-4aa50e99f981" providerId="ADAL" clId="{CBE90F3B-A378-489A-AF5D-7A9BF897D4DE}" dt="2023-06-16T06:05:38.166" v="1278" actId="1076"/>
          <ac:spMkLst>
            <pc:docMk/>
            <pc:sldMk cId="284587019" sldId="1305"/>
            <ac:spMk id="8" creationId="{A7C48825-B132-2254-46A6-682E54FFCE74}"/>
          </ac:spMkLst>
        </pc:spChg>
        <pc:spChg chg="mod">
          <ac:chgData name="권 희진" userId="9b051ea7-b388-402d-a36a-4aa50e99f981" providerId="ADAL" clId="{CBE90F3B-A378-489A-AF5D-7A9BF897D4DE}" dt="2023-06-26T07:05:20.746" v="6895" actId="20577"/>
          <ac:spMkLst>
            <pc:docMk/>
            <pc:sldMk cId="284587019" sldId="1305"/>
            <ac:spMk id="9" creationId="{28328388-8AEC-E74F-C696-F57D7421226F}"/>
          </ac:spMkLst>
        </pc:spChg>
        <pc:spChg chg="add mod">
          <ac:chgData name="권 희진" userId="9b051ea7-b388-402d-a36a-4aa50e99f981" providerId="ADAL" clId="{CBE90F3B-A378-489A-AF5D-7A9BF897D4DE}" dt="2023-06-19T01:02:17.591" v="2412" actId="1076"/>
          <ac:spMkLst>
            <pc:docMk/>
            <pc:sldMk cId="284587019" sldId="1305"/>
            <ac:spMk id="10" creationId="{0F3514D8-975B-6ADE-E684-3468E434760D}"/>
          </ac:spMkLst>
        </pc:spChg>
        <pc:spChg chg="add del mod">
          <ac:chgData name="권 희진" userId="9b051ea7-b388-402d-a36a-4aa50e99f981" providerId="ADAL" clId="{CBE90F3B-A378-489A-AF5D-7A9BF897D4DE}" dt="2023-06-16T05:56:12.811" v="1243" actId="478"/>
          <ac:spMkLst>
            <pc:docMk/>
            <pc:sldMk cId="284587019" sldId="1305"/>
            <ac:spMk id="10" creationId="{7397137C-6074-44DA-ADF1-208EA188CD04}"/>
          </ac:spMkLst>
        </pc:spChg>
        <pc:spChg chg="del">
          <ac:chgData name="권 희진" userId="9b051ea7-b388-402d-a36a-4aa50e99f981" providerId="ADAL" clId="{CBE90F3B-A378-489A-AF5D-7A9BF897D4DE}" dt="2023-06-13T05:06:35.401" v="1" actId="478"/>
          <ac:spMkLst>
            <pc:docMk/>
            <pc:sldMk cId="284587019" sldId="1305"/>
            <ac:spMk id="10" creationId="{F64056D6-DF90-D3DD-539E-34FD2E7BD361}"/>
          </ac:spMkLst>
        </pc:spChg>
        <pc:spChg chg="add mod">
          <ac:chgData name="권 희진" userId="9b051ea7-b388-402d-a36a-4aa50e99f981" providerId="ADAL" clId="{CBE90F3B-A378-489A-AF5D-7A9BF897D4DE}" dt="2023-06-16T06:05:38.166" v="1278" actId="1076"/>
          <ac:spMkLst>
            <pc:docMk/>
            <pc:sldMk cId="284587019" sldId="1305"/>
            <ac:spMk id="11" creationId="{343A2FEA-2582-C5E1-A81D-4A868567E36A}"/>
          </ac:spMkLst>
        </pc:spChg>
        <pc:spChg chg="del">
          <ac:chgData name="권 희진" userId="9b051ea7-b388-402d-a36a-4aa50e99f981" providerId="ADAL" clId="{CBE90F3B-A378-489A-AF5D-7A9BF897D4DE}" dt="2023-06-13T05:06:35.401" v="1" actId="478"/>
          <ac:spMkLst>
            <pc:docMk/>
            <pc:sldMk cId="284587019" sldId="1305"/>
            <ac:spMk id="12" creationId="{3E286B1A-1390-1AD5-6E77-E4C949CBCFF2}"/>
          </ac:spMkLst>
        </pc:spChg>
        <pc:spChg chg="add mod">
          <ac:chgData name="권 희진" userId="9b051ea7-b388-402d-a36a-4aa50e99f981" providerId="ADAL" clId="{CBE90F3B-A378-489A-AF5D-7A9BF897D4DE}" dt="2023-06-19T01:02:20.918" v="2422" actId="20577"/>
          <ac:spMkLst>
            <pc:docMk/>
            <pc:sldMk cId="284587019" sldId="1305"/>
            <ac:spMk id="12" creationId="{96B94938-3104-7907-5C15-047BE733720F}"/>
          </ac:spMkLst>
        </pc:spChg>
        <pc:spChg chg="add del mod">
          <ac:chgData name="권 희진" userId="9b051ea7-b388-402d-a36a-4aa50e99f981" providerId="ADAL" clId="{CBE90F3B-A378-489A-AF5D-7A9BF897D4DE}" dt="2023-06-16T05:56:12.811" v="1243" actId="478"/>
          <ac:spMkLst>
            <pc:docMk/>
            <pc:sldMk cId="284587019" sldId="1305"/>
            <ac:spMk id="12" creationId="{DD56B08B-CDAF-AF73-9E9E-23B1E86EA760}"/>
          </ac:spMkLst>
        </pc:spChg>
        <pc:spChg chg="add del mod">
          <ac:chgData name="권 희진" userId="9b051ea7-b388-402d-a36a-4aa50e99f981" providerId="ADAL" clId="{CBE90F3B-A378-489A-AF5D-7A9BF897D4DE}" dt="2023-06-16T05:56:25.228" v="1247" actId="478"/>
          <ac:spMkLst>
            <pc:docMk/>
            <pc:sldMk cId="284587019" sldId="1305"/>
            <ac:spMk id="13" creationId="{00B21840-9F3E-AB56-3F34-A8A44429A4E7}"/>
          </ac:spMkLst>
        </pc:spChg>
        <pc:spChg chg="add mod">
          <ac:chgData name="권 희진" userId="9b051ea7-b388-402d-a36a-4aa50e99f981" providerId="ADAL" clId="{CBE90F3B-A378-489A-AF5D-7A9BF897D4DE}" dt="2023-06-19T01:02:48.964" v="2426" actId="1076"/>
          <ac:spMkLst>
            <pc:docMk/>
            <pc:sldMk cId="284587019" sldId="1305"/>
            <ac:spMk id="13" creationId="{4E225FC0-CD93-AAEE-652B-D059E0E991ED}"/>
          </ac:spMkLst>
        </pc:spChg>
        <pc:spChg chg="add mod">
          <ac:chgData name="권 희진" userId="9b051ea7-b388-402d-a36a-4aa50e99f981" providerId="ADAL" clId="{CBE90F3B-A378-489A-AF5D-7A9BF897D4DE}" dt="2023-06-19T01:03:41.471" v="2578" actId="1076"/>
          <ac:spMkLst>
            <pc:docMk/>
            <pc:sldMk cId="284587019" sldId="1305"/>
            <ac:spMk id="14" creationId="{5AB1F179-C82B-A7BA-0379-8B3E57634B39}"/>
          </ac:spMkLst>
        </pc:spChg>
        <pc:spChg chg="add del mod">
          <ac:chgData name="권 희진" userId="9b051ea7-b388-402d-a36a-4aa50e99f981" providerId="ADAL" clId="{CBE90F3B-A378-489A-AF5D-7A9BF897D4DE}" dt="2023-06-16T05:56:25.228" v="1247" actId="478"/>
          <ac:spMkLst>
            <pc:docMk/>
            <pc:sldMk cId="284587019" sldId="1305"/>
            <ac:spMk id="14" creationId="{9E8F7344-990C-8FEE-3B4E-080B408C2F9C}"/>
          </ac:spMkLst>
        </pc:spChg>
        <pc:spChg chg="add mod">
          <ac:chgData name="권 희진" userId="9b051ea7-b388-402d-a36a-4aa50e99f981" providerId="ADAL" clId="{CBE90F3B-A378-489A-AF5D-7A9BF897D4DE}" dt="2023-06-19T01:03:50.448" v="2579" actId="1076"/>
          <ac:spMkLst>
            <pc:docMk/>
            <pc:sldMk cId="284587019" sldId="1305"/>
            <ac:spMk id="15" creationId="{ACC5CA61-1B9C-2774-04EF-07B924C167C1}"/>
          </ac:spMkLst>
        </pc:spChg>
        <pc:spChg chg="add del mod">
          <ac:chgData name="권 희진" userId="9b051ea7-b388-402d-a36a-4aa50e99f981" providerId="ADAL" clId="{CBE90F3B-A378-489A-AF5D-7A9BF897D4DE}" dt="2023-06-16T05:56:04.843" v="1242" actId="478"/>
          <ac:spMkLst>
            <pc:docMk/>
            <pc:sldMk cId="284587019" sldId="1305"/>
            <ac:spMk id="16" creationId="{018E8A11-E48B-8AD3-A2E0-B0F6370D1733}"/>
          </ac:spMkLst>
        </pc:spChg>
        <pc:spChg chg="add del mod">
          <ac:chgData name="권 희진" userId="9b051ea7-b388-402d-a36a-4aa50e99f981" providerId="ADAL" clId="{CBE90F3B-A378-489A-AF5D-7A9BF897D4DE}" dt="2023-06-26T06:54:31.545" v="6429" actId="478"/>
          <ac:spMkLst>
            <pc:docMk/>
            <pc:sldMk cId="284587019" sldId="1305"/>
            <ac:spMk id="16" creationId="{AE1DF9D6-D578-13CE-B7BA-4F7D9581B968}"/>
          </ac:spMkLst>
        </pc:spChg>
        <pc:spChg chg="del">
          <ac:chgData name="권 희진" userId="9b051ea7-b388-402d-a36a-4aa50e99f981" providerId="ADAL" clId="{CBE90F3B-A378-489A-AF5D-7A9BF897D4DE}" dt="2023-06-13T05:06:35.401" v="1" actId="478"/>
          <ac:spMkLst>
            <pc:docMk/>
            <pc:sldMk cId="284587019" sldId="1305"/>
            <ac:spMk id="16" creationId="{D06506C5-D95D-2E2C-2AB3-64275A186B80}"/>
          </ac:spMkLst>
        </pc:spChg>
        <pc:spChg chg="add mod">
          <ac:chgData name="권 희진" userId="9b051ea7-b388-402d-a36a-4aa50e99f981" providerId="ADAL" clId="{CBE90F3B-A378-489A-AF5D-7A9BF897D4DE}" dt="2023-06-19T01:04:21.158" v="2587" actId="20577"/>
          <ac:spMkLst>
            <pc:docMk/>
            <pc:sldMk cId="284587019" sldId="1305"/>
            <ac:spMk id="17" creationId="{1826F4EC-B25A-AD35-7468-1CC84C8EEBDA}"/>
          </ac:spMkLst>
        </pc:spChg>
        <pc:spChg chg="del">
          <ac:chgData name="권 희진" userId="9b051ea7-b388-402d-a36a-4aa50e99f981" providerId="ADAL" clId="{CBE90F3B-A378-489A-AF5D-7A9BF897D4DE}" dt="2023-06-13T05:06:35.401" v="1" actId="478"/>
          <ac:spMkLst>
            <pc:docMk/>
            <pc:sldMk cId="284587019" sldId="1305"/>
            <ac:spMk id="17" creationId="{65ACF079-9C52-25ED-F867-73A9F243F7A6}"/>
          </ac:spMkLst>
        </pc:spChg>
        <pc:spChg chg="add del mod">
          <ac:chgData name="권 희진" userId="9b051ea7-b388-402d-a36a-4aa50e99f981" providerId="ADAL" clId="{CBE90F3B-A378-489A-AF5D-7A9BF897D4DE}" dt="2023-06-16T05:56:04.843" v="1242" actId="478"/>
          <ac:spMkLst>
            <pc:docMk/>
            <pc:sldMk cId="284587019" sldId="1305"/>
            <ac:spMk id="19" creationId="{306AB997-7095-640B-7491-F19C08B72980}"/>
          </ac:spMkLst>
        </pc:spChg>
        <pc:spChg chg="del">
          <ac:chgData name="권 희진" userId="9b051ea7-b388-402d-a36a-4aa50e99f981" providerId="ADAL" clId="{CBE90F3B-A378-489A-AF5D-7A9BF897D4DE}" dt="2023-06-13T05:06:35.401" v="1" actId="478"/>
          <ac:spMkLst>
            <pc:docMk/>
            <pc:sldMk cId="284587019" sldId="1305"/>
            <ac:spMk id="19" creationId="{6DAF46AE-2BC4-6607-49F2-2304A2D0D13F}"/>
          </ac:spMkLst>
        </pc:spChg>
        <pc:spChg chg="add del mod">
          <ac:chgData name="권 희진" userId="9b051ea7-b388-402d-a36a-4aa50e99f981" providerId="ADAL" clId="{CBE90F3B-A378-489A-AF5D-7A9BF897D4DE}" dt="2023-06-16T05:56:04.843" v="1242" actId="478"/>
          <ac:spMkLst>
            <pc:docMk/>
            <pc:sldMk cId="284587019" sldId="1305"/>
            <ac:spMk id="21" creationId="{3066CFD5-F006-AB64-EC70-1DD2674A171B}"/>
          </ac:spMkLst>
        </pc:spChg>
        <pc:spChg chg="add del mod">
          <ac:chgData name="권 희진" userId="9b051ea7-b388-402d-a36a-4aa50e99f981" providerId="ADAL" clId="{CBE90F3B-A378-489A-AF5D-7A9BF897D4DE}" dt="2023-06-15T08:53:26.270" v="433" actId="478"/>
          <ac:spMkLst>
            <pc:docMk/>
            <pc:sldMk cId="284587019" sldId="1305"/>
            <ac:spMk id="21" creationId="{CE0F6BD1-2C0A-58EA-4B9B-4ED916BF8D26}"/>
          </ac:spMkLst>
        </pc:spChg>
        <pc:spChg chg="add del mod">
          <ac:chgData name="권 희진" userId="9b051ea7-b388-402d-a36a-4aa50e99f981" providerId="ADAL" clId="{CBE90F3B-A378-489A-AF5D-7A9BF897D4DE}" dt="2023-06-16T05:56:25.228" v="1247" actId="478"/>
          <ac:spMkLst>
            <pc:docMk/>
            <pc:sldMk cId="284587019" sldId="1305"/>
            <ac:spMk id="23" creationId="{322F3650-2A17-6C35-E0F9-8FC88487FED6}"/>
          </ac:spMkLst>
        </pc:spChg>
        <pc:spChg chg="del">
          <ac:chgData name="권 희진" userId="9b051ea7-b388-402d-a36a-4aa50e99f981" providerId="ADAL" clId="{CBE90F3B-A378-489A-AF5D-7A9BF897D4DE}" dt="2023-06-13T05:06:35.401" v="1" actId="478"/>
          <ac:spMkLst>
            <pc:docMk/>
            <pc:sldMk cId="284587019" sldId="1305"/>
            <ac:spMk id="24" creationId="{70980FFA-F113-63E2-E5F7-A7B3CB7B4182}"/>
          </ac:spMkLst>
        </pc:spChg>
        <pc:spChg chg="del">
          <ac:chgData name="권 희진" userId="9b051ea7-b388-402d-a36a-4aa50e99f981" providerId="ADAL" clId="{CBE90F3B-A378-489A-AF5D-7A9BF897D4DE}" dt="2023-06-13T05:06:35.401" v="1" actId="478"/>
          <ac:spMkLst>
            <pc:docMk/>
            <pc:sldMk cId="284587019" sldId="1305"/>
            <ac:spMk id="25" creationId="{207E0FDF-AD11-B825-ED71-5D15A45163AD}"/>
          </ac:spMkLst>
        </pc:spChg>
        <pc:spChg chg="add mod">
          <ac:chgData name="권 희진" userId="9b051ea7-b388-402d-a36a-4aa50e99f981" providerId="ADAL" clId="{CBE90F3B-A378-489A-AF5D-7A9BF897D4DE}" dt="2023-06-16T06:05:38.166" v="1278" actId="1076"/>
          <ac:spMkLst>
            <pc:docMk/>
            <pc:sldMk cId="284587019" sldId="1305"/>
            <ac:spMk id="25" creationId="{4D9AD4CB-494C-D3FF-7529-FD32EF935BFE}"/>
          </ac:spMkLst>
        </pc:spChg>
        <pc:spChg chg="add del mod">
          <ac:chgData name="권 희진" userId="9b051ea7-b388-402d-a36a-4aa50e99f981" providerId="ADAL" clId="{CBE90F3B-A378-489A-AF5D-7A9BF897D4DE}" dt="2023-06-16T05:56:04.843" v="1242" actId="478"/>
          <ac:spMkLst>
            <pc:docMk/>
            <pc:sldMk cId="284587019" sldId="1305"/>
            <ac:spMk id="26" creationId="{5AFA224B-F79D-F7E5-5BC1-20EB6F5EF87F}"/>
          </ac:spMkLst>
        </pc:spChg>
        <pc:spChg chg="add del mod">
          <ac:chgData name="권 희진" userId="9b051ea7-b388-402d-a36a-4aa50e99f981" providerId="ADAL" clId="{CBE90F3B-A378-489A-AF5D-7A9BF897D4DE}" dt="2023-06-16T05:56:04.843" v="1242" actId="478"/>
          <ac:spMkLst>
            <pc:docMk/>
            <pc:sldMk cId="284587019" sldId="1305"/>
            <ac:spMk id="27" creationId="{1936C8DA-074F-3DB6-1DA6-0E44EBC638AD}"/>
          </ac:spMkLst>
        </pc:spChg>
        <pc:spChg chg="add del mod">
          <ac:chgData name="권 희진" userId="9b051ea7-b388-402d-a36a-4aa50e99f981" providerId="ADAL" clId="{CBE90F3B-A378-489A-AF5D-7A9BF897D4DE}" dt="2023-06-16T05:56:04.843" v="1242" actId="478"/>
          <ac:spMkLst>
            <pc:docMk/>
            <pc:sldMk cId="284587019" sldId="1305"/>
            <ac:spMk id="28" creationId="{D32BA331-5033-FD1F-E4EE-BF131CA97B29}"/>
          </ac:spMkLst>
        </pc:spChg>
        <pc:spChg chg="del">
          <ac:chgData name="권 희진" userId="9b051ea7-b388-402d-a36a-4aa50e99f981" providerId="ADAL" clId="{CBE90F3B-A378-489A-AF5D-7A9BF897D4DE}" dt="2023-06-13T05:06:35.401" v="1" actId="478"/>
          <ac:spMkLst>
            <pc:docMk/>
            <pc:sldMk cId="284587019" sldId="1305"/>
            <ac:spMk id="29" creationId="{04798159-A515-269F-B691-FAD7796E346C}"/>
          </ac:spMkLst>
        </pc:spChg>
        <pc:spChg chg="add del mod">
          <ac:chgData name="권 희진" userId="9b051ea7-b388-402d-a36a-4aa50e99f981" providerId="ADAL" clId="{CBE90F3B-A378-489A-AF5D-7A9BF897D4DE}" dt="2023-06-16T05:56:25.228" v="1247" actId="478"/>
          <ac:spMkLst>
            <pc:docMk/>
            <pc:sldMk cId="284587019" sldId="1305"/>
            <ac:spMk id="29" creationId="{434CF56D-7E02-7D0D-BC62-E82D9FDC6895}"/>
          </ac:spMkLst>
        </pc:spChg>
        <pc:spChg chg="add mod ord">
          <ac:chgData name="권 희진" userId="9b051ea7-b388-402d-a36a-4aa50e99f981" providerId="ADAL" clId="{CBE90F3B-A378-489A-AF5D-7A9BF897D4DE}" dt="2023-06-19T01:04:03.325" v="2584" actId="122"/>
          <ac:spMkLst>
            <pc:docMk/>
            <pc:sldMk cId="284587019" sldId="1305"/>
            <ac:spMk id="30" creationId="{6DF8CDB7-C3BF-38BE-080A-4EC88CB62323}"/>
          </ac:spMkLst>
        </pc:spChg>
        <pc:spChg chg="del">
          <ac:chgData name="권 희진" userId="9b051ea7-b388-402d-a36a-4aa50e99f981" providerId="ADAL" clId="{CBE90F3B-A378-489A-AF5D-7A9BF897D4DE}" dt="2023-06-13T05:06:35.401" v="1" actId="478"/>
          <ac:spMkLst>
            <pc:docMk/>
            <pc:sldMk cId="284587019" sldId="1305"/>
            <ac:spMk id="30" creationId="{A500016C-9A45-2067-AE08-A318CD795D27}"/>
          </ac:spMkLst>
        </pc:spChg>
        <pc:spChg chg="add mod">
          <ac:chgData name="권 희진" userId="9b051ea7-b388-402d-a36a-4aa50e99f981" providerId="ADAL" clId="{CBE90F3B-A378-489A-AF5D-7A9BF897D4DE}" dt="2023-06-19T01:03:54.186" v="2580" actId="20577"/>
          <ac:spMkLst>
            <pc:docMk/>
            <pc:sldMk cId="284587019" sldId="1305"/>
            <ac:spMk id="31" creationId="{DECB66E2-A576-674D-AB65-232A03BB3FE4}"/>
          </ac:spMkLst>
        </pc:spChg>
        <pc:spChg chg="add mod">
          <ac:chgData name="권 희진" userId="9b051ea7-b388-402d-a36a-4aa50e99f981" providerId="ADAL" clId="{CBE90F3B-A378-489A-AF5D-7A9BF897D4DE}" dt="2023-06-16T06:06:30.776" v="1279" actId="1076"/>
          <ac:spMkLst>
            <pc:docMk/>
            <pc:sldMk cId="284587019" sldId="1305"/>
            <ac:spMk id="34" creationId="{3E28890D-7C30-EB7A-1FCD-B92B4A1EF0CD}"/>
          </ac:spMkLst>
        </pc:spChg>
        <pc:spChg chg="add del mod">
          <ac:chgData name="권 희진" userId="9b051ea7-b388-402d-a36a-4aa50e99f981" providerId="ADAL" clId="{CBE90F3B-A378-489A-AF5D-7A9BF897D4DE}" dt="2023-06-16T05:56:12.811" v="1243" actId="478"/>
          <ac:spMkLst>
            <pc:docMk/>
            <pc:sldMk cId="284587019" sldId="1305"/>
            <ac:spMk id="35" creationId="{4DDFADE1-0EE2-6A97-6ABF-34074F9FDA28}"/>
          </ac:spMkLst>
        </pc:spChg>
        <pc:spChg chg="add del mod">
          <ac:chgData name="권 희진" userId="9b051ea7-b388-402d-a36a-4aa50e99f981" providerId="ADAL" clId="{CBE90F3B-A378-489A-AF5D-7A9BF897D4DE}" dt="2023-06-16T05:56:25.228" v="1247" actId="478"/>
          <ac:spMkLst>
            <pc:docMk/>
            <pc:sldMk cId="284587019" sldId="1305"/>
            <ac:spMk id="36" creationId="{BE5D3097-A37C-70BC-4DF9-89DF6CF157C1}"/>
          </ac:spMkLst>
        </pc:spChg>
        <pc:spChg chg="add del mod">
          <ac:chgData name="권 희진" userId="9b051ea7-b388-402d-a36a-4aa50e99f981" providerId="ADAL" clId="{CBE90F3B-A378-489A-AF5D-7A9BF897D4DE}" dt="2023-06-16T05:56:25.228" v="1247" actId="478"/>
          <ac:spMkLst>
            <pc:docMk/>
            <pc:sldMk cId="284587019" sldId="1305"/>
            <ac:spMk id="38" creationId="{E5F5D54E-0DED-4008-B17F-D2296B258219}"/>
          </ac:spMkLst>
        </pc:spChg>
        <pc:spChg chg="add del mod">
          <ac:chgData name="권 희진" userId="9b051ea7-b388-402d-a36a-4aa50e99f981" providerId="ADAL" clId="{CBE90F3B-A378-489A-AF5D-7A9BF897D4DE}" dt="2023-06-16T05:56:25.228" v="1247" actId="478"/>
          <ac:spMkLst>
            <pc:docMk/>
            <pc:sldMk cId="284587019" sldId="1305"/>
            <ac:spMk id="39" creationId="{A5033CD3-EE1F-24D4-4C6C-8DA30880478E}"/>
          </ac:spMkLst>
        </pc:spChg>
        <pc:spChg chg="add del mod">
          <ac:chgData name="권 희진" userId="9b051ea7-b388-402d-a36a-4aa50e99f981" providerId="ADAL" clId="{CBE90F3B-A378-489A-AF5D-7A9BF897D4DE}" dt="2023-06-16T05:55:34.812" v="1240" actId="478"/>
          <ac:spMkLst>
            <pc:docMk/>
            <pc:sldMk cId="284587019" sldId="1305"/>
            <ac:spMk id="40" creationId="{A721AEC3-9237-7888-7A7B-D4AAD25793F2}"/>
          </ac:spMkLst>
        </pc:spChg>
        <pc:spChg chg="add del mod">
          <ac:chgData name="권 희진" userId="9b051ea7-b388-402d-a36a-4aa50e99f981" providerId="ADAL" clId="{CBE90F3B-A378-489A-AF5D-7A9BF897D4DE}" dt="2023-06-16T01:02:36.574" v="1202" actId="478"/>
          <ac:spMkLst>
            <pc:docMk/>
            <pc:sldMk cId="284587019" sldId="1305"/>
            <ac:spMk id="41" creationId="{3C21A971-CCF9-22C4-35E8-3CBDADA1008D}"/>
          </ac:spMkLst>
        </pc:spChg>
        <pc:spChg chg="add del mod">
          <ac:chgData name="권 희진" userId="9b051ea7-b388-402d-a36a-4aa50e99f981" providerId="ADAL" clId="{CBE90F3B-A378-489A-AF5D-7A9BF897D4DE}" dt="2023-06-16T01:02:05.917" v="1182" actId="1076"/>
          <ac:spMkLst>
            <pc:docMk/>
            <pc:sldMk cId="284587019" sldId="1305"/>
            <ac:spMk id="42" creationId="{14C71DFE-A25D-B06A-DCB6-D3FE41459CC7}"/>
          </ac:spMkLst>
        </pc:spChg>
        <pc:spChg chg="add mod">
          <ac:chgData name="권 희진" userId="9b051ea7-b388-402d-a36a-4aa50e99f981" providerId="ADAL" clId="{CBE90F3B-A378-489A-AF5D-7A9BF897D4DE}" dt="2023-06-16T06:05:38.166" v="1278" actId="1076"/>
          <ac:spMkLst>
            <pc:docMk/>
            <pc:sldMk cId="284587019" sldId="1305"/>
            <ac:spMk id="44" creationId="{472CA839-A5FD-2779-34D6-58887FA0A24E}"/>
          </ac:spMkLst>
        </pc:spChg>
        <pc:spChg chg="add mod">
          <ac:chgData name="권 희진" userId="9b051ea7-b388-402d-a36a-4aa50e99f981" providerId="ADAL" clId="{CBE90F3B-A378-489A-AF5D-7A9BF897D4DE}" dt="2023-06-16T06:05:38.166" v="1278" actId="1076"/>
          <ac:spMkLst>
            <pc:docMk/>
            <pc:sldMk cId="284587019" sldId="1305"/>
            <ac:spMk id="45" creationId="{CFE90826-F621-EC20-6BD9-9866447973E3}"/>
          </ac:spMkLst>
        </pc:spChg>
        <pc:spChg chg="add mod">
          <ac:chgData name="권 희진" userId="9b051ea7-b388-402d-a36a-4aa50e99f981" providerId="ADAL" clId="{CBE90F3B-A378-489A-AF5D-7A9BF897D4DE}" dt="2023-06-19T01:02:09.807" v="2410" actId="1037"/>
          <ac:spMkLst>
            <pc:docMk/>
            <pc:sldMk cId="284587019" sldId="1305"/>
            <ac:spMk id="46" creationId="{713DD79C-7060-1E5A-DD45-9AB6C62BE7D9}"/>
          </ac:spMkLst>
        </pc:spChg>
        <pc:spChg chg="add mod">
          <ac:chgData name="권 희진" userId="9b051ea7-b388-402d-a36a-4aa50e99f981" providerId="ADAL" clId="{CBE90F3B-A378-489A-AF5D-7A9BF897D4DE}" dt="2023-06-19T01:02:09.807" v="2410" actId="1037"/>
          <ac:spMkLst>
            <pc:docMk/>
            <pc:sldMk cId="284587019" sldId="1305"/>
            <ac:spMk id="47" creationId="{C29DDFC3-7679-CF62-0797-8ACC31FCB402}"/>
          </ac:spMkLst>
        </pc:spChg>
        <pc:spChg chg="add mod">
          <ac:chgData name="권 희진" userId="9b051ea7-b388-402d-a36a-4aa50e99f981" providerId="ADAL" clId="{CBE90F3B-A378-489A-AF5D-7A9BF897D4DE}" dt="2023-06-16T06:05:38.166" v="1278" actId="1076"/>
          <ac:spMkLst>
            <pc:docMk/>
            <pc:sldMk cId="284587019" sldId="1305"/>
            <ac:spMk id="48" creationId="{AF15C739-3416-7143-F332-512FC8D12DCE}"/>
          </ac:spMkLst>
        </pc:spChg>
        <pc:spChg chg="add mod">
          <ac:chgData name="권 희진" userId="9b051ea7-b388-402d-a36a-4aa50e99f981" providerId="ADAL" clId="{CBE90F3B-A378-489A-AF5D-7A9BF897D4DE}" dt="2023-06-19T01:02:09.807" v="2410" actId="1037"/>
          <ac:spMkLst>
            <pc:docMk/>
            <pc:sldMk cId="284587019" sldId="1305"/>
            <ac:spMk id="49" creationId="{178D664B-38E2-A2C0-DB1B-C85037531AA7}"/>
          </ac:spMkLst>
        </pc:spChg>
        <pc:spChg chg="add mod">
          <ac:chgData name="권 희진" userId="9b051ea7-b388-402d-a36a-4aa50e99f981" providerId="ADAL" clId="{CBE90F3B-A378-489A-AF5D-7A9BF897D4DE}" dt="2023-06-19T01:02:09.807" v="2410" actId="1037"/>
          <ac:spMkLst>
            <pc:docMk/>
            <pc:sldMk cId="284587019" sldId="1305"/>
            <ac:spMk id="50" creationId="{DACD5137-5EC4-0D1A-7B8F-938B1DBE0C6A}"/>
          </ac:spMkLst>
        </pc:spChg>
        <pc:spChg chg="add mod">
          <ac:chgData name="권 희진" userId="9b051ea7-b388-402d-a36a-4aa50e99f981" providerId="ADAL" clId="{CBE90F3B-A378-489A-AF5D-7A9BF897D4DE}" dt="2023-06-19T01:02:03.524" v="2402" actId="1038"/>
          <ac:spMkLst>
            <pc:docMk/>
            <pc:sldMk cId="284587019" sldId="1305"/>
            <ac:spMk id="51" creationId="{48FC2121-3B54-0253-1019-8CD180D5A650}"/>
          </ac:spMkLst>
        </pc:spChg>
        <pc:spChg chg="add mod">
          <ac:chgData name="권 희진" userId="9b051ea7-b388-402d-a36a-4aa50e99f981" providerId="ADAL" clId="{CBE90F3B-A378-489A-AF5D-7A9BF897D4DE}" dt="2023-06-19T01:02:03.524" v="2402" actId="1038"/>
          <ac:spMkLst>
            <pc:docMk/>
            <pc:sldMk cId="284587019" sldId="1305"/>
            <ac:spMk id="52" creationId="{4D290FC9-540E-F876-AB5B-5A74AB2AFEA9}"/>
          </ac:spMkLst>
        </pc:spChg>
        <pc:grpChg chg="del">
          <ac:chgData name="권 희진" userId="9b051ea7-b388-402d-a36a-4aa50e99f981" providerId="ADAL" clId="{CBE90F3B-A378-489A-AF5D-7A9BF897D4DE}" dt="2023-06-13T05:06:35.401" v="1" actId="478"/>
          <ac:grpSpMkLst>
            <pc:docMk/>
            <pc:sldMk cId="284587019" sldId="1305"/>
            <ac:grpSpMk id="13" creationId="{CC3F5618-37D0-7D72-385F-ED04BDFBFFC0}"/>
          </ac:grpSpMkLst>
        </pc:grpChg>
        <pc:graphicFrameChg chg="add mod modGraphic">
          <ac:chgData name="권 희진" userId="9b051ea7-b388-402d-a36a-4aa50e99f981" providerId="ADAL" clId="{CBE90F3B-A378-489A-AF5D-7A9BF897D4DE}" dt="2023-06-16T06:06:36.567" v="1289" actId="1035"/>
          <ac:graphicFrameMkLst>
            <pc:docMk/>
            <pc:sldMk cId="284587019" sldId="1305"/>
            <ac:graphicFrameMk id="2" creationId="{6E79BE19-86C0-EEF0-E96D-B9B9E8F31C37}"/>
          </ac:graphicFrameMkLst>
        </pc:graphicFrameChg>
        <pc:graphicFrameChg chg="del">
          <ac:chgData name="권 희진" userId="9b051ea7-b388-402d-a36a-4aa50e99f981" providerId="ADAL" clId="{CBE90F3B-A378-489A-AF5D-7A9BF897D4DE}" dt="2023-06-13T05:06:35.401" v="1" actId="478"/>
          <ac:graphicFrameMkLst>
            <pc:docMk/>
            <pc:sldMk cId="284587019" sldId="1305"/>
            <ac:graphicFrameMk id="6" creationId="{BF18EC8D-003B-EEDC-4E01-255052E24C2B}"/>
          </ac:graphicFrameMkLst>
        </pc:graphicFrameChg>
        <pc:graphicFrameChg chg="del">
          <ac:chgData name="권 희진" userId="9b051ea7-b388-402d-a36a-4aa50e99f981" providerId="ADAL" clId="{CBE90F3B-A378-489A-AF5D-7A9BF897D4DE}" dt="2023-06-13T05:06:35.401" v="1" actId="478"/>
          <ac:graphicFrameMkLst>
            <pc:docMk/>
            <pc:sldMk cId="284587019" sldId="1305"/>
            <ac:graphicFrameMk id="8" creationId="{9858A8CF-7AF7-F2D1-6671-A767F1629C3E}"/>
          </ac:graphicFrameMkLst>
        </pc:graphicFrameChg>
        <pc:graphicFrameChg chg="mod modGraphic">
          <ac:chgData name="권 희진" userId="9b051ea7-b388-402d-a36a-4aa50e99f981" providerId="ADAL" clId="{CBE90F3B-A378-489A-AF5D-7A9BF897D4DE}" dt="2023-06-19T01:06:44.550" v="3159" actId="20577"/>
          <ac:graphicFrameMkLst>
            <pc:docMk/>
            <pc:sldMk cId="284587019" sldId="1305"/>
            <ac:graphicFrameMk id="33" creationId="{9F0DBD7B-DBC9-A9B0-C16B-D21F87550D02}"/>
          </ac:graphicFrameMkLst>
        </pc:graphicFrameChg>
        <pc:picChg chg="add del mod">
          <ac:chgData name="권 희진" userId="9b051ea7-b388-402d-a36a-4aa50e99f981" providerId="ADAL" clId="{CBE90F3B-A378-489A-AF5D-7A9BF897D4DE}" dt="2023-06-16T05:56:25.228" v="1247" actId="478"/>
          <ac:picMkLst>
            <pc:docMk/>
            <pc:sldMk cId="284587019" sldId="1305"/>
            <ac:picMk id="15" creationId="{63E463B9-A538-5EE7-BCBF-7BB54CF72800}"/>
          </ac:picMkLst>
        </pc:picChg>
        <pc:picChg chg="add del mod">
          <ac:chgData name="권 희진" userId="9b051ea7-b388-402d-a36a-4aa50e99f981" providerId="ADAL" clId="{CBE90F3B-A378-489A-AF5D-7A9BF897D4DE}" dt="2023-06-16T05:56:04.843" v="1242" actId="478"/>
          <ac:picMkLst>
            <pc:docMk/>
            <pc:sldMk cId="284587019" sldId="1305"/>
            <ac:picMk id="17" creationId="{5AD336C2-1FB6-F1DE-7B16-602A04693799}"/>
          </ac:picMkLst>
        </pc:picChg>
        <pc:picChg chg="add del mod">
          <ac:chgData name="권 희진" userId="9b051ea7-b388-402d-a36a-4aa50e99f981" providerId="ADAL" clId="{CBE90F3B-A378-489A-AF5D-7A9BF897D4DE}" dt="2023-06-16T05:56:04.843" v="1242" actId="478"/>
          <ac:picMkLst>
            <pc:docMk/>
            <pc:sldMk cId="284587019" sldId="1305"/>
            <ac:picMk id="20" creationId="{97ADDC3E-EF65-2AAA-D54C-FE4A560EC506}"/>
          </ac:picMkLst>
        </pc:picChg>
        <pc:picChg chg="add del mod">
          <ac:chgData name="권 희진" userId="9b051ea7-b388-402d-a36a-4aa50e99f981" providerId="ADAL" clId="{CBE90F3B-A378-489A-AF5D-7A9BF897D4DE}" dt="2023-06-16T05:56:04.843" v="1242" actId="478"/>
          <ac:picMkLst>
            <pc:docMk/>
            <pc:sldMk cId="284587019" sldId="1305"/>
            <ac:picMk id="22" creationId="{5A9D8441-E7CD-9235-4C1B-82A8239FE5D3}"/>
          </ac:picMkLst>
        </pc:picChg>
        <pc:picChg chg="del">
          <ac:chgData name="권 희진" userId="9b051ea7-b388-402d-a36a-4aa50e99f981" providerId="ADAL" clId="{CBE90F3B-A378-489A-AF5D-7A9BF897D4DE}" dt="2023-06-13T05:06:35.401" v="1" actId="478"/>
          <ac:picMkLst>
            <pc:docMk/>
            <pc:sldMk cId="284587019" sldId="1305"/>
            <ac:picMk id="22" creationId="{B76809AD-CD58-12E0-D2A4-228C85D1CDF2}"/>
          </ac:picMkLst>
        </pc:picChg>
        <pc:picChg chg="del">
          <ac:chgData name="권 희진" userId="9b051ea7-b388-402d-a36a-4aa50e99f981" providerId="ADAL" clId="{CBE90F3B-A378-489A-AF5D-7A9BF897D4DE}" dt="2023-06-13T05:06:35.401" v="1" actId="478"/>
          <ac:picMkLst>
            <pc:docMk/>
            <pc:sldMk cId="284587019" sldId="1305"/>
            <ac:picMk id="23" creationId="{AFB3A126-D436-82C7-2B3E-6351FEEBF8A4}"/>
          </ac:picMkLst>
        </pc:picChg>
        <pc:picChg chg="add del mod">
          <ac:chgData name="권 희진" userId="9b051ea7-b388-402d-a36a-4aa50e99f981" providerId="ADAL" clId="{CBE90F3B-A378-489A-AF5D-7A9BF897D4DE}" dt="2023-06-16T05:56:25.228" v="1247" actId="478"/>
          <ac:picMkLst>
            <pc:docMk/>
            <pc:sldMk cId="284587019" sldId="1305"/>
            <ac:picMk id="24" creationId="{D8093C30-9768-5BAF-929D-72B464FC0C03}"/>
          </ac:picMkLst>
        </pc:picChg>
        <pc:picChg chg="add mod">
          <ac:chgData name="권 희진" userId="9b051ea7-b388-402d-a36a-4aa50e99f981" providerId="ADAL" clId="{CBE90F3B-A378-489A-AF5D-7A9BF897D4DE}" dt="2023-06-16T06:05:38.166" v="1278" actId="1076"/>
          <ac:picMkLst>
            <pc:docMk/>
            <pc:sldMk cId="284587019" sldId="1305"/>
            <ac:picMk id="32" creationId="{5BC172FC-BD9A-A69E-F201-17F3300AC5E2}"/>
          </ac:picMkLst>
        </pc:picChg>
        <pc:picChg chg="add del mod">
          <ac:chgData name="권 희진" userId="9b051ea7-b388-402d-a36a-4aa50e99f981" providerId="ADAL" clId="{CBE90F3B-A378-489A-AF5D-7A9BF897D4DE}" dt="2023-06-16T05:56:25.228" v="1247" actId="478"/>
          <ac:picMkLst>
            <pc:docMk/>
            <pc:sldMk cId="284587019" sldId="1305"/>
            <ac:picMk id="37" creationId="{55354112-6F91-3875-9A85-3F39F3FA0718}"/>
          </ac:picMkLst>
        </pc:picChg>
        <pc:picChg chg="add mod">
          <ac:chgData name="권 희진" userId="9b051ea7-b388-402d-a36a-4aa50e99f981" providerId="ADAL" clId="{CBE90F3B-A378-489A-AF5D-7A9BF897D4DE}" dt="2023-06-16T00:59:58.424" v="1104"/>
          <ac:picMkLst>
            <pc:docMk/>
            <pc:sldMk cId="284587019" sldId="1305"/>
            <ac:picMk id="43" creationId="{744FA383-A4D4-F006-4E4F-B3555FAB15DC}"/>
          </ac:picMkLst>
        </pc:picChg>
        <pc:picChg chg="add mod">
          <ac:chgData name="권 희진" userId="9b051ea7-b388-402d-a36a-4aa50e99f981" providerId="ADAL" clId="{CBE90F3B-A378-489A-AF5D-7A9BF897D4DE}" dt="2023-06-19T01:02:03.524" v="2402" actId="1038"/>
          <ac:picMkLst>
            <pc:docMk/>
            <pc:sldMk cId="284587019" sldId="1305"/>
            <ac:picMk id="53" creationId="{DC004553-6EB4-A86F-2C48-A15FF6CF0CD2}"/>
          </ac:picMkLst>
        </pc:picChg>
        <pc:cxnChg chg="del">
          <ac:chgData name="권 희진" userId="9b051ea7-b388-402d-a36a-4aa50e99f981" providerId="ADAL" clId="{CBE90F3B-A378-489A-AF5D-7A9BF897D4DE}" dt="2023-06-13T05:06:35.401" v="1" actId="478"/>
          <ac:cxnSpMkLst>
            <pc:docMk/>
            <pc:sldMk cId="284587019" sldId="1305"/>
            <ac:cxnSpMk id="14" creationId="{6970D7D2-A010-C6ED-27E8-BC80B2770C1A}"/>
          </ac:cxnSpMkLst>
        </pc:cxnChg>
        <pc:cxnChg chg="del">
          <ac:chgData name="권 희진" userId="9b051ea7-b388-402d-a36a-4aa50e99f981" providerId="ADAL" clId="{CBE90F3B-A378-489A-AF5D-7A9BF897D4DE}" dt="2023-06-13T05:06:35.401" v="1" actId="478"/>
          <ac:cxnSpMkLst>
            <pc:docMk/>
            <pc:sldMk cId="284587019" sldId="1305"/>
            <ac:cxnSpMk id="15" creationId="{0775C5AA-79DE-4B4C-1022-8677720CED9E}"/>
          </ac:cxnSpMkLst>
        </pc:cxnChg>
        <pc:cxnChg chg="del">
          <ac:chgData name="권 희진" userId="9b051ea7-b388-402d-a36a-4aa50e99f981" providerId="ADAL" clId="{CBE90F3B-A378-489A-AF5D-7A9BF897D4DE}" dt="2023-06-13T05:06:35.401" v="1" actId="478"/>
          <ac:cxnSpMkLst>
            <pc:docMk/>
            <pc:sldMk cId="284587019" sldId="1305"/>
            <ac:cxnSpMk id="20" creationId="{77787369-3CD1-5346-6D75-954FBA9B5D46}"/>
          </ac:cxnSpMkLst>
        </pc:cxnChg>
        <pc:cxnChg chg="del">
          <ac:chgData name="권 희진" userId="9b051ea7-b388-402d-a36a-4aa50e99f981" providerId="ADAL" clId="{CBE90F3B-A378-489A-AF5D-7A9BF897D4DE}" dt="2023-06-13T05:06:35.401" v="1" actId="478"/>
          <ac:cxnSpMkLst>
            <pc:docMk/>
            <pc:sldMk cId="284587019" sldId="1305"/>
            <ac:cxnSpMk id="26" creationId="{B16B5371-B00C-CC51-A8C8-17C611913C51}"/>
          </ac:cxnSpMkLst>
        </pc:cxnChg>
        <pc:cxnChg chg="del">
          <ac:chgData name="권 희진" userId="9b051ea7-b388-402d-a36a-4aa50e99f981" providerId="ADAL" clId="{CBE90F3B-A378-489A-AF5D-7A9BF897D4DE}" dt="2023-06-13T05:06:35.401" v="1" actId="478"/>
          <ac:cxnSpMkLst>
            <pc:docMk/>
            <pc:sldMk cId="284587019" sldId="1305"/>
            <ac:cxnSpMk id="27" creationId="{CA795C37-0185-7737-B359-6AF9D01FE656}"/>
          </ac:cxnSpMkLst>
        </pc:cxnChg>
        <pc:cxnChg chg="del">
          <ac:chgData name="권 희진" userId="9b051ea7-b388-402d-a36a-4aa50e99f981" providerId="ADAL" clId="{CBE90F3B-A378-489A-AF5D-7A9BF897D4DE}" dt="2023-06-13T05:06:35.401" v="1" actId="478"/>
          <ac:cxnSpMkLst>
            <pc:docMk/>
            <pc:sldMk cId="284587019" sldId="1305"/>
            <ac:cxnSpMk id="28" creationId="{E23740C3-3DE8-0F7F-B995-050E02C36F1B}"/>
          </ac:cxnSpMkLst>
        </pc:cxnChg>
      </pc:sldChg>
      <pc:sldChg chg="modSp mod">
        <pc:chgData name="권 희진" userId="9b051ea7-b388-402d-a36a-4aa50e99f981" providerId="ADAL" clId="{CBE90F3B-A378-489A-AF5D-7A9BF897D4DE}" dt="2023-06-19T00:03:35.285" v="1805" actId="20577"/>
        <pc:sldMkLst>
          <pc:docMk/>
          <pc:sldMk cId="1842243710" sldId="1307"/>
        </pc:sldMkLst>
        <pc:graphicFrameChg chg="modGraphic">
          <ac:chgData name="권 희진" userId="9b051ea7-b388-402d-a36a-4aa50e99f981" providerId="ADAL" clId="{CBE90F3B-A378-489A-AF5D-7A9BF897D4DE}" dt="2023-06-19T00:03:35.285" v="1805" actId="20577"/>
          <ac:graphicFrameMkLst>
            <pc:docMk/>
            <pc:sldMk cId="1842243710" sldId="1307"/>
            <ac:graphicFrameMk id="33" creationId="{9F0DBD7B-DBC9-A9B0-C16B-D21F87550D02}"/>
          </ac:graphicFrameMkLst>
        </pc:graphicFrameChg>
      </pc:sldChg>
      <pc:sldChg chg="addSp delSp modSp mod">
        <pc:chgData name="권 희진" userId="9b051ea7-b388-402d-a36a-4aa50e99f981" providerId="ADAL" clId="{CBE90F3B-A378-489A-AF5D-7A9BF897D4DE}" dt="2023-06-19T04:29:35.176" v="5987" actId="2165"/>
        <pc:sldMkLst>
          <pc:docMk/>
          <pc:sldMk cId="1963376833" sldId="1308"/>
        </pc:sldMkLst>
        <pc:spChg chg="mod">
          <ac:chgData name="권 희진" userId="9b051ea7-b388-402d-a36a-4aa50e99f981" providerId="ADAL" clId="{CBE90F3B-A378-489A-AF5D-7A9BF897D4DE}" dt="2023-06-13T05:11:34.582" v="116" actId="1076"/>
          <ac:spMkLst>
            <pc:docMk/>
            <pc:sldMk cId="1963376833" sldId="1308"/>
            <ac:spMk id="6" creationId="{00E991F8-C627-720D-7D5E-A050364882ED}"/>
          </ac:spMkLst>
        </pc:spChg>
        <pc:spChg chg="add del mod">
          <ac:chgData name="권 희진" userId="9b051ea7-b388-402d-a36a-4aa50e99f981" providerId="ADAL" clId="{CBE90F3B-A378-489A-AF5D-7A9BF897D4DE}" dt="2023-06-16T07:11:52.940" v="1538" actId="478"/>
          <ac:spMkLst>
            <pc:docMk/>
            <pc:sldMk cId="1963376833" sldId="1308"/>
            <ac:spMk id="7" creationId="{0A178205-0A75-2A50-AA49-B365238982F2}"/>
          </ac:spMkLst>
        </pc:spChg>
        <pc:spChg chg="add mod">
          <ac:chgData name="권 희진" userId="9b051ea7-b388-402d-a36a-4aa50e99f981" providerId="ADAL" clId="{CBE90F3B-A378-489A-AF5D-7A9BF897D4DE}" dt="2023-06-19T04:29:14.403" v="5895" actId="20577"/>
          <ac:spMkLst>
            <pc:docMk/>
            <pc:sldMk cId="1963376833" sldId="1308"/>
            <ac:spMk id="7" creationId="{8A79C197-BED8-9492-F178-41FE74E0ABDA}"/>
          </ac:spMkLst>
        </pc:spChg>
        <pc:spChg chg="add del mod">
          <ac:chgData name="권 희진" userId="9b051ea7-b388-402d-a36a-4aa50e99f981" providerId="ADAL" clId="{CBE90F3B-A378-489A-AF5D-7A9BF897D4DE}" dt="2023-06-16T07:11:52.940" v="1538" actId="478"/>
          <ac:spMkLst>
            <pc:docMk/>
            <pc:sldMk cId="1963376833" sldId="1308"/>
            <ac:spMk id="9" creationId="{E5062A9F-D6B3-C425-66CA-B20E43A99BBC}"/>
          </ac:spMkLst>
        </pc:spChg>
        <pc:spChg chg="add mod">
          <ac:chgData name="권 희진" userId="9b051ea7-b388-402d-a36a-4aa50e99f981" providerId="ADAL" clId="{CBE90F3B-A378-489A-AF5D-7A9BF897D4DE}" dt="2023-06-16T07:11:02.764" v="1525" actId="1076"/>
          <ac:spMkLst>
            <pc:docMk/>
            <pc:sldMk cId="1963376833" sldId="1308"/>
            <ac:spMk id="12" creationId="{40EABA7B-DF27-7C43-1784-EFB788849CBF}"/>
          </ac:spMkLst>
        </pc:spChg>
        <pc:spChg chg="add mod">
          <ac:chgData name="권 희진" userId="9b051ea7-b388-402d-a36a-4aa50e99f981" providerId="ADAL" clId="{CBE90F3B-A378-489A-AF5D-7A9BF897D4DE}" dt="2023-06-16T07:11:02.764" v="1525" actId="1076"/>
          <ac:spMkLst>
            <pc:docMk/>
            <pc:sldMk cId="1963376833" sldId="1308"/>
            <ac:spMk id="13" creationId="{F1416FCF-0F0D-43F4-E4B6-AEEF331D2BB0}"/>
          </ac:spMkLst>
        </pc:spChg>
        <pc:spChg chg="mod">
          <ac:chgData name="권 희진" userId="9b051ea7-b388-402d-a36a-4aa50e99f981" providerId="ADAL" clId="{CBE90F3B-A378-489A-AF5D-7A9BF897D4DE}" dt="2023-06-16T07:10:36.210" v="1521" actId="20577"/>
          <ac:spMkLst>
            <pc:docMk/>
            <pc:sldMk cId="1963376833" sldId="1308"/>
            <ac:spMk id="15" creationId="{9177E4C8-2552-9F01-827E-EA9D49EDD666}"/>
          </ac:spMkLst>
        </pc:spChg>
        <pc:spChg chg="mod">
          <ac:chgData name="권 희진" userId="9b051ea7-b388-402d-a36a-4aa50e99f981" providerId="ADAL" clId="{CBE90F3B-A378-489A-AF5D-7A9BF897D4DE}" dt="2023-06-13T05:11:34.582" v="116" actId="1076"/>
          <ac:spMkLst>
            <pc:docMk/>
            <pc:sldMk cId="1963376833" sldId="1308"/>
            <ac:spMk id="18" creationId="{A96553E3-2B3B-DFC4-1C37-40F8F7EC864F}"/>
          </ac:spMkLst>
        </pc:spChg>
        <pc:spChg chg="del mod">
          <ac:chgData name="권 희진" userId="9b051ea7-b388-402d-a36a-4aa50e99f981" providerId="ADAL" clId="{CBE90F3B-A378-489A-AF5D-7A9BF897D4DE}" dt="2023-06-13T05:11:45.154" v="119" actId="478"/>
          <ac:spMkLst>
            <pc:docMk/>
            <pc:sldMk cId="1963376833" sldId="1308"/>
            <ac:spMk id="35" creationId="{97AB9DFB-76C0-A1CC-B184-38F2F0325B12}"/>
          </ac:spMkLst>
        </pc:spChg>
        <pc:spChg chg="mod">
          <ac:chgData name="권 희진" userId="9b051ea7-b388-402d-a36a-4aa50e99f981" providerId="ADAL" clId="{CBE90F3B-A378-489A-AF5D-7A9BF897D4DE}" dt="2023-06-13T05:11:56.590" v="131" actId="1035"/>
          <ac:spMkLst>
            <pc:docMk/>
            <pc:sldMk cId="1963376833" sldId="1308"/>
            <ac:spMk id="38" creationId="{BF48E1FB-C994-1DC8-1ED4-776347163BDC}"/>
          </ac:spMkLst>
        </pc:spChg>
        <pc:spChg chg="mod">
          <ac:chgData name="권 희진" userId="9b051ea7-b388-402d-a36a-4aa50e99f981" providerId="ADAL" clId="{CBE90F3B-A378-489A-AF5D-7A9BF897D4DE}" dt="2023-06-16T07:11:43.935" v="1535" actId="14100"/>
          <ac:spMkLst>
            <pc:docMk/>
            <pc:sldMk cId="1963376833" sldId="1308"/>
            <ac:spMk id="40" creationId="{9A72D0AD-1153-C911-0D5A-8DCEE6AA764D}"/>
          </ac:spMkLst>
        </pc:spChg>
        <pc:spChg chg="add del mod">
          <ac:chgData name="권 희진" userId="9b051ea7-b388-402d-a36a-4aa50e99f981" providerId="ADAL" clId="{CBE90F3B-A378-489A-AF5D-7A9BF897D4DE}" dt="2023-06-13T05:11:56.590" v="131" actId="1035"/>
          <ac:spMkLst>
            <pc:docMk/>
            <pc:sldMk cId="1963376833" sldId="1308"/>
            <ac:spMk id="42" creationId="{E7BFFEC4-84DA-4EBE-C04F-E670C45D2DCB}"/>
          </ac:spMkLst>
        </pc:spChg>
        <pc:spChg chg="mod">
          <ac:chgData name="권 희진" userId="9b051ea7-b388-402d-a36a-4aa50e99f981" providerId="ADAL" clId="{CBE90F3B-A378-489A-AF5D-7A9BF897D4DE}" dt="2023-06-16T07:11:46.793" v="1536" actId="1076"/>
          <ac:spMkLst>
            <pc:docMk/>
            <pc:sldMk cId="1963376833" sldId="1308"/>
            <ac:spMk id="164" creationId="{DCEB77B6-7E65-BE6D-4CBC-8619DE60EA0E}"/>
          </ac:spMkLst>
        </pc:spChg>
        <pc:spChg chg="mod">
          <ac:chgData name="권 희진" userId="9b051ea7-b388-402d-a36a-4aa50e99f981" providerId="ADAL" clId="{CBE90F3B-A378-489A-AF5D-7A9BF897D4DE}" dt="2023-06-16T07:10:24.461" v="1510" actId="20577"/>
          <ac:spMkLst>
            <pc:docMk/>
            <pc:sldMk cId="1963376833" sldId="1308"/>
            <ac:spMk id="237" creationId="{799A33F8-71E5-B138-0147-26118AFC934E}"/>
          </ac:spMkLst>
        </pc:spChg>
        <pc:spChg chg="del">
          <ac:chgData name="권 희진" userId="9b051ea7-b388-402d-a36a-4aa50e99f981" providerId="ADAL" clId="{CBE90F3B-A378-489A-AF5D-7A9BF897D4DE}" dt="2023-06-13T05:11:09.773" v="113" actId="478"/>
          <ac:spMkLst>
            <pc:docMk/>
            <pc:sldMk cId="1963376833" sldId="1308"/>
            <ac:spMk id="250" creationId="{B6D23962-89F2-3A31-FD4E-9DFF66F648E4}"/>
          </ac:spMkLst>
        </pc:spChg>
        <pc:spChg chg="mod">
          <ac:chgData name="권 희진" userId="9b051ea7-b388-402d-a36a-4aa50e99f981" providerId="ADAL" clId="{CBE90F3B-A378-489A-AF5D-7A9BF897D4DE}" dt="2023-06-16T07:11:50.039" v="1537" actId="14100"/>
          <ac:spMkLst>
            <pc:docMk/>
            <pc:sldMk cId="1963376833" sldId="1308"/>
            <ac:spMk id="266" creationId="{F89A88F9-B9C1-11DB-B795-75D3EFF2AA7E}"/>
          </ac:spMkLst>
        </pc:spChg>
        <pc:graphicFrameChg chg="modGraphic">
          <ac:chgData name="권 희진" userId="9b051ea7-b388-402d-a36a-4aa50e99f981" providerId="ADAL" clId="{CBE90F3B-A378-489A-AF5D-7A9BF897D4DE}" dt="2023-06-19T04:29:35.176" v="5987" actId="2165"/>
          <ac:graphicFrameMkLst>
            <pc:docMk/>
            <pc:sldMk cId="1963376833" sldId="1308"/>
            <ac:graphicFrameMk id="33" creationId="{9F0DBD7B-DBC9-A9B0-C16B-D21F87550D02}"/>
          </ac:graphicFrameMkLst>
        </pc:graphicFrameChg>
        <pc:picChg chg="add mod">
          <ac:chgData name="권 희진" userId="9b051ea7-b388-402d-a36a-4aa50e99f981" providerId="ADAL" clId="{CBE90F3B-A378-489A-AF5D-7A9BF897D4DE}" dt="2023-06-13T05:40:36.710" v="258" actId="1076"/>
          <ac:picMkLst>
            <pc:docMk/>
            <pc:sldMk cId="1963376833" sldId="1308"/>
            <ac:picMk id="10" creationId="{AD598A48-38CD-178B-5179-2E8A7FF36FEE}"/>
          </ac:picMkLst>
        </pc:picChg>
        <pc:picChg chg="add mod">
          <ac:chgData name="권 희진" userId="9b051ea7-b388-402d-a36a-4aa50e99f981" providerId="ADAL" clId="{CBE90F3B-A378-489A-AF5D-7A9BF897D4DE}" dt="2023-06-16T07:11:02.764" v="1525" actId="1076"/>
          <ac:picMkLst>
            <pc:docMk/>
            <pc:sldMk cId="1963376833" sldId="1308"/>
            <ac:picMk id="11" creationId="{240E891B-7EE3-9AFA-CE67-963A107BD82E}"/>
          </ac:picMkLst>
        </pc:picChg>
        <pc:picChg chg="add del">
          <ac:chgData name="권 희진" userId="9b051ea7-b388-402d-a36a-4aa50e99f981" providerId="ADAL" clId="{CBE90F3B-A378-489A-AF5D-7A9BF897D4DE}" dt="2023-06-13T05:10:58.152" v="91" actId="478"/>
          <ac:picMkLst>
            <pc:docMk/>
            <pc:sldMk cId="1963376833" sldId="1308"/>
            <ac:picMk id="17" creationId="{C0195A68-C97C-8EEA-3D53-9E9B901B17F6}"/>
          </ac:picMkLst>
        </pc:picChg>
        <pc:picChg chg="add mod">
          <ac:chgData name="권 희진" userId="9b051ea7-b388-402d-a36a-4aa50e99f981" providerId="ADAL" clId="{CBE90F3B-A378-489A-AF5D-7A9BF897D4DE}" dt="2023-06-16T07:11:09.279" v="1527" actId="1076"/>
          <ac:picMkLst>
            <pc:docMk/>
            <pc:sldMk cId="1963376833" sldId="1308"/>
            <ac:picMk id="20" creationId="{0C367415-1D52-127B-D7C2-D871DBFCDDB7}"/>
          </ac:picMkLst>
        </pc:picChg>
        <pc:picChg chg="add mod">
          <ac:chgData name="권 희진" userId="9b051ea7-b388-402d-a36a-4aa50e99f981" providerId="ADAL" clId="{CBE90F3B-A378-489A-AF5D-7A9BF897D4DE}" dt="2023-06-16T07:11:13.659" v="1529" actId="1076"/>
          <ac:picMkLst>
            <pc:docMk/>
            <pc:sldMk cId="1963376833" sldId="1308"/>
            <ac:picMk id="21" creationId="{8553529D-8C4D-C97B-EF42-A8140AB837D6}"/>
          </ac:picMkLst>
        </pc:picChg>
        <pc:picChg chg="add mod">
          <ac:chgData name="권 희진" userId="9b051ea7-b388-402d-a36a-4aa50e99f981" providerId="ADAL" clId="{CBE90F3B-A378-489A-AF5D-7A9BF897D4DE}" dt="2023-06-16T07:11:34.862" v="1533" actId="1076"/>
          <ac:picMkLst>
            <pc:docMk/>
            <pc:sldMk cId="1963376833" sldId="1308"/>
            <ac:picMk id="22" creationId="{4479352E-BBB5-5A99-77AE-16F806D9D865}"/>
          </ac:picMkLst>
        </pc:picChg>
        <pc:picChg chg="del">
          <ac:chgData name="권 희진" userId="9b051ea7-b388-402d-a36a-4aa50e99f981" providerId="ADAL" clId="{CBE90F3B-A378-489A-AF5D-7A9BF897D4DE}" dt="2023-06-13T05:11:12.967" v="114" actId="478"/>
          <ac:picMkLst>
            <pc:docMk/>
            <pc:sldMk cId="1963376833" sldId="1308"/>
            <ac:picMk id="23" creationId="{29AAC9B4-D4A3-E305-B623-83ACA4C7AFF2}"/>
          </ac:picMkLst>
        </pc:picChg>
        <pc:picChg chg="mod">
          <ac:chgData name="권 희진" userId="9b051ea7-b388-402d-a36a-4aa50e99f981" providerId="ADAL" clId="{CBE90F3B-A378-489A-AF5D-7A9BF897D4DE}" dt="2023-06-16T07:11:40.230" v="1534" actId="1076"/>
          <ac:picMkLst>
            <pc:docMk/>
            <pc:sldMk cId="1963376833" sldId="1308"/>
            <ac:picMk id="24" creationId="{B50007D1-8546-FB8C-4F37-5084176F9835}"/>
          </ac:picMkLst>
        </pc:picChg>
        <pc:picChg chg="del">
          <ac:chgData name="권 희진" userId="9b051ea7-b388-402d-a36a-4aa50e99f981" providerId="ADAL" clId="{CBE90F3B-A378-489A-AF5D-7A9BF897D4DE}" dt="2023-06-13T05:12:20.184" v="133" actId="478"/>
          <ac:picMkLst>
            <pc:docMk/>
            <pc:sldMk cId="1963376833" sldId="1308"/>
            <ac:picMk id="32" creationId="{9A8FFE9A-C3AE-F3E2-8B85-FD0DF6D76F9A}"/>
          </ac:picMkLst>
        </pc:picChg>
        <pc:picChg chg="mod">
          <ac:chgData name="권 희진" userId="9b051ea7-b388-402d-a36a-4aa50e99f981" providerId="ADAL" clId="{CBE90F3B-A378-489A-AF5D-7A9BF897D4DE}" dt="2023-06-13T05:12:00.241" v="132" actId="1076"/>
          <ac:picMkLst>
            <pc:docMk/>
            <pc:sldMk cId="1963376833" sldId="1308"/>
            <ac:picMk id="34" creationId="{64C7FC2D-C6BD-BF89-9A13-99E8AF0E152F}"/>
          </ac:picMkLst>
        </pc:picChg>
        <pc:picChg chg="del">
          <ac:chgData name="권 희진" userId="9b051ea7-b388-402d-a36a-4aa50e99f981" providerId="ADAL" clId="{CBE90F3B-A378-489A-AF5D-7A9BF897D4DE}" dt="2023-06-13T05:11:47.108" v="120" actId="478"/>
          <ac:picMkLst>
            <pc:docMk/>
            <pc:sldMk cId="1963376833" sldId="1308"/>
            <ac:picMk id="36" creationId="{8A78863E-EB05-F697-6BC7-CA5470EE0937}"/>
          </ac:picMkLst>
        </pc:picChg>
        <pc:picChg chg="mod">
          <ac:chgData name="권 희진" userId="9b051ea7-b388-402d-a36a-4aa50e99f981" providerId="ADAL" clId="{CBE90F3B-A378-489A-AF5D-7A9BF897D4DE}" dt="2023-06-13T05:11:56.590" v="131" actId="1035"/>
          <ac:picMkLst>
            <pc:docMk/>
            <pc:sldMk cId="1963376833" sldId="1308"/>
            <ac:picMk id="43" creationId="{D8A20016-93E2-2B3C-693C-254124B83E14}"/>
          </ac:picMkLst>
        </pc:picChg>
        <pc:picChg chg="del">
          <ac:chgData name="권 희진" userId="9b051ea7-b388-402d-a36a-4aa50e99f981" providerId="ADAL" clId="{CBE90F3B-A378-489A-AF5D-7A9BF897D4DE}" dt="2023-06-13T05:10:54.738" v="89" actId="478"/>
          <ac:picMkLst>
            <pc:docMk/>
            <pc:sldMk cId="1963376833" sldId="1308"/>
            <ac:picMk id="238" creationId="{F4A9CADD-4D9D-1789-D93D-486253AFBC3B}"/>
          </ac:picMkLst>
        </pc:picChg>
        <pc:picChg chg="mod">
          <ac:chgData name="권 희진" userId="9b051ea7-b388-402d-a36a-4aa50e99f981" providerId="ADAL" clId="{CBE90F3B-A378-489A-AF5D-7A9BF897D4DE}" dt="2023-06-13T05:11:30.540" v="115" actId="1076"/>
          <ac:picMkLst>
            <pc:docMk/>
            <pc:sldMk cId="1963376833" sldId="1308"/>
            <ac:picMk id="239" creationId="{CE77F3F6-69C0-A243-0BA8-A8E448295946}"/>
          </ac:picMkLst>
        </pc:picChg>
        <pc:picChg chg="del">
          <ac:chgData name="권 희진" userId="9b051ea7-b388-402d-a36a-4aa50e99f981" providerId="ADAL" clId="{CBE90F3B-A378-489A-AF5D-7A9BF897D4DE}" dt="2023-06-13T05:11:05.533" v="112" actId="478"/>
          <ac:picMkLst>
            <pc:docMk/>
            <pc:sldMk cId="1963376833" sldId="1308"/>
            <ac:picMk id="251" creationId="{1C8EBD90-1BFD-D756-F4AD-1F2A68BDA431}"/>
          </ac:picMkLst>
        </pc:picChg>
      </pc:sldChg>
      <pc:sldChg chg="addSp delSp modSp mod">
        <pc:chgData name="권 희진" userId="9b051ea7-b388-402d-a36a-4aa50e99f981" providerId="ADAL" clId="{CBE90F3B-A378-489A-AF5D-7A9BF897D4DE}" dt="2023-06-19T01:42:31.538" v="4391"/>
        <pc:sldMkLst>
          <pc:docMk/>
          <pc:sldMk cId="101397219" sldId="1312"/>
        </pc:sldMkLst>
        <pc:spChg chg="add del mod">
          <ac:chgData name="권 희진" userId="9b051ea7-b388-402d-a36a-4aa50e99f981" providerId="ADAL" clId="{CBE90F3B-A378-489A-AF5D-7A9BF897D4DE}" dt="2023-06-19T01:42:31.538" v="4391"/>
          <ac:spMkLst>
            <pc:docMk/>
            <pc:sldMk cId="101397219" sldId="1312"/>
            <ac:spMk id="7" creationId="{08DADCDC-0074-09FA-A350-A9C027D7566D}"/>
          </ac:spMkLst>
        </pc:spChg>
        <pc:spChg chg="add del mod">
          <ac:chgData name="권 희진" userId="9b051ea7-b388-402d-a36a-4aa50e99f981" providerId="ADAL" clId="{CBE90F3B-A378-489A-AF5D-7A9BF897D4DE}" dt="2023-06-19T01:42:31.538" v="4391"/>
          <ac:spMkLst>
            <pc:docMk/>
            <pc:sldMk cId="101397219" sldId="1312"/>
            <ac:spMk id="12" creationId="{2087BA28-8CF4-453C-00D5-D235DE0E2B84}"/>
          </ac:spMkLst>
        </pc:spChg>
        <pc:spChg chg="mod">
          <ac:chgData name="권 희진" userId="9b051ea7-b388-402d-a36a-4aa50e99f981" providerId="ADAL" clId="{CBE90F3B-A378-489A-AF5D-7A9BF897D4DE}" dt="2023-06-16T08:27:46.471" v="1741" actId="20577"/>
          <ac:spMkLst>
            <pc:docMk/>
            <pc:sldMk cId="101397219" sldId="1312"/>
            <ac:spMk id="17" creationId="{130BD8EA-A445-3445-A89E-84EA63CC43FE}"/>
          </ac:spMkLst>
        </pc:spChg>
        <pc:picChg chg="add del mod">
          <ac:chgData name="권 희진" userId="9b051ea7-b388-402d-a36a-4aa50e99f981" providerId="ADAL" clId="{CBE90F3B-A378-489A-AF5D-7A9BF897D4DE}" dt="2023-06-19T01:42:31.538" v="4391"/>
          <ac:picMkLst>
            <pc:docMk/>
            <pc:sldMk cId="101397219" sldId="1312"/>
            <ac:picMk id="10" creationId="{18E05B42-F414-E6F5-2770-967E616BA454}"/>
          </ac:picMkLst>
        </pc:picChg>
        <pc:picChg chg="add del mod">
          <ac:chgData name="권 희진" userId="9b051ea7-b388-402d-a36a-4aa50e99f981" providerId="ADAL" clId="{CBE90F3B-A378-489A-AF5D-7A9BF897D4DE}" dt="2023-06-19T01:42:31.538" v="4391"/>
          <ac:picMkLst>
            <pc:docMk/>
            <pc:sldMk cId="101397219" sldId="1312"/>
            <ac:picMk id="11" creationId="{8B4AB8CA-9819-42B1-D822-AE09C816B9C5}"/>
          </ac:picMkLst>
        </pc:picChg>
        <pc:picChg chg="add del mod">
          <ac:chgData name="권 희진" userId="9b051ea7-b388-402d-a36a-4aa50e99f981" providerId="ADAL" clId="{CBE90F3B-A378-489A-AF5D-7A9BF897D4DE}" dt="2023-06-19T01:42:31.538" v="4391"/>
          <ac:picMkLst>
            <pc:docMk/>
            <pc:sldMk cId="101397219" sldId="1312"/>
            <ac:picMk id="15" creationId="{46950BD9-5931-D376-F997-79CACC3D008D}"/>
          </ac:picMkLst>
        </pc:picChg>
        <pc:picChg chg="add del mod">
          <ac:chgData name="권 희진" userId="9b051ea7-b388-402d-a36a-4aa50e99f981" providerId="ADAL" clId="{CBE90F3B-A378-489A-AF5D-7A9BF897D4DE}" dt="2023-06-19T01:42:31.538" v="4391"/>
          <ac:picMkLst>
            <pc:docMk/>
            <pc:sldMk cId="101397219" sldId="1312"/>
            <ac:picMk id="20" creationId="{4BE67837-9BBE-3D8F-404D-3299CE0402DD}"/>
          </ac:picMkLst>
        </pc:picChg>
      </pc:sldChg>
      <pc:sldChg chg="del">
        <pc:chgData name="권 희진" userId="9b051ea7-b388-402d-a36a-4aa50e99f981" providerId="ADAL" clId="{CBE90F3B-A378-489A-AF5D-7A9BF897D4DE}" dt="2023-06-26T06:57:28.388" v="6572" actId="47"/>
        <pc:sldMkLst>
          <pc:docMk/>
          <pc:sldMk cId="1534650590" sldId="1314"/>
        </pc:sldMkLst>
      </pc:sldChg>
      <pc:sldChg chg="addSp delSp modSp del mod">
        <pc:chgData name="권 희진" userId="9b051ea7-b388-402d-a36a-4aa50e99f981" providerId="ADAL" clId="{CBE90F3B-A378-489A-AF5D-7A9BF897D4DE}" dt="2023-06-16T06:52:30.094" v="1489" actId="47"/>
        <pc:sldMkLst>
          <pc:docMk/>
          <pc:sldMk cId="252359393" sldId="1333"/>
        </pc:sldMkLst>
        <pc:grpChg chg="del mod">
          <ac:chgData name="권 희진" userId="9b051ea7-b388-402d-a36a-4aa50e99f981" providerId="ADAL" clId="{CBE90F3B-A378-489A-AF5D-7A9BF897D4DE}" dt="2023-06-13T06:01:43.522" v="387"/>
          <ac:grpSpMkLst>
            <pc:docMk/>
            <pc:sldMk cId="252359393" sldId="1333"/>
            <ac:grpSpMk id="47" creationId="{ED7346C8-930B-7F65-997C-25F90BB062FB}"/>
          </ac:grpSpMkLst>
        </pc:grpChg>
        <pc:grpChg chg="del mod">
          <ac:chgData name="권 희진" userId="9b051ea7-b388-402d-a36a-4aa50e99f981" providerId="ADAL" clId="{CBE90F3B-A378-489A-AF5D-7A9BF897D4DE}" dt="2023-06-13T06:01:46.575" v="391"/>
          <ac:grpSpMkLst>
            <pc:docMk/>
            <pc:sldMk cId="252359393" sldId="1333"/>
            <ac:grpSpMk id="68" creationId="{FCD79038-23A3-4558-6461-5834A1EFB192}"/>
          </ac:grpSpMkLst>
        </pc:grpChg>
        <pc:grpChg chg="del mod">
          <ac:chgData name="권 희진" userId="9b051ea7-b388-402d-a36a-4aa50e99f981" providerId="ADAL" clId="{CBE90F3B-A378-489A-AF5D-7A9BF897D4DE}" dt="2023-06-13T06:02:03.541" v="408"/>
          <ac:grpSpMkLst>
            <pc:docMk/>
            <pc:sldMk cId="252359393" sldId="1333"/>
            <ac:grpSpMk id="78" creationId="{E10F3089-F76E-5AE3-C98C-EE93FD7A9E82}"/>
          </ac:grpSpMkLst>
        </pc:grpChg>
        <pc:grpChg chg="del mod">
          <ac:chgData name="권 희진" userId="9b051ea7-b388-402d-a36a-4aa50e99f981" providerId="ADAL" clId="{CBE90F3B-A378-489A-AF5D-7A9BF897D4DE}" dt="2023-06-13T06:02:07.992" v="417"/>
          <ac:grpSpMkLst>
            <pc:docMk/>
            <pc:sldMk cId="252359393" sldId="1333"/>
            <ac:grpSpMk id="97" creationId="{A551CC37-ADB6-CF11-62E3-3503C5A80C2B}"/>
          </ac:grpSpMkLst>
        </pc:grpChg>
        <pc:grpChg chg="del mod">
          <ac:chgData name="권 희진" userId="9b051ea7-b388-402d-a36a-4aa50e99f981" providerId="ADAL" clId="{CBE90F3B-A378-489A-AF5D-7A9BF897D4DE}" dt="2023-06-13T06:02:09.204" v="419"/>
          <ac:grpSpMkLst>
            <pc:docMk/>
            <pc:sldMk cId="252359393" sldId="1333"/>
            <ac:grpSpMk id="106" creationId="{6A8F3926-1487-50C7-BFFA-B6072037BAA2}"/>
          </ac:grpSpMkLst>
        </pc:grpChg>
        <pc:grpChg chg="del mod">
          <ac:chgData name="권 희진" userId="9b051ea7-b388-402d-a36a-4aa50e99f981" providerId="ADAL" clId="{CBE90F3B-A378-489A-AF5D-7A9BF897D4DE}" dt="2023-06-13T06:02:13.006" v="425"/>
          <ac:grpSpMkLst>
            <pc:docMk/>
            <pc:sldMk cId="252359393" sldId="1333"/>
            <ac:grpSpMk id="108" creationId="{A8046358-87BB-2C17-E9A1-0247DEAFA842}"/>
          </ac:grpSpMkLst>
        </pc:grpChg>
        <pc:grpChg chg="del mod">
          <ac:chgData name="권 희진" userId="9b051ea7-b388-402d-a36a-4aa50e99f981" providerId="ADAL" clId="{CBE90F3B-A378-489A-AF5D-7A9BF897D4DE}" dt="2023-06-13T06:02:16.428" v="431"/>
          <ac:grpSpMkLst>
            <pc:docMk/>
            <pc:sldMk cId="252359393" sldId="1333"/>
            <ac:grpSpMk id="114" creationId="{2F62C939-A2C5-9896-7F98-E45B4544243C}"/>
          </ac:grpSpMkLst>
        </pc:grpChg>
        <pc:grpChg chg="mod">
          <ac:chgData name="권 희진" userId="9b051ea7-b388-402d-a36a-4aa50e99f981" providerId="ADAL" clId="{CBE90F3B-A378-489A-AF5D-7A9BF897D4DE}" dt="2023-06-13T06:02:16.428" v="431"/>
          <ac:grpSpMkLst>
            <pc:docMk/>
            <pc:sldMk cId="252359393" sldId="1333"/>
            <ac:grpSpMk id="120" creationId="{64207A19-7FC5-6CA2-0164-916303046F5A}"/>
          </ac:grpSpMkLst>
        </pc:grp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8" creationId="{251A297A-AB2C-03BB-AD91-44203B19E930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0" creationId="{07736C66-727F-8197-77BA-EFB3B2F37849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1" creationId="{80B69384-4F8F-AEA0-4EAF-AC25099A8D90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2" creationId="{4C9C0374-6D33-4F06-0BB8-CB3FA67C3A0A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3" creationId="{5C94AB99-ADB4-665C-788F-499B6B671A1F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4" creationId="{8DFE28E5-2EEF-24B2-36EC-9AAD5985682E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5" creationId="{C59E409F-AD12-275D-D80A-097D83C3A188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24" creationId="{B016628B-41AF-5AED-9396-A9959FBCF46A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25" creationId="{63A4A888-7CB6-1974-68B3-363BC50104E3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45" creationId="{E33ADA62-67BD-B870-2D5B-1D1F2CA71242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49" creationId="{A607FE0E-0C42-E0BA-FE92-A2E4A440F299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50" creationId="{BE1C7DCE-4693-7D0A-FEAD-D486771C5690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51" creationId="{1B2611DF-62A4-E5BB-12A0-165DBB075508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52" creationId="{8EC8EED4-FAC5-BA9F-41FF-265B5721D543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54" creationId="{E978DDF3-A086-0F9C-7F01-0EABADF54245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55" creationId="{A328B90B-5BAE-6B11-5EBF-6217A8E2FF42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56" creationId="{6BA69C71-E4BB-255B-6458-EDB5400E6235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58" creationId="{5AF59F3B-8EEE-471A-D12A-76BDE0A2F7A5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62" creationId="{64400090-1340-0020-471D-7B916108DF06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65" creationId="{4D0B1117-5FD0-EBBB-6772-245CD3EF0B6D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67" creationId="{6459DB6D-08C1-B4B4-7767-A5479ACAB5B9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70" creationId="{28F21A9F-A35E-D4A5-EAC0-359B72C566F3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72" creationId="{8AC054F1-C361-B611-F24A-A2C3075D3C5A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73" creationId="{DBE75322-642F-33C2-F483-496D74EB2D7A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79" creationId="{5C71671D-55AE-F71E-86E9-937FE87347C9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80" creationId="{BE0B71DD-FDAD-A59D-0F85-F02350A3658E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83" creationId="{45BA80E8-B87C-614C-83CC-0210D6345B1C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84" creationId="{EE3B050F-5B4A-9280-D4DE-C16700F1B59E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85" creationId="{772AE9D3-E48C-D649-5F98-A1FFCE789C02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86" creationId="{1EDF296E-D84A-0E8C-D3D7-110C46C4F275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87" creationId="{E26523B9-E058-AB91-89BD-2FDDFE0C0182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88" creationId="{6200FAC6-B5CF-99C1-0362-716DEC5A5A85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89" creationId="{784AF8E1-BC41-83B9-BED3-AE7A437D7BFE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90" creationId="{DEB5B57E-B5E0-655D-A026-C15973BC25EF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91" creationId="{84B6ADBE-8E3F-BD9C-179F-E0A3CE107451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92" creationId="{D4E7ABAD-2915-517B-AE82-5F8E3D2F8B60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93" creationId="{1BAD3BF2-0275-57C7-3E57-41F0F77D9FBA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94" creationId="{1086330E-D25E-04A9-AE41-2A2D8CC2F794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95" creationId="{5057BCE5-2C44-BFE1-3319-0C90A2CCF89B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96" creationId="{27ADBECB-C2D4-0FD7-981D-074FC535A44B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98" creationId="{BCBD1FE8-B08A-6FF6-39B3-5BB0E12C8B09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99" creationId="{9165642A-D3DF-4690-AB1F-07DC6687BC64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00" creationId="{7B1824E7-54B7-6012-BFD8-2569E74D7AF3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01" creationId="{C75F56A3-C011-13EE-167F-3B4A9BE3088C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02" creationId="{9A8AECAB-AE21-8DEE-031B-15E9CFF88A74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03" creationId="{86658B7A-4B45-011B-3207-089A59D79490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04" creationId="{13F39B09-2658-6CEA-C969-7568CEEB06F4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05" creationId="{C3659383-4433-DCDD-8773-36A942AD19EE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07" creationId="{2332CB81-F478-B1A6-D9C9-4207C7931BA9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09" creationId="{908C1EB9-AA05-8593-FB6E-45A3F572CA6A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10" creationId="{4DF09EE2-DFAA-147B-FF2D-27FDE684FDA6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11" creationId="{481C4FAD-0EAB-4969-3993-4CA30F646EB2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12" creationId="{66F80E54-B928-7210-EAE4-B6DACE22A0CC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13" creationId="{1B3781A9-A5C9-E416-4032-1D9F77CB2730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15" creationId="{848275A3-0DF2-3859-B27B-782C38E30508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16" creationId="{B8075FC5-33AD-FB5E-458B-5D3C9C9D895A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17" creationId="{3863E833-D8C5-CCEE-9FF8-F841ABBC6FBE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18" creationId="{2801A9BC-1306-FC88-C8F2-F41DC7364D83}"/>
          </ac:inkMkLst>
        </pc:inkChg>
        <pc:inkChg chg="add mod">
          <ac:chgData name="권 희진" userId="9b051ea7-b388-402d-a36a-4aa50e99f981" providerId="ADAL" clId="{CBE90F3B-A378-489A-AF5D-7A9BF897D4DE}" dt="2023-06-13T06:02:16.428" v="431"/>
          <ac:inkMkLst>
            <pc:docMk/>
            <pc:sldMk cId="252359393" sldId="1333"/>
            <ac:inkMk id="119" creationId="{1B74E0D3-8ECD-AF30-2CC4-54CDC255F60C}"/>
          </ac:inkMkLst>
        </pc:inkChg>
      </pc:sldChg>
      <pc:sldChg chg="addSp modSp add mod ord">
        <pc:chgData name="권 희진" userId="9b051ea7-b388-402d-a36a-4aa50e99f981" providerId="ADAL" clId="{CBE90F3B-A378-489A-AF5D-7A9BF897D4DE}" dt="2023-06-26T07:07:49.747" v="6897"/>
        <pc:sldMkLst>
          <pc:docMk/>
          <pc:sldMk cId="1654032169" sldId="1334"/>
        </pc:sldMkLst>
        <pc:spChg chg="mod">
          <ac:chgData name="권 희진" userId="9b051ea7-b388-402d-a36a-4aa50e99f981" providerId="ADAL" clId="{CBE90F3B-A378-489A-AF5D-7A9BF897D4DE}" dt="2023-06-16T05:53:27.858" v="1222" actId="6549"/>
          <ac:spMkLst>
            <pc:docMk/>
            <pc:sldMk cId="1654032169" sldId="1334"/>
            <ac:spMk id="9" creationId="{28328388-8AEC-E74F-C696-F57D7421226F}"/>
          </ac:spMkLst>
        </pc:spChg>
        <pc:picChg chg="add mod">
          <ac:chgData name="권 희진" userId="9b051ea7-b388-402d-a36a-4aa50e99f981" providerId="ADAL" clId="{CBE90F3B-A378-489A-AF5D-7A9BF897D4DE}" dt="2023-06-19T04:41:37.285" v="6347"/>
          <ac:picMkLst>
            <pc:docMk/>
            <pc:sldMk cId="1654032169" sldId="1334"/>
            <ac:picMk id="21" creationId="{878C39BC-14AB-E3E9-C7BF-77A7C0A9BCB7}"/>
          </ac:picMkLst>
        </pc:picChg>
      </pc:sldChg>
      <pc:sldChg chg="addSp delSp modSp add mod">
        <pc:chgData name="권 희진" userId="9b051ea7-b388-402d-a36a-4aa50e99f981" providerId="ADAL" clId="{CBE90F3B-A378-489A-AF5D-7A9BF897D4DE}" dt="2023-06-19T01:36:41.196" v="4381" actId="478"/>
        <pc:sldMkLst>
          <pc:docMk/>
          <pc:sldMk cId="3290474828" sldId="1335"/>
        </pc:sldMkLst>
        <pc:spChg chg="add del mod">
          <ac:chgData name="권 희진" userId="9b051ea7-b388-402d-a36a-4aa50e99f981" providerId="ADAL" clId="{CBE90F3B-A378-489A-AF5D-7A9BF897D4DE}" dt="2023-06-19T01:36:41.196" v="4381" actId="478"/>
          <ac:spMkLst>
            <pc:docMk/>
            <pc:sldMk cId="3290474828" sldId="1335"/>
            <ac:spMk id="7" creationId="{822BD5FE-D21C-FCF7-486B-AAF415F359C5}"/>
          </ac:spMkLst>
        </pc:spChg>
        <pc:spChg chg="del">
          <ac:chgData name="권 희진" userId="9b051ea7-b388-402d-a36a-4aa50e99f981" providerId="ADAL" clId="{CBE90F3B-A378-489A-AF5D-7A9BF897D4DE}" dt="2023-06-13T05:47:26.918" v="260" actId="478"/>
          <ac:spMkLst>
            <pc:docMk/>
            <pc:sldMk cId="3290474828" sldId="1335"/>
            <ac:spMk id="13" creationId="{C917D2A3-D9BD-7DF5-BAEF-44936DD15188}"/>
          </ac:spMkLst>
        </pc:spChg>
        <pc:spChg chg="del">
          <ac:chgData name="권 희진" userId="9b051ea7-b388-402d-a36a-4aa50e99f981" providerId="ADAL" clId="{CBE90F3B-A378-489A-AF5D-7A9BF897D4DE}" dt="2023-06-13T05:47:28.077" v="261" actId="478"/>
          <ac:spMkLst>
            <pc:docMk/>
            <pc:sldMk cId="3290474828" sldId="1335"/>
            <ac:spMk id="14" creationId="{C4C5EC00-5FD1-943D-94B6-0131FD25CAF3}"/>
          </ac:spMkLst>
        </pc:spChg>
        <pc:spChg chg="del">
          <ac:chgData name="권 희진" userId="9b051ea7-b388-402d-a36a-4aa50e99f981" providerId="ADAL" clId="{CBE90F3B-A378-489A-AF5D-7A9BF897D4DE}" dt="2023-06-13T05:47:28.776" v="262" actId="478"/>
          <ac:spMkLst>
            <pc:docMk/>
            <pc:sldMk cId="3290474828" sldId="1335"/>
            <ac:spMk id="15" creationId="{C91F4845-4D0E-1474-EB65-09F93B71ED5C}"/>
          </ac:spMkLst>
        </pc:spChg>
        <pc:spChg chg="del">
          <ac:chgData name="권 희진" userId="9b051ea7-b388-402d-a36a-4aa50e99f981" providerId="ADAL" clId="{CBE90F3B-A378-489A-AF5D-7A9BF897D4DE}" dt="2023-06-13T05:47:29.528" v="263" actId="478"/>
          <ac:spMkLst>
            <pc:docMk/>
            <pc:sldMk cId="3290474828" sldId="1335"/>
            <ac:spMk id="19" creationId="{8C15D3F3-2708-0719-3537-33D5F98EF3F7}"/>
          </ac:spMkLst>
        </pc:spChg>
        <pc:spChg chg="del">
          <ac:chgData name="권 희진" userId="9b051ea7-b388-402d-a36a-4aa50e99f981" providerId="ADAL" clId="{CBE90F3B-A378-489A-AF5D-7A9BF897D4DE}" dt="2023-06-13T05:47:41.107" v="268" actId="478"/>
          <ac:spMkLst>
            <pc:docMk/>
            <pc:sldMk cId="3290474828" sldId="1335"/>
            <ac:spMk id="23" creationId="{BC2B3909-79DC-1679-1E84-4AF586948FCA}"/>
          </ac:spMkLst>
        </pc:spChg>
        <pc:spChg chg="del">
          <ac:chgData name="권 희진" userId="9b051ea7-b388-402d-a36a-4aa50e99f981" providerId="ADAL" clId="{CBE90F3B-A378-489A-AF5D-7A9BF897D4DE}" dt="2023-06-13T05:47:34.455" v="265" actId="478"/>
          <ac:spMkLst>
            <pc:docMk/>
            <pc:sldMk cId="3290474828" sldId="1335"/>
            <ac:spMk id="24" creationId="{9B66EB45-14F9-90D2-96CC-B43526740E0A}"/>
          </ac:spMkLst>
        </pc:spChg>
        <pc:spChg chg="del">
          <ac:chgData name="권 희진" userId="9b051ea7-b388-402d-a36a-4aa50e99f981" providerId="ADAL" clId="{CBE90F3B-A378-489A-AF5D-7A9BF897D4DE}" dt="2023-06-13T05:47:34.455" v="265" actId="478"/>
          <ac:spMkLst>
            <pc:docMk/>
            <pc:sldMk cId="3290474828" sldId="1335"/>
            <ac:spMk id="26" creationId="{C26FF4D0-C740-5899-8ED9-C62AE7FC88D1}"/>
          </ac:spMkLst>
        </pc:spChg>
        <pc:spChg chg="del">
          <ac:chgData name="권 희진" userId="9b051ea7-b388-402d-a36a-4aa50e99f981" providerId="ADAL" clId="{CBE90F3B-A378-489A-AF5D-7A9BF897D4DE}" dt="2023-06-13T05:47:34.455" v="265" actId="478"/>
          <ac:spMkLst>
            <pc:docMk/>
            <pc:sldMk cId="3290474828" sldId="1335"/>
            <ac:spMk id="29" creationId="{ECE71D4C-945A-33CB-1C41-3A6E26A2892C}"/>
          </ac:spMkLst>
        </pc:spChg>
        <pc:spChg chg="del">
          <ac:chgData name="권 희진" userId="9b051ea7-b388-402d-a36a-4aa50e99f981" providerId="ADAL" clId="{CBE90F3B-A378-489A-AF5D-7A9BF897D4DE}" dt="2023-06-13T05:47:34.455" v="265" actId="478"/>
          <ac:spMkLst>
            <pc:docMk/>
            <pc:sldMk cId="3290474828" sldId="1335"/>
            <ac:spMk id="38" creationId="{C1ADABD9-E416-5EFC-B635-7B5514B995E8}"/>
          </ac:spMkLst>
        </pc:spChg>
        <pc:spChg chg="del">
          <ac:chgData name="권 희진" userId="9b051ea7-b388-402d-a36a-4aa50e99f981" providerId="ADAL" clId="{CBE90F3B-A378-489A-AF5D-7A9BF897D4DE}" dt="2023-06-13T05:47:34.455" v="265" actId="478"/>
          <ac:spMkLst>
            <pc:docMk/>
            <pc:sldMk cId="3290474828" sldId="1335"/>
            <ac:spMk id="39" creationId="{13116FC6-86DB-FF72-169A-CB26DFC6AA69}"/>
          </ac:spMkLst>
        </pc:spChg>
        <pc:spChg chg="del mod">
          <ac:chgData name="권 희진" userId="9b051ea7-b388-402d-a36a-4aa50e99f981" providerId="ADAL" clId="{CBE90F3B-A378-489A-AF5D-7A9BF897D4DE}" dt="2023-06-13T05:47:46.681" v="272" actId="478"/>
          <ac:spMkLst>
            <pc:docMk/>
            <pc:sldMk cId="3290474828" sldId="1335"/>
            <ac:spMk id="42" creationId="{A779B0ED-45CA-B3D1-09E2-D5E949784310}"/>
          </ac:spMkLst>
        </pc:spChg>
        <pc:spChg chg="del">
          <ac:chgData name="권 희진" userId="9b051ea7-b388-402d-a36a-4aa50e99f981" providerId="ADAL" clId="{CBE90F3B-A378-489A-AF5D-7A9BF897D4DE}" dt="2023-06-13T05:47:43.574" v="269" actId="478"/>
          <ac:spMkLst>
            <pc:docMk/>
            <pc:sldMk cId="3290474828" sldId="1335"/>
            <ac:spMk id="43" creationId="{58EEA59C-622D-051C-D7D6-7AA9B5D1FE82}"/>
          </ac:spMkLst>
        </pc:spChg>
        <pc:spChg chg="del">
          <ac:chgData name="권 희진" userId="9b051ea7-b388-402d-a36a-4aa50e99f981" providerId="ADAL" clId="{CBE90F3B-A378-489A-AF5D-7A9BF897D4DE}" dt="2023-06-13T05:47:45.748" v="271" actId="478"/>
          <ac:spMkLst>
            <pc:docMk/>
            <pc:sldMk cId="3290474828" sldId="1335"/>
            <ac:spMk id="44" creationId="{3EB3782B-6F4E-7266-0A7D-ED15006D257E}"/>
          </ac:spMkLst>
        </pc:spChg>
        <pc:spChg chg="del">
          <ac:chgData name="권 희진" userId="9b051ea7-b388-402d-a36a-4aa50e99f981" providerId="ADAL" clId="{CBE90F3B-A378-489A-AF5D-7A9BF897D4DE}" dt="2023-06-13T05:47:39.825" v="267" actId="478"/>
          <ac:spMkLst>
            <pc:docMk/>
            <pc:sldMk cId="3290474828" sldId="1335"/>
            <ac:spMk id="45" creationId="{BB3BDA95-7685-9CCE-FB1F-CBAECA4D399C}"/>
          </ac:spMkLst>
        </pc:spChg>
        <pc:spChg chg="del">
          <ac:chgData name="권 희진" userId="9b051ea7-b388-402d-a36a-4aa50e99f981" providerId="ADAL" clId="{CBE90F3B-A378-489A-AF5D-7A9BF897D4DE}" dt="2023-06-13T05:47:39.825" v="267" actId="478"/>
          <ac:spMkLst>
            <pc:docMk/>
            <pc:sldMk cId="3290474828" sldId="1335"/>
            <ac:spMk id="46" creationId="{26ADA751-8517-55F5-1E01-ED4C6166E386}"/>
          </ac:spMkLst>
        </pc:spChg>
        <pc:spChg chg="del">
          <ac:chgData name="권 희진" userId="9b051ea7-b388-402d-a36a-4aa50e99f981" providerId="ADAL" clId="{CBE90F3B-A378-489A-AF5D-7A9BF897D4DE}" dt="2023-06-13T05:47:39.825" v="267" actId="478"/>
          <ac:spMkLst>
            <pc:docMk/>
            <pc:sldMk cId="3290474828" sldId="1335"/>
            <ac:spMk id="47" creationId="{8703FCCE-0520-5795-BA1F-2F0B3D7CFCF4}"/>
          </ac:spMkLst>
        </pc:spChg>
        <pc:graphicFrameChg chg="modGraphic">
          <ac:chgData name="권 희진" userId="9b051ea7-b388-402d-a36a-4aa50e99f981" providerId="ADAL" clId="{CBE90F3B-A378-489A-AF5D-7A9BF897D4DE}" dt="2023-06-13T05:48:56.764" v="362" actId="6549"/>
          <ac:graphicFrameMkLst>
            <pc:docMk/>
            <pc:sldMk cId="3290474828" sldId="1335"/>
            <ac:graphicFrameMk id="33" creationId="{9F0DBD7B-DBC9-A9B0-C16B-D21F87550D02}"/>
          </ac:graphicFrameMkLst>
        </pc:graphicFrameChg>
        <pc:picChg chg="del">
          <ac:chgData name="권 희진" userId="9b051ea7-b388-402d-a36a-4aa50e99f981" providerId="ADAL" clId="{CBE90F3B-A378-489A-AF5D-7A9BF897D4DE}" dt="2023-06-13T05:47:34.455" v="265" actId="478"/>
          <ac:picMkLst>
            <pc:docMk/>
            <pc:sldMk cId="3290474828" sldId="1335"/>
            <ac:picMk id="34" creationId="{267149A4-849E-9039-2EC8-A769A9A6D6D1}"/>
          </ac:picMkLst>
        </pc:picChg>
        <pc:cxnChg chg="del">
          <ac:chgData name="권 희진" userId="9b051ea7-b388-402d-a36a-4aa50e99f981" providerId="ADAL" clId="{CBE90F3B-A378-489A-AF5D-7A9BF897D4DE}" dt="2023-06-13T05:47:34.455" v="265" actId="478"/>
          <ac:cxnSpMkLst>
            <pc:docMk/>
            <pc:sldMk cId="3290474828" sldId="1335"/>
            <ac:cxnSpMk id="35" creationId="{1D5E526E-5DA7-10CE-B3E9-3EC69A1534DE}"/>
          </ac:cxnSpMkLst>
        </pc:cxnChg>
        <pc:cxnChg chg="del mod">
          <ac:chgData name="권 희진" userId="9b051ea7-b388-402d-a36a-4aa50e99f981" providerId="ADAL" clId="{CBE90F3B-A378-489A-AF5D-7A9BF897D4DE}" dt="2023-06-13T05:47:32.636" v="264" actId="478"/>
          <ac:cxnSpMkLst>
            <pc:docMk/>
            <pc:sldMk cId="3290474828" sldId="1335"/>
            <ac:cxnSpMk id="41" creationId="{BEA6F566-79F7-F2B7-18A5-DA3CC4FACD02}"/>
          </ac:cxnSpMkLst>
        </pc:cxnChg>
        <pc:cxnChg chg="del mod">
          <ac:chgData name="권 희진" userId="9b051ea7-b388-402d-a36a-4aa50e99f981" providerId="ADAL" clId="{CBE90F3B-A378-489A-AF5D-7A9BF897D4DE}" dt="2023-06-13T05:47:38.809" v="266" actId="478"/>
          <ac:cxnSpMkLst>
            <pc:docMk/>
            <pc:sldMk cId="3290474828" sldId="1335"/>
            <ac:cxnSpMk id="48" creationId="{D91B5BCD-E2C7-69D2-8BD2-5A4BF1238CE6}"/>
          </ac:cxnSpMkLst>
        </pc:cxnChg>
      </pc:sldChg>
      <pc:sldChg chg="addSp delSp modSp add del mod">
        <pc:chgData name="권 희진" userId="9b051ea7-b388-402d-a36a-4aa50e99f981" providerId="ADAL" clId="{CBE90F3B-A378-489A-AF5D-7A9BF897D4DE}" dt="2023-06-16T06:08:26.503" v="1290" actId="47"/>
        <pc:sldMkLst>
          <pc:docMk/>
          <pc:sldMk cId="53273013" sldId="1336"/>
        </pc:sldMkLst>
        <pc:spChg chg="del">
          <ac:chgData name="권 희진" userId="9b051ea7-b388-402d-a36a-4aa50e99f981" providerId="ADAL" clId="{CBE90F3B-A378-489A-AF5D-7A9BF897D4DE}" dt="2023-06-15T09:04:09.915" v="469" actId="478"/>
          <ac:spMkLst>
            <pc:docMk/>
            <pc:sldMk cId="53273013" sldId="1336"/>
            <ac:spMk id="5" creationId="{EC56AFEB-61D8-8C68-762D-5BA22253CA5C}"/>
          </ac:spMkLst>
        </pc:spChg>
        <pc:spChg chg="del">
          <ac:chgData name="권 희진" userId="9b051ea7-b388-402d-a36a-4aa50e99f981" providerId="ADAL" clId="{CBE90F3B-A378-489A-AF5D-7A9BF897D4DE}" dt="2023-06-15T09:04:09.915" v="469" actId="478"/>
          <ac:spMkLst>
            <pc:docMk/>
            <pc:sldMk cId="53273013" sldId="1336"/>
            <ac:spMk id="6" creationId="{509A5ED1-1F4E-85FC-1E4D-9B18BB03BC41}"/>
          </ac:spMkLst>
        </pc:spChg>
        <pc:spChg chg="add del mod">
          <ac:chgData name="권 희진" userId="9b051ea7-b388-402d-a36a-4aa50e99f981" providerId="ADAL" clId="{CBE90F3B-A378-489A-AF5D-7A9BF897D4DE}" dt="2023-06-15T09:05:22.017" v="587" actId="478"/>
          <ac:spMkLst>
            <pc:docMk/>
            <pc:sldMk cId="53273013" sldId="1336"/>
            <ac:spMk id="10" creationId="{B21CBC10-8AF6-5C2D-CB54-3228CC165CD5}"/>
          </ac:spMkLst>
        </pc:spChg>
        <pc:graphicFrameChg chg="del">
          <ac:chgData name="권 희진" userId="9b051ea7-b388-402d-a36a-4aa50e99f981" providerId="ADAL" clId="{CBE90F3B-A378-489A-AF5D-7A9BF897D4DE}" dt="2023-06-15T09:04:09.915" v="469" actId="478"/>
          <ac:graphicFrameMkLst>
            <pc:docMk/>
            <pc:sldMk cId="53273013" sldId="1336"/>
            <ac:graphicFrameMk id="2" creationId="{6E79BE19-86C0-EEF0-E96D-B9B9E8F31C37}"/>
          </ac:graphicFrameMkLst>
        </pc:graphicFrameChg>
        <pc:graphicFrameChg chg="del">
          <ac:chgData name="권 희진" userId="9b051ea7-b388-402d-a36a-4aa50e99f981" providerId="ADAL" clId="{CBE90F3B-A378-489A-AF5D-7A9BF897D4DE}" dt="2023-06-15T09:04:12.328" v="470" actId="478"/>
          <ac:graphicFrameMkLst>
            <pc:docMk/>
            <pc:sldMk cId="53273013" sldId="1336"/>
            <ac:graphicFrameMk id="33" creationId="{9F0DBD7B-DBC9-A9B0-C16B-D21F87550D02}"/>
          </ac:graphicFrameMkLst>
        </pc:graphicFrameChg>
        <pc:picChg chg="add mod">
          <ac:chgData name="권 희진" userId="9b051ea7-b388-402d-a36a-4aa50e99f981" providerId="ADAL" clId="{CBE90F3B-A378-489A-AF5D-7A9BF897D4DE}" dt="2023-06-15T09:05:19.572" v="584" actId="1076"/>
          <ac:picMkLst>
            <pc:docMk/>
            <pc:sldMk cId="53273013" sldId="1336"/>
            <ac:picMk id="7" creationId="{8E9A682D-0CEA-5D08-0210-FF63D38E0DF7}"/>
          </ac:picMkLst>
        </pc:picChg>
        <pc:picChg chg="add mod">
          <ac:chgData name="권 희진" userId="9b051ea7-b388-402d-a36a-4aa50e99f981" providerId="ADAL" clId="{CBE90F3B-A378-489A-AF5D-7A9BF897D4DE}" dt="2023-06-15T09:06:22.747" v="591" actId="1076"/>
          <ac:picMkLst>
            <pc:docMk/>
            <pc:sldMk cId="53273013" sldId="1336"/>
            <ac:picMk id="12" creationId="{D0AE4C08-0C19-B841-4476-8AFEF2C13988}"/>
          </ac:picMkLst>
        </pc:picChg>
      </pc:sldChg>
      <pc:sldChg chg="addSp delSp modSp add mod">
        <pc:chgData name="권 희진" userId="9b051ea7-b388-402d-a36a-4aa50e99f981" providerId="ADAL" clId="{CBE90F3B-A378-489A-AF5D-7A9BF897D4DE}" dt="2023-06-26T07:08:20.147" v="6898" actId="478"/>
        <pc:sldMkLst>
          <pc:docMk/>
          <pc:sldMk cId="3147659175" sldId="1336"/>
        </pc:sldMkLst>
        <pc:spChg chg="mod">
          <ac:chgData name="권 희진" userId="9b051ea7-b388-402d-a36a-4aa50e99f981" providerId="ADAL" clId="{CBE90F3B-A378-489A-AF5D-7A9BF897D4DE}" dt="2023-06-16T07:14:11.054" v="1684" actId="20577"/>
          <ac:spMkLst>
            <pc:docMk/>
            <pc:sldMk cId="3147659175" sldId="1336"/>
            <ac:spMk id="2" creationId="{7EF917D0-6DE8-93D4-A919-7098EF4308B1}"/>
          </ac:spMkLst>
        </pc:spChg>
        <pc:spChg chg="add mod">
          <ac:chgData name="권 희진" userId="9b051ea7-b388-402d-a36a-4aa50e99f981" providerId="ADAL" clId="{CBE90F3B-A378-489A-AF5D-7A9BF897D4DE}" dt="2023-06-19T01:18:27.560" v="3372" actId="1076"/>
          <ac:spMkLst>
            <pc:docMk/>
            <pc:sldMk cId="3147659175" sldId="1336"/>
            <ac:spMk id="4" creationId="{E4D4B43F-7FA7-8070-A72A-5DADF10606C6}"/>
          </ac:spMkLst>
        </pc:spChg>
        <pc:spChg chg="add mod">
          <ac:chgData name="권 희진" userId="9b051ea7-b388-402d-a36a-4aa50e99f981" providerId="ADAL" clId="{CBE90F3B-A378-489A-AF5D-7A9BF897D4DE}" dt="2023-06-19T01:19:01.924" v="3382" actId="122"/>
          <ac:spMkLst>
            <pc:docMk/>
            <pc:sldMk cId="3147659175" sldId="1336"/>
            <ac:spMk id="7" creationId="{ABB4256B-0F9F-85B4-88E8-A048EB71CE3A}"/>
          </ac:spMkLst>
        </pc:spChg>
        <pc:spChg chg="del">
          <ac:chgData name="권 희진" userId="9b051ea7-b388-402d-a36a-4aa50e99f981" providerId="ADAL" clId="{CBE90F3B-A378-489A-AF5D-7A9BF897D4DE}" dt="2023-06-16T06:27:33.545" v="1310" actId="478"/>
          <ac:spMkLst>
            <pc:docMk/>
            <pc:sldMk cId="3147659175" sldId="1336"/>
            <ac:spMk id="7" creationId="{C742D39E-357C-CDA7-2BBF-3D7DD580D038}"/>
          </ac:spMkLst>
        </pc:spChg>
        <pc:spChg chg="add del mod">
          <ac:chgData name="권 희진" userId="9b051ea7-b388-402d-a36a-4aa50e99f981" providerId="ADAL" clId="{CBE90F3B-A378-489A-AF5D-7A9BF897D4DE}" dt="2023-06-19T01:19:12.838" v="3384" actId="478"/>
          <ac:spMkLst>
            <pc:docMk/>
            <pc:sldMk cId="3147659175" sldId="1336"/>
            <ac:spMk id="8" creationId="{CEA6034F-9CE7-6B19-83B0-46E09A5C0540}"/>
          </ac:spMkLst>
        </pc:spChg>
        <pc:spChg chg="ord">
          <ac:chgData name="권 희진" userId="9b051ea7-b388-402d-a36a-4aa50e99f981" providerId="ADAL" clId="{CBE90F3B-A378-489A-AF5D-7A9BF897D4DE}" dt="2023-06-16T06:27:43.608" v="1315" actId="166"/>
          <ac:spMkLst>
            <pc:docMk/>
            <pc:sldMk cId="3147659175" sldId="1336"/>
            <ac:spMk id="11" creationId="{181CB85D-2BE2-7D1C-D380-B86EC189D179}"/>
          </ac:spMkLst>
        </pc:spChg>
        <pc:spChg chg="add del mod">
          <ac:chgData name="권 희진" userId="9b051ea7-b388-402d-a36a-4aa50e99f981" providerId="ADAL" clId="{CBE90F3B-A378-489A-AF5D-7A9BF897D4DE}" dt="2023-06-19T01:19:12.838" v="3384" actId="478"/>
          <ac:spMkLst>
            <pc:docMk/>
            <pc:sldMk cId="3147659175" sldId="1336"/>
            <ac:spMk id="15" creationId="{678522D9-9560-2F05-DC11-D8024F04E2A7}"/>
          </ac:spMkLst>
        </pc:spChg>
        <pc:spChg chg="add del mod">
          <ac:chgData name="권 희진" userId="9b051ea7-b388-402d-a36a-4aa50e99f981" providerId="ADAL" clId="{CBE90F3B-A378-489A-AF5D-7A9BF897D4DE}" dt="2023-06-19T01:19:12.838" v="3384" actId="478"/>
          <ac:spMkLst>
            <pc:docMk/>
            <pc:sldMk cId="3147659175" sldId="1336"/>
            <ac:spMk id="16" creationId="{FC262944-0F78-F4EB-E05A-7229582BA4BA}"/>
          </ac:spMkLst>
        </pc:spChg>
        <pc:spChg chg="mod">
          <ac:chgData name="권 희진" userId="9b051ea7-b388-402d-a36a-4aa50e99f981" providerId="ADAL" clId="{CBE90F3B-A378-489A-AF5D-7A9BF897D4DE}" dt="2023-06-16T06:28:11.934" v="1318" actId="207"/>
          <ac:spMkLst>
            <pc:docMk/>
            <pc:sldMk cId="3147659175" sldId="1336"/>
            <ac:spMk id="18" creationId="{FFE62877-C0C7-A3F1-BE11-0AC4B5867B76}"/>
          </ac:spMkLst>
        </pc:spChg>
        <pc:spChg chg="mod">
          <ac:chgData name="권 희진" userId="9b051ea7-b388-402d-a36a-4aa50e99f981" providerId="ADAL" clId="{CBE90F3B-A378-489A-AF5D-7A9BF897D4DE}" dt="2023-06-16T06:27:14.247" v="1309"/>
          <ac:spMkLst>
            <pc:docMk/>
            <pc:sldMk cId="3147659175" sldId="1336"/>
            <ac:spMk id="20" creationId="{757ACEE6-F65B-6AE7-0233-94EB3185B1FF}"/>
          </ac:spMkLst>
        </pc:spChg>
        <pc:spChg chg="add mod ord">
          <ac:chgData name="권 희진" userId="9b051ea7-b388-402d-a36a-4aa50e99f981" providerId="ADAL" clId="{CBE90F3B-A378-489A-AF5D-7A9BF897D4DE}" dt="2023-06-16T06:27:48.402" v="1316" actId="1076"/>
          <ac:spMkLst>
            <pc:docMk/>
            <pc:sldMk cId="3147659175" sldId="1336"/>
            <ac:spMk id="24" creationId="{6987BA9C-02C7-26F9-BD14-CDA245D8BB4C}"/>
          </ac:spMkLst>
        </pc:spChg>
        <pc:spChg chg="add mod">
          <ac:chgData name="권 희진" userId="9b051ea7-b388-402d-a36a-4aa50e99f981" providerId="ADAL" clId="{CBE90F3B-A378-489A-AF5D-7A9BF897D4DE}" dt="2023-06-16T06:38:26.167" v="1488" actId="14100"/>
          <ac:spMkLst>
            <pc:docMk/>
            <pc:sldMk cId="3147659175" sldId="1336"/>
            <ac:spMk id="29" creationId="{44D3ED84-AE3A-A481-9313-3B91F2BD3C56}"/>
          </ac:spMkLst>
        </pc:spChg>
        <pc:spChg chg="add mod">
          <ac:chgData name="권 희진" userId="9b051ea7-b388-402d-a36a-4aa50e99f981" providerId="ADAL" clId="{CBE90F3B-A378-489A-AF5D-7A9BF897D4DE}" dt="2023-06-16T07:13:25.396" v="1579" actId="20577"/>
          <ac:spMkLst>
            <pc:docMk/>
            <pc:sldMk cId="3147659175" sldId="1336"/>
            <ac:spMk id="30" creationId="{DDC1E6E8-D385-CD8A-D817-CE94DC566F54}"/>
          </ac:spMkLst>
        </pc:spChg>
        <pc:spChg chg="add mod">
          <ac:chgData name="권 희진" userId="9b051ea7-b388-402d-a36a-4aa50e99f981" providerId="ADAL" clId="{CBE90F3B-A378-489A-AF5D-7A9BF897D4DE}" dt="2023-06-16T06:35:34.136" v="1413" actId="242"/>
          <ac:spMkLst>
            <pc:docMk/>
            <pc:sldMk cId="3147659175" sldId="1336"/>
            <ac:spMk id="31" creationId="{F595469E-0A7F-B14F-2956-D1D96A9B86C3}"/>
          </ac:spMkLst>
        </pc:spChg>
        <pc:spChg chg="add mod">
          <ac:chgData name="권 희진" userId="9b051ea7-b388-402d-a36a-4aa50e99f981" providerId="ADAL" clId="{CBE90F3B-A378-489A-AF5D-7A9BF897D4DE}" dt="2023-06-16T06:37:36.633" v="1432" actId="403"/>
          <ac:spMkLst>
            <pc:docMk/>
            <pc:sldMk cId="3147659175" sldId="1336"/>
            <ac:spMk id="37" creationId="{946B8A9E-B862-1AFC-B39D-B47A6B3AA188}"/>
          </ac:spMkLst>
        </pc:spChg>
        <pc:spChg chg="add mod">
          <ac:chgData name="권 희진" userId="9b051ea7-b388-402d-a36a-4aa50e99f981" providerId="ADAL" clId="{CBE90F3B-A378-489A-AF5D-7A9BF897D4DE}" dt="2023-06-16T06:38:13.419" v="1486" actId="20577"/>
          <ac:spMkLst>
            <pc:docMk/>
            <pc:sldMk cId="3147659175" sldId="1336"/>
            <ac:spMk id="38" creationId="{83308D04-FFDA-DF7F-2747-A24EBC42BE96}"/>
          </ac:spMkLst>
        </pc:spChg>
        <pc:spChg chg="add mod">
          <ac:chgData name="권 희진" userId="9b051ea7-b388-402d-a36a-4aa50e99f981" providerId="ADAL" clId="{CBE90F3B-A378-489A-AF5D-7A9BF897D4DE}" dt="2023-06-16T06:37:09.210" v="1426" actId="1076"/>
          <ac:spMkLst>
            <pc:docMk/>
            <pc:sldMk cId="3147659175" sldId="1336"/>
            <ac:spMk id="43" creationId="{7B00719B-6021-D808-EF47-F6AA61E81E1A}"/>
          </ac:spMkLst>
        </pc:spChg>
        <pc:spChg chg="add mod">
          <ac:chgData name="권 희진" userId="9b051ea7-b388-402d-a36a-4aa50e99f981" providerId="ADAL" clId="{CBE90F3B-A378-489A-AF5D-7A9BF897D4DE}" dt="2023-06-16T06:37:33.989" v="1431"/>
          <ac:spMkLst>
            <pc:docMk/>
            <pc:sldMk cId="3147659175" sldId="1336"/>
            <ac:spMk id="45" creationId="{358A8BF6-8A92-2F13-2D39-692CC2966B9B}"/>
          </ac:spMkLst>
        </pc:spChg>
        <pc:spChg chg="add mod">
          <ac:chgData name="권 희진" userId="9b051ea7-b388-402d-a36a-4aa50e99f981" providerId="ADAL" clId="{CBE90F3B-A378-489A-AF5D-7A9BF897D4DE}" dt="2023-06-19T01:18:37.851" v="3374" actId="1076"/>
          <ac:spMkLst>
            <pc:docMk/>
            <pc:sldMk cId="3147659175" sldId="1336"/>
            <ac:spMk id="45" creationId="{C5D95018-375A-8C05-B9F8-24BB71522601}"/>
          </ac:spMkLst>
        </pc:spChg>
        <pc:spChg chg="add mod">
          <ac:chgData name="권 희진" userId="9b051ea7-b388-402d-a36a-4aa50e99f981" providerId="ADAL" clId="{CBE90F3B-A378-489A-AF5D-7A9BF897D4DE}" dt="2023-06-16T06:38:01.576" v="1477" actId="20577"/>
          <ac:spMkLst>
            <pc:docMk/>
            <pc:sldMk cId="3147659175" sldId="1336"/>
            <ac:spMk id="50" creationId="{59B1E870-8EE4-EA68-27B6-F90D16F5398F}"/>
          </ac:spMkLst>
        </pc:spChg>
        <pc:spChg chg="add mod">
          <ac:chgData name="권 희진" userId="9b051ea7-b388-402d-a36a-4aa50e99f981" providerId="ADAL" clId="{CBE90F3B-A378-489A-AF5D-7A9BF897D4DE}" dt="2023-06-16T07:13:09.929" v="1572" actId="20577"/>
          <ac:spMkLst>
            <pc:docMk/>
            <pc:sldMk cId="3147659175" sldId="1336"/>
            <ac:spMk id="51" creationId="{6BD24F76-75CE-25F7-39F1-C84B87F0B83A}"/>
          </ac:spMkLst>
        </pc:spChg>
        <pc:spChg chg="add mod">
          <ac:chgData name="권 희진" userId="9b051ea7-b388-402d-a36a-4aa50e99f981" providerId="ADAL" clId="{CBE90F3B-A378-489A-AF5D-7A9BF897D4DE}" dt="2023-06-16T07:13:01.880" v="1547" actId="1076"/>
          <ac:spMkLst>
            <pc:docMk/>
            <pc:sldMk cId="3147659175" sldId="1336"/>
            <ac:spMk id="53" creationId="{9F7C7EA0-F189-5A2D-F1EF-DDFFABB1C570}"/>
          </ac:spMkLst>
        </pc:spChg>
        <pc:spChg chg="add mod">
          <ac:chgData name="권 희진" userId="9b051ea7-b388-402d-a36a-4aa50e99f981" providerId="ADAL" clId="{CBE90F3B-A378-489A-AF5D-7A9BF897D4DE}" dt="2023-06-19T01:19:01.924" v="3382" actId="122"/>
          <ac:spMkLst>
            <pc:docMk/>
            <pc:sldMk cId="3147659175" sldId="1336"/>
            <ac:spMk id="54" creationId="{8C759661-3B20-29A9-B9EC-0B349B47DD2C}"/>
          </ac:spMkLst>
        </pc:spChg>
        <pc:spChg chg="add del mod">
          <ac:chgData name="권 희진" userId="9b051ea7-b388-402d-a36a-4aa50e99f981" providerId="ADAL" clId="{CBE90F3B-A378-489A-AF5D-7A9BF897D4DE}" dt="2023-06-19T01:18:43.089" v="3377" actId="478"/>
          <ac:spMkLst>
            <pc:docMk/>
            <pc:sldMk cId="3147659175" sldId="1336"/>
            <ac:spMk id="55" creationId="{C4AA2008-7447-848B-9A6B-82CEA71D1106}"/>
          </ac:spMkLst>
        </pc:spChg>
        <pc:spChg chg="add mod">
          <ac:chgData name="권 희진" userId="9b051ea7-b388-402d-a36a-4aa50e99f981" providerId="ADAL" clId="{CBE90F3B-A378-489A-AF5D-7A9BF897D4DE}" dt="2023-06-19T01:19:01.924" v="3382" actId="122"/>
          <ac:spMkLst>
            <pc:docMk/>
            <pc:sldMk cId="3147659175" sldId="1336"/>
            <ac:spMk id="56" creationId="{1B7CDBDC-84D8-9B28-CCE0-17A7F46C7785}"/>
          </ac:spMkLst>
        </pc:spChg>
        <pc:spChg chg="add del mod">
          <ac:chgData name="권 희진" userId="9b051ea7-b388-402d-a36a-4aa50e99f981" providerId="ADAL" clId="{CBE90F3B-A378-489A-AF5D-7A9BF897D4DE}" dt="2023-06-26T07:08:20.147" v="6898" actId="478"/>
          <ac:spMkLst>
            <pc:docMk/>
            <pc:sldMk cId="3147659175" sldId="1336"/>
            <ac:spMk id="57" creationId="{D301C6B3-FE46-A451-5C9E-623303C97EC6}"/>
          </ac:spMkLst>
        </pc:spChg>
        <pc:grpChg chg="add mod">
          <ac:chgData name="권 희진" userId="9b051ea7-b388-402d-a36a-4aa50e99f981" providerId="ADAL" clId="{CBE90F3B-A378-489A-AF5D-7A9BF897D4DE}" dt="2023-06-16T06:27:14.247" v="1309"/>
          <ac:grpSpMkLst>
            <pc:docMk/>
            <pc:sldMk cId="3147659175" sldId="1336"/>
            <ac:grpSpMk id="14" creationId="{C7640859-5150-7CB6-E873-C9C2E92EF106}"/>
          </ac:grpSpMkLst>
        </pc:grpChg>
        <pc:grpChg chg="del">
          <ac:chgData name="권 희진" userId="9b051ea7-b388-402d-a36a-4aa50e99f981" providerId="ADAL" clId="{CBE90F3B-A378-489A-AF5D-7A9BF897D4DE}" dt="2023-06-16T06:09:12.597" v="1292" actId="478"/>
          <ac:grpSpMkLst>
            <pc:docMk/>
            <pc:sldMk cId="3147659175" sldId="1336"/>
            <ac:grpSpMk id="16" creationId="{7275EAF4-2E48-6FF2-46E6-B8E14F1D5695}"/>
          </ac:grpSpMkLst>
        </pc:grpChg>
        <pc:graphicFrameChg chg="modGraphic">
          <ac:chgData name="권 희진" userId="9b051ea7-b388-402d-a36a-4aa50e99f981" providerId="ADAL" clId="{CBE90F3B-A378-489A-AF5D-7A9BF897D4DE}" dt="2023-06-19T01:36:02.301" v="4380" actId="20577"/>
          <ac:graphicFrameMkLst>
            <pc:docMk/>
            <pc:sldMk cId="3147659175" sldId="1336"/>
            <ac:graphicFrameMk id="27" creationId="{D6ED64FE-5921-7A5A-6B9D-DEA2A1F25F5C}"/>
          </ac:graphicFrameMkLst>
        </pc:graphicFrameChg>
        <pc:picChg chg="del">
          <ac:chgData name="권 희진" userId="9b051ea7-b388-402d-a36a-4aa50e99f981" providerId="ADAL" clId="{CBE90F3B-A378-489A-AF5D-7A9BF897D4DE}" dt="2023-06-16T06:09:12.597" v="1292" actId="478"/>
          <ac:picMkLst>
            <pc:docMk/>
            <pc:sldMk cId="3147659175" sldId="1336"/>
            <ac:picMk id="4" creationId="{F3F18A0E-72EB-FB44-FD81-324693AC1130}"/>
          </ac:picMkLst>
        </pc:picChg>
        <pc:picChg chg="add mod">
          <ac:chgData name="권 희진" userId="9b051ea7-b388-402d-a36a-4aa50e99f981" providerId="ADAL" clId="{CBE90F3B-A378-489A-AF5D-7A9BF897D4DE}" dt="2023-06-16T06:27:34.052" v="1311"/>
          <ac:picMkLst>
            <pc:docMk/>
            <pc:sldMk cId="3147659175" sldId="1336"/>
            <ac:picMk id="28" creationId="{6BC0C9E0-4B99-F8EF-16A6-0CC42456B129}"/>
          </ac:picMkLst>
        </pc:picChg>
        <pc:picChg chg="add mod">
          <ac:chgData name="권 희진" userId="9b051ea7-b388-402d-a36a-4aa50e99f981" providerId="ADAL" clId="{CBE90F3B-A378-489A-AF5D-7A9BF897D4DE}" dt="2023-06-16T06:37:30.915" v="1429" actId="1076"/>
          <ac:picMkLst>
            <pc:docMk/>
            <pc:sldMk cId="3147659175" sldId="1336"/>
            <ac:picMk id="39" creationId="{D3FB6F7C-3984-5F02-9AE6-90B30E02937D}"/>
          </ac:picMkLst>
        </pc:picChg>
        <pc:picChg chg="add del mod">
          <ac:chgData name="권 희진" userId="9b051ea7-b388-402d-a36a-4aa50e99f981" providerId="ADAL" clId="{CBE90F3B-A378-489A-AF5D-7A9BF897D4DE}" dt="2023-06-16T06:22:47.428" v="1297" actId="478"/>
          <ac:picMkLst>
            <pc:docMk/>
            <pc:sldMk cId="3147659175" sldId="1336"/>
            <ac:picMk id="1026" creationId="{F904E1B2-9E13-8B2E-AF14-E5F007BB28F3}"/>
          </ac:picMkLst>
        </pc:picChg>
        <pc:picChg chg="add mod">
          <ac:chgData name="권 희진" userId="9b051ea7-b388-402d-a36a-4aa50e99f981" providerId="ADAL" clId="{CBE90F3B-A378-489A-AF5D-7A9BF897D4DE}" dt="2023-06-16T06:22:56.801" v="1302" actId="1076"/>
          <ac:picMkLst>
            <pc:docMk/>
            <pc:sldMk cId="3147659175" sldId="1336"/>
            <ac:picMk id="1028" creationId="{0AEC4208-DD25-E58B-60B3-1CE60E20436C}"/>
          </ac:picMkLst>
        </pc:picChg>
        <pc:cxnChg chg="add mod">
          <ac:chgData name="권 희진" userId="9b051ea7-b388-402d-a36a-4aa50e99f981" providerId="ADAL" clId="{CBE90F3B-A378-489A-AF5D-7A9BF897D4DE}" dt="2023-06-16T07:12:59.254" v="1546" actId="14100"/>
          <ac:cxnSpMkLst>
            <pc:docMk/>
            <pc:sldMk cId="3147659175" sldId="1336"/>
            <ac:cxnSpMk id="52" creationId="{F9ACC42C-725F-45BF-2677-0F152B443B87}"/>
          </ac:cxnSpMkLst>
        </pc:cxnChg>
      </pc:sldChg>
      <pc:sldChg chg="addSp delSp modSp add mod ord">
        <pc:chgData name="권 희진" userId="9b051ea7-b388-402d-a36a-4aa50e99f981" providerId="ADAL" clId="{CBE90F3B-A378-489A-AF5D-7A9BF897D4DE}" dt="2023-06-26T07:04:43.284" v="6870" actId="478"/>
        <pc:sldMkLst>
          <pc:docMk/>
          <pc:sldMk cId="1483669502" sldId="1337"/>
        </pc:sldMkLst>
        <pc:spChg chg="mod">
          <ac:chgData name="권 희진" userId="9b051ea7-b388-402d-a36a-4aa50e99f981" providerId="ADAL" clId="{CBE90F3B-A378-489A-AF5D-7A9BF897D4DE}" dt="2023-06-19T00:10:07.780" v="1861" actId="20577"/>
          <ac:spMkLst>
            <pc:docMk/>
            <pc:sldMk cId="1483669502" sldId="1337"/>
            <ac:spMk id="2" creationId="{7EF917D0-6DE8-93D4-A919-7098EF4308B1}"/>
          </ac:spMkLst>
        </pc:spChg>
        <pc:spChg chg="mod ord">
          <ac:chgData name="권 희진" userId="9b051ea7-b388-402d-a36a-4aa50e99f981" providerId="ADAL" clId="{CBE90F3B-A378-489A-AF5D-7A9BF897D4DE}" dt="2023-06-19T00:28:15.294" v="1874" actId="1037"/>
          <ac:spMkLst>
            <pc:docMk/>
            <pc:sldMk cId="1483669502" sldId="1337"/>
            <ac:spMk id="12" creationId="{5C9B9376-80A1-E884-2B06-24E65D07EFC5}"/>
          </ac:spMkLst>
        </pc:spChg>
        <pc:spChg chg="add mod">
          <ac:chgData name="권 희진" userId="9b051ea7-b388-402d-a36a-4aa50e99f981" providerId="ADAL" clId="{CBE90F3B-A378-489A-AF5D-7A9BF897D4DE}" dt="2023-06-19T00:08:59.835" v="1821" actId="1076"/>
          <ac:spMkLst>
            <pc:docMk/>
            <pc:sldMk cId="1483669502" sldId="1337"/>
            <ac:spMk id="15" creationId="{C2A7141D-D82B-FBFB-D335-B99031460354}"/>
          </ac:spMkLst>
        </pc:spChg>
        <pc:spChg chg="mod">
          <ac:chgData name="권 희진" userId="9b051ea7-b388-402d-a36a-4aa50e99f981" providerId="ADAL" clId="{CBE90F3B-A378-489A-AF5D-7A9BF897D4DE}" dt="2023-06-16T08:03:42.088" v="1706" actId="207"/>
          <ac:spMkLst>
            <pc:docMk/>
            <pc:sldMk cId="1483669502" sldId="1337"/>
            <ac:spMk id="18" creationId="{FFE62877-C0C7-A3F1-BE11-0AC4B5867B76}"/>
          </ac:spMkLst>
        </pc:spChg>
        <pc:spChg chg="mod">
          <ac:chgData name="권 희진" userId="9b051ea7-b388-402d-a36a-4aa50e99f981" providerId="ADAL" clId="{CBE90F3B-A378-489A-AF5D-7A9BF897D4DE}" dt="2023-06-19T00:28:12.048" v="1872" actId="1076"/>
          <ac:spMkLst>
            <pc:docMk/>
            <pc:sldMk cId="1483669502" sldId="1337"/>
            <ac:spMk id="24" creationId="{6987BA9C-02C7-26F9-BD14-CDA245D8BB4C}"/>
          </ac:spMkLst>
        </pc:spChg>
        <pc:spChg chg="del">
          <ac:chgData name="권 희진" userId="9b051ea7-b388-402d-a36a-4aa50e99f981" providerId="ADAL" clId="{CBE90F3B-A378-489A-AF5D-7A9BF897D4DE}" dt="2023-06-16T08:03:24.240" v="1694" actId="478"/>
          <ac:spMkLst>
            <pc:docMk/>
            <pc:sldMk cId="1483669502" sldId="1337"/>
            <ac:spMk id="29" creationId="{44D3ED84-AE3A-A481-9313-3B91F2BD3C56}"/>
          </ac:spMkLst>
        </pc:spChg>
        <pc:spChg chg="add del mod">
          <ac:chgData name="권 희진" userId="9b051ea7-b388-402d-a36a-4aa50e99f981" providerId="ADAL" clId="{CBE90F3B-A378-489A-AF5D-7A9BF897D4DE}" dt="2023-06-26T07:04:43.284" v="6870" actId="478"/>
          <ac:spMkLst>
            <pc:docMk/>
            <pc:sldMk cId="1483669502" sldId="1337"/>
            <ac:spMk id="30" creationId="{A38373EF-8A6E-130F-C9CE-DE359A84A4DD}"/>
          </ac:spMkLst>
        </pc:spChg>
        <pc:spChg chg="del">
          <ac:chgData name="권 희진" userId="9b051ea7-b388-402d-a36a-4aa50e99f981" providerId="ADAL" clId="{CBE90F3B-A378-489A-AF5D-7A9BF897D4DE}" dt="2023-06-16T08:03:25.269" v="1695" actId="478"/>
          <ac:spMkLst>
            <pc:docMk/>
            <pc:sldMk cId="1483669502" sldId="1337"/>
            <ac:spMk id="30" creationId="{DDC1E6E8-D385-CD8A-D817-CE94DC566F54}"/>
          </ac:spMkLst>
        </pc:spChg>
        <pc:spChg chg="add mod">
          <ac:chgData name="권 희진" userId="9b051ea7-b388-402d-a36a-4aa50e99f981" providerId="ADAL" clId="{CBE90F3B-A378-489A-AF5D-7A9BF897D4DE}" dt="2023-06-19T00:32:45.060" v="1932" actId="207"/>
          <ac:spMkLst>
            <pc:docMk/>
            <pc:sldMk cId="1483669502" sldId="1337"/>
            <ac:spMk id="31" creationId="{1D7347D3-9FA5-02B8-18C6-C8C38E538DAF}"/>
          </ac:spMkLst>
        </pc:spChg>
        <pc:spChg chg="del">
          <ac:chgData name="권 희진" userId="9b051ea7-b388-402d-a36a-4aa50e99f981" providerId="ADAL" clId="{CBE90F3B-A378-489A-AF5D-7A9BF897D4DE}" dt="2023-06-16T08:03:32.352" v="1702" actId="478"/>
          <ac:spMkLst>
            <pc:docMk/>
            <pc:sldMk cId="1483669502" sldId="1337"/>
            <ac:spMk id="31" creationId="{F595469E-0A7F-B14F-2956-D1D96A9B86C3}"/>
          </ac:spMkLst>
        </pc:spChg>
        <pc:spChg chg="del">
          <ac:chgData name="권 희진" userId="9b051ea7-b388-402d-a36a-4aa50e99f981" providerId="ADAL" clId="{CBE90F3B-A378-489A-AF5D-7A9BF897D4DE}" dt="2023-06-16T08:03:34.119" v="1703" actId="478"/>
          <ac:spMkLst>
            <pc:docMk/>
            <pc:sldMk cId="1483669502" sldId="1337"/>
            <ac:spMk id="37" creationId="{946B8A9E-B862-1AFC-B39D-B47A6B3AA188}"/>
          </ac:spMkLst>
        </pc:spChg>
        <pc:spChg chg="add mod">
          <ac:chgData name="권 희진" userId="9b051ea7-b388-402d-a36a-4aa50e99f981" providerId="ADAL" clId="{CBE90F3B-A378-489A-AF5D-7A9BF897D4DE}" dt="2023-06-19T00:29:53.278" v="1905" actId="20577"/>
          <ac:spMkLst>
            <pc:docMk/>
            <pc:sldMk cId="1483669502" sldId="1337"/>
            <ac:spMk id="37" creationId="{B5CBA981-E62D-7FB9-D241-943A21563C38}"/>
          </ac:spMkLst>
        </pc:spChg>
        <pc:spChg chg="del">
          <ac:chgData name="권 희진" userId="9b051ea7-b388-402d-a36a-4aa50e99f981" providerId="ADAL" clId="{CBE90F3B-A378-489A-AF5D-7A9BF897D4DE}" dt="2023-06-16T08:03:28.901" v="1699" actId="478"/>
          <ac:spMkLst>
            <pc:docMk/>
            <pc:sldMk cId="1483669502" sldId="1337"/>
            <ac:spMk id="38" creationId="{83308D04-FFDA-DF7F-2747-A24EBC42BE96}"/>
          </ac:spMkLst>
        </pc:spChg>
        <pc:spChg chg="del">
          <ac:chgData name="권 희진" userId="9b051ea7-b388-402d-a36a-4aa50e99f981" providerId="ADAL" clId="{CBE90F3B-A378-489A-AF5D-7A9BF897D4DE}" dt="2023-06-16T08:03:35.782" v="1704" actId="478"/>
          <ac:spMkLst>
            <pc:docMk/>
            <pc:sldMk cId="1483669502" sldId="1337"/>
            <ac:spMk id="43" creationId="{7B00719B-6021-D808-EF47-F6AA61E81E1A}"/>
          </ac:spMkLst>
        </pc:spChg>
        <pc:spChg chg="add del mod">
          <ac:chgData name="권 희진" userId="9b051ea7-b388-402d-a36a-4aa50e99f981" providerId="ADAL" clId="{CBE90F3B-A378-489A-AF5D-7A9BF897D4DE}" dt="2023-06-19T00:31:25.429" v="1918" actId="478"/>
          <ac:spMkLst>
            <pc:docMk/>
            <pc:sldMk cId="1483669502" sldId="1337"/>
            <ac:spMk id="43" creationId="{93ECFD80-57B3-585B-5E96-B8C65EA45095}"/>
          </ac:spMkLst>
        </pc:spChg>
        <pc:spChg chg="del">
          <ac:chgData name="권 희진" userId="9b051ea7-b388-402d-a36a-4aa50e99f981" providerId="ADAL" clId="{CBE90F3B-A378-489A-AF5D-7A9BF897D4DE}" dt="2023-06-16T08:03:31.072" v="1701" actId="478"/>
          <ac:spMkLst>
            <pc:docMk/>
            <pc:sldMk cId="1483669502" sldId="1337"/>
            <ac:spMk id="50" creationId="{59B1E870-8EE4-EA68-27B6-F90D16F5398F}"/>
          </ac:spMkLst>
        </pc:spChg>
        <pc:spChg chg="del">
          <ac:chgData name="권 희진" userId="9b051ea7-b388-402d-a36a-4aa50e99f981" providerId="ADAL" clId="{CBE90F3B-A378-489A-AF5D-7A9BF897D4DE}" dt="2023-06-16T08:03:26.749" v="1697" actId="478"/>
          <ac:spMkLst>
            <pc:docMk/>
            <pc:sldMk cId="1483669502" sldId="1337"/>
            <ac:spMk id="51" creationId="{6BD24F76-75CE-25F7-39F1-C84B87F0B83A}"/>
          </ac:spMkLst>
        </pc:spChg>
        <pc:spChg chg="del">
          <ac:chgData name="권 희진" userId="9b051ea7-b388-402d-a36a-4aa50e99f981" providerId="ADAL" clId="{CBE90F3B-A378-489A-AF5D-7A9BF897D4DE}" dt="2023-06-16T08:03:28.055" v="1698" actId="478"/>
          <ac:spMkLst>
            <pc:docMk/>
            <pc:sldMk cId="1483669502" sldId="1337"/>
            <ac:spMk id="53" creationId="{9F7C7EA0-F189-5A2D-F1EF-DDFFABB1C570}"/>
          </ac:spMkLst>
        </pc:spChg>
        <pc:spChg chg="add mod">
          <ac:chgData name="권 희진" userId="9b051ea7-b388-402d-a36a-4aa50e99f981" providerId="ADAL" clId="{CBE90F3B-A378-489A-AF5D-7A9BF897D4DE}" dt="2023-06-19T00:35:51.618" v="1997" actId="27636"/>
          <ac:spMkLst>
            <pc:docMk/>
            <pc:sldMk cId="1483669502" sldId="1337"/>
            <ac:spMk id="54" creationId="{76E0A4D6-4D43-1F76-EB85-C68C40000928}"/>
          </ac:spMkLst>
        </pc:spChg>
        <pc:spChg chg="add mod">
          <ac:chgData name="권 희진" userId="9b051ea7-b388-402d-a36a-4aa50e99f981" providerId="ADAL" clId="{CBE90F3B-A378-489A-AF5D-7A9BF897D4DE}" dt="2023-06-19T00:38:43.099" v="2001" actId="1076"/>
          <ac:spMkLst>
            <pc:docMk/>
            <pc:sldMk cId="1483669502" sldId="1337"/>
            <ac:spMk id="56" creationId="{F4883D87-4F9D-F98B-ADD6-EE5139BC447B}"/>
          </ac:spMkLst>
        </pc:spChg>
        <pc:spChg chg="add mod">
          <ac:chgData name="권 희진" userId="9b051ea7-b388-402d-a36a-4aa50e99f981" providerId="ADAL" clId="{CBE90F3B-A378-489A-AF5D-7A9BF897D4DE}" dt="2023-06-19T00:39:10.362" v="2005" actId="1076"/>
          <ac:spMkLst>
            <pc:docMk/>
            <pc:sldMk cId="1483669502" sldId="1337"/>
            <ac:spMk id="57" creationId="{E44FA043-29DC-9F9A-ACF5-36EF724BB852}"/>
          </ac:spMkLst>
        </pc:spChg>
        <pc:spChg chg="add mod">
          <ac:chgData name="권 희진" userId="9b051ea7-b388-402d-a36a-4aa50e99f981" providerId="ADAL" clId="{CBE90F3B-A378-489A-AF5D-7A9BF897D4DE}" dt="2023-06-19T00:41:39.619" v="2006" actId="1076"/>
          <ac:spMkLst>
            <pc:docMk/>
            <pc:sldMk cId="1483669502" sldId="1337"/>
            <ac:spMk id="58" creationId="{74A0194F-D0F7-CBCC-7FBA-2524FA324DDB}"/>
          </ac:spMkLst>
        </pc:spChg>
        <pc:spChg chg="add del mod">
          <ac:chgData name="권 희진" userId="9b051ea7-b388-402d-a36a-4aa50e99f981" providerId="ADAL" clId="{CBE90F3B-A378-489A-AF5D-7A9BF897D4DE}" dt="2023-06-19T00:44:00.560" v="2007" actId="478"/>
          <ac:spMkLst>
            <pc:docMk/>
            <pc:sldMk cId="1483669502" sldId="1337"/>
            <ac:spMk id="59" creationId="{D7E8ECCB-E6B4-2305-95CB-12EBCA281D20}"/>
          </ac:spMkLst>
        </pc:spChg>
        <pc:spChg chg="add del mod">
          <ac:chgData name="권 희진" userId="9b051ea7-b388-402d-a36a-4aa50e99f981" providerId="ADAL" clId="{CBE90F3B-A378-489A-AF5D-7A9BF897D4DE}" dt="2023-06-19T00:44:00.560" v="2007" actId="478"/>
          <ac:spMkLst>
            <pc:docMk/>
            <pc:sldMk cId="1483669502" sldId="1337"/>
            <ac:spMk id="60" creationId="{9D795860-4D28-DF63-46AF-6852FE09C393}"/>
          </ac:spMkLst>
        </pc:spChg>
        <pc:spChg chg="add del mod">
          <ac:chgData name="권 희진" userId="9b051ea7-b388-402d-a36a-4aa50e99f981" providerId="ADAL" clId="{CBE90F3B-A378-489A-AF5D-7A9BF897D4DE}" dt="2023-06-19T00:44:00.560" v="2007" actId="478"/>
          <ac:spMkLst>
            <pc:docMk/>
            <pc:sldMk cId="1483669502" sldId="1337"/>
            <ac:spMk id="61" creationId="{50D27D29-8669-297D-E75D-553F245BC3EB}"/>
          </ac:spMkLst>
        </pc:spChg>
        <pc:graphicFrameChg chg="modGraphic">
          <ac:chgData name="권 희진" userId="9b051ea7-b388-402d-a36a-4aa50e99f981" providerId="ADAL" clId="{CBE90F3B-A378-489A-AF5D-7A9BF897D4DE}" dt="2023-06-19T04:29:53.630" v="5994" actId="20577"/>
          <ac:graphicFrameMkLst>
            <pc:docMk/>
            <pc:sldMk cId="1483669502" sldId="1337"/>
            <ac:graphicFrameMk id="27" creationId="{D6ED64FE-5921-7A5A-6B9D-DEA2A1F25F5C}"/>
          </ac:graphicFrameMkLst>
        </pc:graphicFrameChg>
        <pc:picChg chg="add del mod">
          <ac:chgData name="권 희진" userId="9b051ea7-b388-402d-a36a-4aa50e99f981" providerId="ADAL" clId="{CBE90F3B-A378-489A-AF5D-7A9BF897D4DE}" dt="2023-06-19T00:56:31.359" v="2265" actId="478"/>
          <ac:picMkLst>
            <pc:docMk/>
            <pc:sldMk cId="1483669502" sldId="1337"/>
            <ac:picMk id="7" creationId="{1544153D-D5C6-2EFD-A6C0-30C0C4105525}"/>
          </ac:picMkLst>
        </pc:picChg>
        <pc:picChg chg="add del mod">
          <ac:chgData name="권 희진" userId="9b051ea7-b388-402d-a36a-4aa50e99f981" providerId="ADAL" clId="{CBE90F3B-A378-489A-AF5D-7A9BF897D4DE}" dt="2023-06-19T00:27:57.648" v="1866"/>
          <ac:picMkLst>
            <pc:docMk/>
            <pc:sldMk cId="1483669502" sldId="1337"/>
            <ac:picMk id="16" creationId="{620A2E24-5BB2-4142-70F9-459781A6CC05}"/>
          </ac:picMkLst>
        </pc:picChg>
        <pc:picChg chg="del">
          <ac:chgData name="권 희진" userId="9b051ea7-b388-402d-a36a-4aa50e99f981" providerId="ADAL" clId="{CBE90F3B-A378-489A-AF5D-7A9BF897D4DE}" dt="2023-06-19T00:27:58.782" v="1867" actId="478"/>
          <ac:picMkLst>
            <pc:docMk/>
            <pc:sldMk cId="1483669502" sldId="1337"/>
            <ac:picMk id="22" creationId="{BE84F19F-B2FF-FA39-CF68-81249011DBDE}"/>
          </ac:picMkLst>
        </pc:picChg>
        <pc:picChg chg="del">
          <ac:chgData name="권 희진" userId="9b051ea7-b388-402d-a36a-4aa50e99f981" providerId="ADAL" clId="{CBE90F3B-A378-489A-AF5D-7A9BF897D4DE}" dt="2023-06-19T00:27:56.268" v="1864" actId="478"/>
          <ac:picMkLst>
            <pc:docMk/>
            <pc:sldMk cId="1483669502" sldId="1337"/>
            <ac:picMk id="28" creationId="{6BC0C9E0-4B99-F8EF-16A6-0CC42456B129}"/>
          </ac:picMkLst>
        </pc:picChg>
        <pc:picChg chg="add mod">
          <ac:chgData name="권 희진" userId="9b051ea7-b388-402d-a36a-4aa50e99f981" providerId="ADAL" clId="{CBE90F3B-A378-489A-AF5D-7A9BF897D4DE}" dt="2023-06-19T00:28:45.735" v="1878" actId="1076"/>
          <ac:picMkLst>
            <pc:docMk/>
            <pc:sldMk cId="1483669502" sldId="1337"/>
            <ac:picMk id="29" creationId="{2CDAA189-06C6-D2A5-83DA-85CE33BB90C1}"/>
          </ac:picMkLst>
        </pc:picChg>
        <pc:picChg chg="add del mod">
          <ac:chgData name="권 희진" userId="9b051ea7-b388-402d-a36a-4aa50e99f981" providerId="ADAL" clId="{CBE90F3B-A378-489A-AF5D-7A9BF897D4DE}" dt="2023-06-19T00:32:39.445" v="1930" actId="478"/>
          <ac:picMkLst>
            <pc:docMk/>
            <pc:sldMk cId="1483669502" sldId="1337"/>
            <ac:picMk id="39" creationId="{6EE5740F-3C21-F92B-DB9D-AE6A069DC71D}"/>
          </ac:picMkLst>
        </pc:picChg>
        <pc:picChg chg="del">
          <ac:chgData name="권 희진" userId="9b051ea7-b388-402d-a36a-4aa50e99f981" providerId="ADAL" clId="{CBE90F3B-A378-489A-AF5D-7A9BF897D4DE}" dt="2023-06-16T08:03:30.129" v="1700" actId="478"/>
          <ac:picMkLst>
            <pc:docMk/>
            <pc:sldMk cId="1483669502" sldId="1337"/>
            <ac:picMk id="39" creationId="{D3FB6F7C-3984-5F02-9AE6-90B30E02937D}"/>
          </ac:picMkLst>
        </pc:picChg>
        <pc:picChg chg="add mod">
          <ac:chgData name="권 희진" userId="9b051ea7-b388-402d-a36a-4aa50e99f981" providerId="ADAL" clId="{CBE90F3B-A378-489A-AF5D-7A9BF897D4DE}" dt="2023-06-19T00:32:55.334" v="1937" actId="1076"/>
          <ac:picMkLst>
            <pc:docMk/>
            <pc:sldMk cId="1483669502" sldId="1337"/>
            <ac:picMk id="53" creationId="{55F2B12C-BF30-5C83-3225-1E2172AE55AB}"/>
          </ac:picMkLst>
        </pc:picChg>
        <pc:picChg chg="add mod">
          <ac:chgData name="권 희진" userId="9b051ea7-b388-402d-a36a-4aa50e99f981" providerId="ADAL" clId="{CBE90F3B-A378-489A-AF5D-7A9BF897D4DE}" dt="2023-06-19T00:35:11.593" v="1970" actId="1038"/>
          <ac:picMkLst>
            <pc:docMk/>
            <pc:sldMk cId="1483669502" sldId="1337"/>
            <ac:picMk id="55" creationId="{BA22AF3A-7EF9-FE04-A982-A4DE21A51C3F}"/>
          </ac:picMkLst>
        </pc:picChg>
        <pc:picChg chg="add mod">
          <ac:chgData name="권 희진" userId="9b051ea7-b388-402d-a36a-4aa50e99f981" providerId="ADAL" clId="{CBE90F3B-A378-489A-AF5D-7A9BF897D4DE}" dt="2023-06-19T00:56:37.599" v="2269" actId="14100"/>
          <ac:picMkLst>
            <pc:docMk/>
            <pc:sldMk cId="1483669502" sldId="1337"/>
            <ac:picMk id="63" creationId="{8F011957-44D7-801A-613A-39984EFC9C16}"/>
          </ac:picMkLst>
        </pc:picChg>
        <pc:picChg chg="del">
          <ac:chgData name="권 희진" userId="9b051ea7-b388-402d-a36a-4aa50e99f981" providerId="ADAL" clId="{CBE90F3B-A378-489A-AF5D-7A9BF897D4DE}" dt="2023-06-16T08:03:36.253" v="1705" actId="478"/>
          <ac:picMkLst>
            <pc:docMk/>
            <pc:sldMk cId="1483669502" sldId="1337"/>
            <ac:picMk id="1028" creationId="{0AEC4208-DD25-E58B-60B3-1CE60E20436C}"/>
          </ac:picMkLst>
        </pc:picChg>
        <pc:picChg chg="add del mod">
          <ac:chgData name="권 희진" userId="9b051ea7-b388-402d-a36a-4aa50e99f981" providerId="ADAL" clId="{CBE90F3B-A378-489A-AF5D-7A9BF897D4DE}" dt="2023-06-19T00:08:20.697" v="1806" actId="478"/>
          <ac:picMkLst>
            <pc:docMk/>
            <pc:sldMk cId="1483669502" sldId="1337"/>
            <ac:picMk id="2050" creationId="{3E0F43A9-5806-0AA4-531C-411EF899258B}"/>
          </ac:picMkLst>
        </pc:picChg>
        <pc:cxnChg chg="add del">
          <ac:chgData name="권 희진" userId="9b051ea7-b388-402d-a36a-4aa50e99f981" providerId="ADAL" clId="{CBE90F3B-A378-489A-AF5D-7A9BF897D4DE}" dt="2023-06-19T00:32:41.317" v="1931" actId="21"/>
          <ac:cxnSpMkLst>
            <pc:docMk/>
            <pc:sldMk cId="1483669502" sldId="1337"/>
            <ac:cxnSpMk id="50" creationId="{5A21CA2C-ADF7-EFED-6AD3-0FADAE77CDFF}"/>
          </ac:cxnSpMkLst>
        </pc:cxnChg>
        <pc:cxnChg chg="add mod">
          <ac:chgData name="권 희진" userId="9b051ea7-b388-402d-a36a-4aa50e99f981" providerId="ADAL" clId="{CBE90F3B-A378-489A-AF5D-7A9BF897D4DE}" dt="2023-06-19T00:32:12.667" v="1927" actId="1076"/>
          <ac:cxnSpMkLst>
            <pc:docMk/>
            <pc:sldMk cId="1483669502" sldId="1337"/>
            <ac:cxnSpMk id="51" creationId="{E468EDA6-6CBB-29B1-AF07-9359F0A37F2A}"/>
          </ac:cxnSpMkLst>
        </pc:cxnChg>
        <pc:cxnChg chg="del mod">
          <ac:chgData name="권 희진" userId="9b051ea7-b388-402d-a36a-4aa50e99f981" providerId="ADAL" clId="{CBE90F3B-A378-489A-AF5D-7A9BF897D4DE}" dt="2023-06-16T08:03:26.242" v="1696" actId="478"/>
          <ac:cxnSpMkLst>
            <pc:docMk/>
            <pc:sldMk cId="1483669502" sldId="1337"/>
            <ac:cxnSpMk id="52" creationId="{F9ACC42C-725F-45BF-2677-0F152B443B87}"/>
          </ac:cxnSpMkLst>
        </pc:cxnChg>
      </pc:sldChg>
      <pc:sldChg chg="addSp delSp modSp new del mod">
        <pc:chgData name="권 희진" userId="9b051ea7-b388-402d-a36a-4aa50e99f981" providerId="ADAL" clId="{CBE90F3B-A378-489A-AF5D-7A9BF897D4DE}" dt="2023-06-16T08:02:45.006" v="1690" actId="47"/>
        <pc:sldMkLst>
          <pc:docMk/>
          <pc:sldMk cId="1802862299" sldId="1337"/>
        </pc:sldMkLst>
        <pc:picChg chg="add del mod">
          <ac:chgData name="권 희진" userId="9b051ea7-b388-402d-a36a-4aa50e99f981" providerId="ADAL" clId="{CBE90F3B-A378-489A-AF5D-7A9BF897D4DE}" dt="2023-06-16T07:59:36.820" v="1689" actId="478"/>
          <ac:picMkLst>
            <pc:docMk/>
            <pc:sldMk cId="1802862299" sldId="1337"/>
            <ac:picMk id="3" creationId="{A1936DDB-93F2-E377-E14E-16176B0F945E}"/>
          </ac:picMkLst>
        </pc:picChg>
      </pc:sldChg>
      <pc:sldChg chg="addSp delSp modSp add mod">
        <pc:chgData name="권 희진" userId="9b051ea7-b388-402d-a36a-4aa50e99f981" providerId="ADAL" clId="{CBE90F3B-A378-489A-AF5D-7A9BF897D4DE}" dt="2023-06-26T07:08:34.257" v="6899" actId="478"/>
        <pc:sldMkLst>
          <pc:docMk/>
          <pc:sldMk cId="2210064306" sldId="1338"/>
        </pc:sldMkLst>
        <pc:spChg chg="del">
          <ac:chgData name="권 희진" userId="9b051ea7-b388-402d-a36a-4aa50e99f981" providerId="ADAL" clId="{CBE90F3B-A378-489A-AF5D-7A9BF897D4DE}" dt="2023-06-16T08:10:16.421" v="1713" actId="478"/>
          <ac:spMkLst>
            <pc:docMk/>
            <pc:sldMk cId="2210064306" sldId="1338"/>
            <ac:spMk id="2" creationId="{94EB1612-1736-4F3D-8EF5-2FB6B3348999}"/>
          </ac:spMkLst>
        </pc:spChg>
        <pc:spChg chg="add mod">
          <ac:chgData name="권 희진" userId="9b051ea7-b388-402d-a36a-4aa50e99f981" providerId="ADAL" clId="{CBE90F3B-A378-489A-AF5D-7A9BF897D4DE}" dt="2023-06-19T01:59:41.495" v="4610" actId="1037"/>
          <ac:spMkLst>
            <pc:docMk/>
            <pc:sldMk cId="2210064306" sldId="1338"/>
            <ac:spMk id="2" creationId="{ADBDC98E-DD7D-0660-5A3A-CEBDEFE92EBA}"/>
          </ac:spMkLst>
        </pc:spChg>
        <pc:spChg chg="add mod">
          <ac:chgData name="권 희진" userId="9b051ea7-b388-402d-a36a-4aa50e99f981" providerId="ADAL" clId="{CBE90F3B-A378-489A-AF5D-7A9BF897D4DE}" dt="2023-06-19T01:59:41.495" v="4610" actId="1037"/>
          <ac:spMkLst>
            <pc:docMk/>
            <pc:sldMk cId="2210064306" sldId="1338"/>
            <ac:spMk id="4" creationId="{3A212304-898F-66B7-C72F-0D910D89CC84}"/>
          </ac:spMkLst>
        </pc:spChg>
        <pc:spChg chg="add mod">
          <ac:chgData name="권 희진" userId="9b051ea7-b388-402d-a36a-4aa50e99f981" providerId="ADAL" clId="{CBE90F3B-A378-489A-AF5D-7A9BF897D4DE}" dt="2023-06-19T02:06:56.258" v="4644" actId="1076"/>
          <ac:spMkLst>
            <pc:docMk/>
            <pc:sldMk cId="2210064306" sldId="1338"/>
            <ac:spMk id="5" creationId="{1949CD86-DA55-4EE5-7943-1014F3E01F02}"/>
          </ac:spMkLst>
        </pc:spChg>
        <pc:spChg chg="del">
          <ac:chgData name="권 희진" userId="9b051ea7-b388-402d-a36a-4aa50e99f981" providerId="ADAL" clId="{CBE90F3B-A378-489A-AF5D-7A9BF897D4DE}" dt="2023-06-16T08:10:16.421" v="1713" actId="478"/>
          <ac:spMkLst>
            <pc:docMk/>
            <pc:sldMk cId="2210064306" sldId="1338"/>
            <ac:spMk id="5" creationId="{50FDCB44-6912-1396-AFD4-6A2367C5873B}"/>
          </ac:spMkLst>
        </pc:spChg>
        <pc:spChg chg="del">
          <ac:chgData name="권 희진" userId="9b051ea7-b388-402d-a36a-4aa50e99f981" providerId="ADAL" clId="{CBE90F3B-A378-489A-AF5D-7A9BF897D4DE}" dt="2023-06-16T08:10:16.421" v="1713" actId="478"/>
          <ac:spMkLst>
            <pc:docMk/>
            <pc:sldMk cId="2210064306" sldId="1338"/>
            <ac:spMk id="6" creationId="{26B75E77-FCA7-5046-735D-71EB6DEEFE2F}"/>
          </ac:spMkLst>
        </pc:spChg>
        <pc:spChg chg="add mod">
          <ac:chgData name="권 희진" userId="9b051ea7-b388-402d-a36a-4aa50e99f981" providerId="ADAL" clId="{CBE90F3B-A378-489A-AF5D-7A9BF897D4DE}" dt="2023-06-19T01:59:41.495" v="4610" actId="1037"/>
          <ac:spMkLst>
            <pc:docMk/>
            <pc:sldMk cId="2210064306" sldId="1338"/>
            <ac:spMk id="7" creationId="{EA7781E8-3C4F-B23C-B522-3EB8528845C4}"/>
          </ac:spMkLst>
        </pc:spChg>
        <pc:spChg chg="add mod">
          <ac:chgData name="권 희진" userId="9b051ea7-b388-402d-a36a-4aa50e99f981" providerId="ADAL" clId="{CBE90F3B-A378-489A-AF5D-7A9BF897D4DE}" dt="2023-06-19T01:59:41.495" v="4610" actId="1037"/>
          <ac:spMkLst>
            <pc:docMk/>
            <pc:sldMk cId="2210064306" sldId="1338"/>
            <ac:spMk id="8" creationId="{B873DDCB-7C3D-5C13-7171-C7CF29CDAC62}"/>
          </ac:spMkLst>
        </pc:spChg>
        <pc:spChg chg="del">
          <ac:chgData name="권 희진" userId="9b051ea7-b388-402d-a36a-4aa50e99f981" providerId="ADAL" clId="{CBE90F3B-A378-489A-AF5D-7A9BF897D4DE}" dt="2023-06-16T08:10:16.421" v="1713" actId="478"/>
          <ac:spMkLst>
            <pc:docMk/>
            <pc:sldMk cId="2210064306" sldId="1338"/>
            <ac:spMk id="13" creationId="{C917D2A3-D9BD-7DF5-BAEF-44936DD15188}"/>
          </ac:spMkLst>
        </pc:spChg>
        <pc:spChg chg="del">
          <ac:chgData name="권 희진" userId="9b051ea7-b388-402d-a36a-4aa50e99f981" providerId="ADAL" clId="{CBE90F3B-A378-489A-AF5D-7A9BF897D4DE}" dt="2023-06-16T08:10:16.421" v="1713" actId="478"/>
          <ac:spMkLst>
            <pc:docMk/>
            <pc:sldMk cId="2210064306" sldId="1338"/>
            <ac:spMk id="14" creationId="{C4C5EC00-5FD1-943D-94B6-0131FD25CAF3}"/>
          </ac:spMkLst>
        </pc:spChg>
        <pc:spChg chg="add mod">
          <ac:chgData name="권 희진" userId="9b051ea7-b388-402d-a36a-4aa50e99f981" providerId="ADAL" clId="{CBE90F3B-A378-489A-AF5D-7A9BF897D4DE}" dt="2023-06-19T04:23:02.392" v="5664" actId="14100"/>
          <ac:spMkLst>
            <pc:docMk/>
            <pc:sldMk cId="2210064306" sldId="1338"/>
            <ac:spMk id="15" creationId="{29F46B8F-B097-0869-04C0-7A9533057F54}"/>
          </ac:spMkLst>
        </pc:spChg>
        <pc:spChg chg="add mod">
          <ac:chgData name="권 희진" userId="9b051ea7-b388-402d-a36a-4aa50e99f981" providerId="ADAL" clId="{CBE90F3B-A378-489A-AF5D-7A9BF897D4DE}" dt="2023-06-19T02:09:19.539" v="4682" actId="1037"/>
          <ac:spMkLst>
            <pc:docMk/>
            <pc:sldMk cId="2210064306" sldId="1338"/>
            <ac:spMk id="17" creationId="{111A20FB-7212-9818-74D5-537FE70AEFCF}"/>
          </ac:spMkLst>
        </pc:spChg>
        <pc:spChg chg="del">
          <ac:chgData name="권 희진" userId="9b051ea7-b388-402d-a36a-4aa50e99f981" providerId="ADAL" clId="{CBE90F3B-A378-489A-AF5D-7A9BF897D4DE}" dt="2023-06-16T08:10:16.421" v="1713" actId="478"/>
          <ac:spMkLst>
            <pc:docMk/>
            <pc:sldMk cId="2210064306" sldId="1338"/>
            <ac:spMk id="17" creationId="{130BD8EA-A445-3445-A89E-84EA63CC43FE}"/>
          </ac:spMkLst>
        </pc:spChg>
        <pc:spChg chg="del">
          <ac:chgData name="권 희진" userId="9b051ea7-b388-402d-a36a-4aa50e99f981" providerId="ADAL" clId="{CBE90F3B-A378-489A-AF5D-7A9BF897D4DE}" dt="2023-06-16T08:10:16.421" v="1713" actId="478"/>
          <ac:spMkLst>
            <pc:docMk/>
            <pc:sldMk cId="2210064306" sldId="1338"/>
            <ac:spMk id="18" creationId="{7A19BC1F-AB61-0415-CF62-9CBE71EA4714}"/>
          </ac:spMkLst>
        </pc:spChg>
        <pc:spChg chg="add mod">
          <ac:chgData name="권 희진" userId="9b051ea7-b388-402d-a36a-4aa50e99f981" providerId="ADAL" clId="{CBE90F3B-A378-489A-AF5D-7A9BF897D4DE}" dt="2023-06-19T02:09:19.539" v="4682" actId="1037"/>
          <ac:spMkLst>
            <pc:docMk/>
            <pc:sldMk cId="2210064306" sldId="1338"/>
            <ac:spMk id="21" creationId="{0DFF803D-120B-EA15-790B-2F4861C8E870}"/>
          </ac:spMkLst>
        </pc:spChg>
        <pc:spChg chg="del">
          <ac:chgData name="권 희진" userId="9b051ea7-b388-402d-a36a-4aa50e99f981" providerId="ADAL" clId="{CBE90F3B-A378-489A-AF5D-7A9BF897D4DE}" dt="2023-06-16T08:10:16.421" v="1713" actId="478"/>
          <ac:spMkLst>
            <pc:docMk/>
            <pc:sldMk cId="2210064306" sldId="1338"/>
            <ac:spMk id="21" creationId="{2F7D6574-9277-9506-555B-6E33B56418CA}"/>
          </ac:spMkLst>
        </pc:spChg>
        <pc:spChg chg="mod">
          <ac:chgData name="권 희진" userId="9b051ea7-b388-402d-a36a-4aa50e99f981" providerId="ADAL" clId="{CBE90F3B-A378-489A-AF5D-7A9BF897D4DE}" dt="2023-06-16T08:37:58.308" v="1767" actId="5793"/>
          <ac:spMkLst>
            <pc:docMk/>
            <pc:sldMk cId="2210064306" sldId="1338"/>
            <ac:spMk id="23" creationId="{EB914674-4399-C03B-C4DA-E73525EAA137}"/>
          </ac:spMkLst>
        </pc:spChg>
        <pc:spChg chg="add mod">
          <ac:chgData name="권 희진" userId="9b051ea7-b388-402d-a36a-4aa50e99f981" providerId="ADAL" clId="{CBE90F3B-A378-489A-AF5D-7A9BF897D4DE}" dt="2023-06-19T02:04:57.961" v="4615" actId="1076"/>
          <ac:spMkLst>
            <pc:docMk/>
            <pc:sldMk cId="2210064306" sldId="1338"/>
            <ac:spMk id="25" creationId="{4B1179E0-9E08-03C0-6798-6E9189B559EE}"/>
          </ac:spMkLst>
        </pc:spChg>
        <pc:spChg chg="add mod">
          <ac:chgData name="권 희진" userId="9b051ea7-b388-402d-a36a-4aa50e99f981" providerId="ADAL" clId="{CBE90F3B-A378-489A-AF5D-7A9BF897D4DE}" dt="2023-06-19T02:04:49" v="4614" actId="207"/>
          <ac:spMkLst>
            <pc:docMk/>
            <pc:sldMk cId="2210064306" sldId="1338"/>
            <ac:spMk id="26" creationId="{27217747-25FD-F275-3BF4-DD885A7D7E9A}"/>
          </ac:spMkLst>
        </pc:spChg>
        <pc:spChg chg="add mod">
          <ac:chgData name="권 희진" userId="9b051ea7-b388-402d-a36a-4aa50e99f981" providerId="ADAL" clId="{CBE90F3B-A378-489A-AF5D-7A9BF897D4DE}" dt="2023-06-19T02:04:49" v="4614" actId="207"/>
          <ac:spMkLst>
            <pc:docMk/>
            <pc:sldMk cId="2210064306" sldId="1338"/>
            <ac:spMk id="27" creationId="{8CF990CE-E9DF-91B6-0A69-9F7A75707FC3}"/>
          </ac:spMkLst>
        </pc:spChg>
        <pc:spChg chg="add mod">
          <ac:chgData name="권 희진" userId="9b051ea7-b388-402d-a36a-4aa50e99f981" providerId="ADAL" clId="{CBE90F3B-A378-489A-AF5D-7A9BF897D4DE}" dt="2023-06-19T02:04:49" v="4614" actId="207"/>
          <ac:spMkLst>
            <pc:docMk/>
            <pc:sldMk cId="2210064306" sldId="1338"/>
            <ac:spMk id="28" creationId="{B6E129A2-C632-A95D-2D4F-65241E49E9F4}"/>
          </ac:spMkLst>
        </pc:spChg>
        <pc:spChg chg="add mod">
          <ac:chgData name="권 희진" userId="9b051ea7-b388-402d-a36a-4aa50e99f981" providerId="ADAL" clId="{CBE90F3B-A378-489A-AF5D-7A9BF897D4DE}" dt="2023-06-19T02:04:49" v="4614" actId="207"/>
          <ac:spMkLst>
            <pc:docMk/>
            <pc:sldMk cId="2210064306" sldId="1338"/>
            <ac:spMk id="29" creationId="{D1529AC7-7BB3-603A-D59B-84E1193AC0D6}"/>
          </ac:spMkLst>
        </pc:spChg>
        <pc:spChg chg="add mod">
          <ac:chgData name="권 희진" userId="9b051ea7-b388-402d-a36a-4aa50e99f981" providerId="ADAL" clId="{CBE90F3B-A378-489A-AF5D-7A9BF897D4DE}" dt="2023-06-19T02:04:49" v="4614" actId="207"/>
          <ac:spMkLst>
            <pc:docMk/>
            <pc:sldMk cId="2210064306" sldId="1338"/>
            <ac:spMk id="30" creationId="{C940A73D-65EA-2633-F49A-89B8976998DF}"/>
          </ac:spMkLst>
        </pc:spChg>
        <pc:spChg chg="add mod">
          <ac:chgData name="권 희진" userId="9b051ea7-b388-402d-a36a-4aa50e99f981" providerId="ADAL" clId="{CBE90F3B-A378-489A-AF5D-7A9BF897D4DE}" dt="2023-06-19T02:04:49" v="4614" actId="207"/>
          <ac:spMkLst>
            <pc:docMk/>
            <pc:sldMk cId="2210064306" sldId="1338"/>
            <ac:spMk id="31" creationId="{C3FFE1B0-73D9-203C-0106-D1ED4DC263A4}"/>
          </ac:spMkLst>
        </pc:spChg>
        <pc:spChg chg="add mod">
          <ac:chgData name="권 희진" userId="9b051ea7-b388-402d-a36a-4aa50e99f981" providerId="ADAL" clId="{CBE90F3B-A378-489A-AF5D-7A9BF897D4DE}" dt="2023-06-19T04:22:57.591" v="5663" actId="14100"/>
          <ac:spMkLst>
            <pc:docMk/>
            <pc:sldMk cId="2210064306" sldId="1338"/>
            <ac:spMk id="32" creationId="{FFA65DED-8914-10BB-45F3-077A815AA823}"/>
          </ac:spMkLst>
        </pc:spChg>
        <pc:spChg chg="add mod">
          <ac:chgData name="권 희진" userId="9b051ea7-b388-402d-a36a-4aa50e99f981" providerId="ADAL" clId="{CBE90F3B-A378-489A-AF5D-7A9BF897D4DE}" dt="2023-06-19T02:09:19.539" v="4682" actId="1037"/>
          <ac:spMkLst>
            <pc:docMk/>
            <pc:sldMk cId="2210064306" sldId="1338"/>
            <ac:spMk id="35" creationId="{5B14D45D-E7F7-A83D-2E7B-AD8992B920AE}"/>
          </ac:spMkLst>
        </pc:spChg>
        <pc:spChg chg="add mod">
          <ac:chgData name="권 희진" userId="9b051ea7-b388-402d-a36a-4aa50e99f981" providerId="ADAL" clId="{CBE90F3B-A378-489A-AF5D-7A9BF897D4DE}" dt="2023-06-19T02:09:19.539" v="4682" actId="1037"/>
          <ac:spMkLst>
            <pc:docMk/>
            <pc:sldMk cId="2210064306" sldId="1338"/>
            <ac:spMk id="38" creationId="{CB3F5019-267C-C93A-FEFC-37C1B302E956}"/>
          </ac:spMkLst>
        </pc:spChg>
        <pc:spChg chg="add mod">
          <ac:chgData name="권 희진" userId="9b051ea7-b388-402d-a36a-4aa50e99f981" providerId="ADAL" clId="{CBE90F3B-A378-489A-AF5D-7A9BF897D4DE}" dt="2023-06-19T02:09:19.539" v="4682" actId="1037"/>
          <ac:spMkLst>
            <pc:docMk/>
            <pc:sldMk cId="2210064306" sldId="1338"/>
            <ac:spMk id="41" creationId="{8B8EB553-1FA3-D6D2-B54C-D050217A7207}"/>
          </ac:spMkLst>
        </pc:spChg>
        <pc:spChg chg="add mod">
          <ac:chgData name="권 희진" userId="9b051ea7-b388-402d-a36a-4aa50e99f981" providerId="ADAL" clId="{CBE90F3B-A378-489A-AF5D-7A9BF897D4DE}" dt="2023-06-19T02:09:19.539" v="4682" actId="1037"/>
          <ac:spMkLst>
            <pc:docMk/>
            <pc:sldMk cId="2210064306" sldId="1338"/>
            <ac:spMk id="44" creationId="{8E507359-7AFF-E751-7F20-DD1E0710580B}"/>
          </ac:spMkLst>
        </pc:spChg>
        <pc:spChg chg="add mod">
          <ac:chgData name="권 희진" userId="9b051ea7-b388-402d-a36a-4aa50e99f981" providerId="ADAL" clId="{CBE90F3B-A378-489A-AF5D-7A9BF897D4DE}" dt="2023-06-19T02:09:19.539" v="4682" actId="1037"/>
          <ac:spMkLst>
            <pc:docMk/>
            <pc:sldMk cId="2210064306" sldId="1338"/>
            <ac:spMk id="47" creationId="{74D5E81D-E566-4333-A881-D8BCB65668ED}"/>
          </ac:spMkLst>
        </pc:spChg>
        <pc:spChg chg="add mod">
          <ac:chgData name="권 희진" userId="9b051ea7-b388-402d-a36a-4aa50e99f981" providerId="ADAL" clId="{CBE90F3B-A378-489A-AF5D-7A9BF897D4DE}" dt="2023-06-19T02:09:19.539" v="4682" actId="1037"/>
          <ac:spMkLst>
            <pc:docMk/>
            <pc:sldMk cId="2210064306" sldId="1338"/>
            <ac:spMk id="50" creationId="{C18D9E33-53D6-DBF0-89E7-37714623D18A}"/>
          </ac:spMkLst>
        </pc:spChg>
        <pc:spChg chg="add mod">
          <ac:chgData name="권 희진" userId="9b051ea7-b388-402d-a36a-4aa50e99f981" providerId="ADAL" clId="{CBE90F3B-A378-489A-AF5D-7A9BF897D4DE}" dt="2023-06-19T02:09:19.539" v="4682" actId="1037"/>
          <ac:spMkLst>
            <pc:docMk/>
            <pc:sldMk cId="2210064306" sldId="1338"/>
            <ac:spMk id="53" creationId="{15317251-9074-C3EF-6B2C-F30F903D4B1F}"/>
          </ac:spMkLst>
        </pc:spChg>
        <pc:spChg chg="add mod">
          <ac:chgData name="권 희진" userId="9b051ea7-b388-402d-a36a-4aa50e99f981" providerId="ADAL" clId="{CBE90F3B-A378-489A-AF5D-7A9BF897D4DE}" dt="2023-06-19T02:09:19.539" v="4682" actId="1037"/>
          <ac:spMkLst>
            <pc:docMk/>
            <pc:sldMk cId="2210064306" sldId="1338"/>
            <ac:spMk id="56" creationId="{7435C342-BEB2-FC1D-0010-92EE333430B9}"/>
          </ac:spMkLst>
        </pc:spChg>
        <pc:spChg chg="add mod">
          <ac:chgData name="권 희진" userId="9b051ea7-b388-402d-a36a-4aa50e99f981" providerId="ADAL" clId="{CBE90F3B-A378-489A-AF5D-7A9BF897D4DE}" dt="2023-06-19T02:09:19.539" v="4682" actId="1037"/>
          <ac:spMkLst>
            <pc:docMk/>
            <pc:sldMk cId="2210064306" sldId="1338"/>
            <ac:spMk id="59" creationId="{A2530CDA-F786-7037-A4FD-ECF4A0DE1224}"/>
          </ac:spMkLst>
        </pc:spChg>
        <pc:spChg chg="del">
          <ac:chgData name="권 희진" userId="9b051ea7-b388-402d-a36a-4aa50e99f981" providerId="ADAL" clId="{CBE90F3B-A378-489A-AF5D-7A9BF897D4DE}" dt="2023-06-16T08:10:16.421" v="1713" actId="478"/>
          <ac:spMkLst>
            <pc:docMk/>
            <pc:sldMk cId="2210064306" sldId="1338"/>
            <ac:spMk id="59" creationId="{FFFCC6F2-2902-B8D7-70B1-E0E52076D594}"/>
          </ac:spMkLst>
        </pc:spChg>
        <pc:spChg chg="add mod">
          <ac:chgData name="권 희진" userId="9b051ea7-b388-402d-a36a-4aa50e99f981" providerId="ADAL" clId="{CBE90F3B-A378-489A-AF5D-7A9BF897D4DE}" dt="2023-06-19T02:09:19.539" v="4682" actId="1037"/>
          <ac:spMkLst>
            <pc:docMk/>
            <pc:sldMk cId="2210064306" sldId="1338"/>
            <ac:spMk id="64" creationId="{AE40958C-7EBD-5D14-FDFE-4CC4DFD23E67}"/>
          </ac:spMkLst>
        </pc:spChg>
        <pc:spChg chg="add mod">
          <ac:chgData name="권 희진" userId="9b051ea7-b388-402d-a36a-4aa50e99f981" providerId="ADAL" clId="{CBE90F3B-A378-489A-AF5D-7A9BF897D4DE}" dt="2023-06-19T02:05:00.985" v="4617" actId="1076"/>
          <ac:spMkLst>
            <pc:docMk/>
            <pc:sldMk cId="2210064306" sldId="1338"/>
            <ac:spMk id="67" creationId="{551B7047-2921-1A58-04BC-E1B70630591D}"/>
          </ac:spMkLst>
        </pc:spChg>
        <pc:spChg chg="add del mod topLvl">
          <ac:chgData name="권 희진" userId="9b051ea7-b388-402d-a36a-4aa50e99f981" providerId="ADAL" clId="{CBE90F3B-A378-489A-AF5D-7A9BF897D4DE}" dt="2023-06-19T04:26:46.070" v="5735" actId="14100"/>
          <ac:spMkLst>
            <pc:docMk/>
            <pc:sldMk cId="2210064306" sldId="1338"/>
            <ac:spMk id="68" creationId="{0BEDD3C1-FB56-1A24-4799-C2628EFB47BA}"/>
          </ac:spMkLst>
        </pc:spChg>
        <pc:spChg chg="add del mod topLvl">
          <ac:chgData name="권 희진" userId="9b051ea7-b388-402d-a36a-4aa50e99f981" providerId="ADAL" clId="{CBE90F3B-A378-489A-AF5D-7A9BF897D4DE}" dt="2023-06-19T02:14:27.177" v="4700" actId="478"/>
          <ac:spMkLst>
            <pc:docMk/>
            <pc:sldMk cId="2210064306" sldId="1338"/>
            <ac:spMk id="69" creationId="{728B0075-0504-3C0E-29F3-0E0B330479D6}"/>
          </ac:spMkLst>
        </pc:spChg>
        <pc:spChg chg="add mod">
          <ac:chgData name="권 희진" userId="9b051ea7-b388-402d-a36a-4aa50e99f981" providerId="ADAL" clId="{CBE90F3B-A378-489A-AF5D-7A9BF897D4DE}" dt="2023-06-19T02:07:00.069" v="4646"/>
          <ac:spMkLst>
            <pc:docMk/>
            <pc:sldMk cId="2210064306" sldId="1338"/>
            <ac:spMk id="71" creationId="{13833972-3007-C51C-C9E6-CA18FFC38A62}"/>
          </ac:spMkLst>
        </pc:spChg>
        <pc:spChg chg="add del mod">
          <ac:chgData name="권 희진" userId="9b051ea7-b388-402d-a36a-4aa50e99f981" providerId="ADAL" clId="{CBE90F3B-A378-489A-AF5D-7A9BF897D4DE}" dt="2023-06-19T02:14:22.175" v="4695" actId="478"/>
          <ac:spMkLst>
            <pc:docMk/>
            <pc:sldMk cId="2210064306" sldId="1338"/>
            <ac:spMk id="72" creationId="{C96FA316-649A-43FF-9A82-A75ADF7681A4}"/>
          </ac:spMkLst>
        </pc:spChg>
        <pc:spChg chg="add del mod">
          <ac:chgData name="권 희진" userId="9b051ea7-b388-402d-a36a-4aa50e99f981" providerId="ADAL" clId="{CBE90F3B-A378-489A-AF5D-7A9BF897D4DE}" dt="2023-06-19T02:14:23.351" v="4697" actId="478"/>
          <ac:spMkLst>
            <pc:docMk/>
            <pc:sldMk cId="2210064306" sldId="1338"/>
            <ac:spMk id="75" creationId="{4DFB844B-6C57-C06A-E4AC-B29835C9596F}"/>
          </ac:spMkLst>
        </pc:spChg>
        <pc:spChg chg="add mod">
          <ac:chgData name="권 희진" userId="9b051ea7-b388-402d-a36a-4aa50e99f981" providerId="ADAL" clId="{CBE90F3B-A378-489A-AF5D-7A9BF897D4DE}" dt="2023-06-19T04:26:05.117" v="5718" actId="1076"/>
          <ac:spMkLst>
            <pc:docMk/>
            <pc:sldMk cId="2210064306" sldId="1338"/>
            <ac:spMk id="77" creationId="{13FB97D7-3B8D-16ED-6400-698ECEFBF15F}"/>
          </ac:spMkLst>
        </pc:spChg>
        <pc:spChg chg="add mod">
          <ac:chgData name="권 희진" userId="9b051ea7-b388-402d-a36a-4aa50e99f981" providerId="ADAL" clId="{CBE90F3B-A378-489A-AF5D-7A9BF897D4DE}" dt="2023-06-19T04:16:01.267" v="4726" actId="1076"/>
          <ac:spMkLst>
            <pc:docMk/>
            <pc:sldMk cId="2210064306" sldId="1338"/>
            <ac:spMk id="79" creationId="{2F025CAD-E4C9-5353-7E18-071DB015B0FF}"/>
          </ac:spMkLst>
        </pc:spChg>
        <pc:spChg chg="add mod">
          <ac:chgData name="권 희진" userId="9b051ea7-b388-402d-a36a-4aa50e99f981" providerId="ADAL" clId="{CBE90F3B-A378-489A-AF5D-7A9BF897D4DE}" dt="2023-06-19T04:16:13.478" v="4727" actId="1076"/>
          <ac:spMkLst>
            <pc:docMk/>
            <pc:sldMk cId="2210064306" sldId="1338"/>
            <ac:spMk id="80" creationId="{695B34BA-0047-3ACD-6C6C-E6ECC1300AA0}"/>
          </ac:spMkLst>
        </pc:spChg>
        <pc:spChg chg="add mod">
          <ac:chgData name="권 희진" userId="9b051ea7-b388-402d-a36a-4aa50e99f981" providerId="ADAL" clId="{CBE90F3B-A378-489A-AF5D-7A9BF897D4DE}" dt="2023-06-19T04:16:18.085" v="4728" actId="1076"/>
          <ac:spMkLst>
            <pc:docMk/>
            <pc:sldMk cId="2210064306" sldId="1338"/>
            <ac:spMk id="81" creationId="{AEDE583A-FC1D-E3DE-9110-57A80BC2ABDD}"/>
          </ac:spMkLst>
        </pc:spChg>
        <pc:spChg chg="add mod">
          <ac:chgData name="권 희진" userId="9b051ea7-b388-402d-a36a-4aa50e99f981" providerId="ADAL" clId="{CBE90F3B-A378-489A-AF5D-7A9BF897D4DE}" dt="2023-06-19T04:16:36.158" v="4729" actId="1076"/>
          <ac:spMkLst>
            <pc:docMk/>
            <pc:sldMk cId="2210064306" sldId="1338"/>
            <ac:spMk id="82" creationId="{DA869B5B-C829-2128-29B5-8D97D0212A38}"/>
          </ac:spMkLst>
        </pc:spChg>
        <pc:spChg chg="add mod">
          <ac:chgData name="권 희진" userId="9b051ea7-b388-402d-a36a-4aa50e99f981" providerId="ADAL" clId="{CBE90F3B-A378-489A-AF5D-7A9BF897D4DE}" dt="2023-06-19T04:16:39.815" v="4730" actId="1076"/>
          <ac:spMkLst>
            <pc:docMk/>
            <pc:sldMk cId="2210064306" sldId="1338"/>
            <ac:spMk id="83" creationId="{120BFCB7-7D50-4995-37E9-0992163A098C}"/>
          </ac:spMkLst>
        </pc:spChg>
        <pc:spChg chg="add mod">
          <ac:chgData name="권 희진" userId="9b051ea7-b388-402d-a36a-4aa50e99f981" providerId="ADAL" clId="{CBE90F3B-A378-489A-AF5D-7A9BF897D4DE}" dt="2023-06-19T04:17:25.947" v="4734" actId="1076"/>
          <ac:spMkLst>
            <pc:docMk/>
            <pc:sldMk cId="2210064306" sldId="1338"/>
            <ac:spMk id="84" creationId="{3BE94E55-AD4D-DC42-5383-1F86C51A50B7}"/>
          </ac:spMkLst>
        </pc:spChg>
        <pc:spChg chg="add del mod">
          <ac:chgData name="권 희진" userId="9b051ea7-b388-402d-a36a-4aa50e99f981" providerId="ADAL" clId="{CBE90F3B-A378-489A-AF5D-7A9BF897D4DE}" dt="2023-06-19T04:17:33.338" v="4735" actId="478"/>
          <ac:spMkLst>
            <pc:docMk/>
            <pc:sldMk cId="2210064306" sldId="1338"/>
            <ac:spMk id="85" creationId="{35727BC5-6F46-231A-A247-9B2A9C711069}"/>
          </ac:spMkLst>
        </pc:spChg>
        <pc:spChg chg="add mod">
          <ac:chgData name="권 희진" userId="9b051ea7-b388-402d-a36a-4aa50e99f981" providerId="ADAL" clId="{CBE90F3B-A378-489A-AF5D-7A9BF897D4DE}" dt="2023-06-19T04:23:30.450" v="5667" actId="1076"/>
          <ac:spMkLst>
            <pc:docMk/>
            <pc:sldMk cId="2210064306" sldId="1338"/>
            <ac:spMk id="86" creationId="{256F6732-4E05-F225-A52F-A4EB2292B979}"/>
          </ac:spMkLst>
        </pc:spChg>
        <pc:spChg chg="add mod">
          <ac:chgData name="권 희진" userId="9b051ea7-b388-402d-a36a-4aa50e99f981" providerId="ADAL" clId="{CBE90F3B-A378-489A-AF5D-7A9BF897D4DE}" dt="2023-06-19T04:26:44.153" v="5734" actId="1076"/>
          <ac:spMkLst>
            <pc:docMk/>
            <pc:sldMk cId="2210064306" sldId="1338"/>
            <ac:spMk id="87" creationId="{B71BF8B1-7268-FD71-C2B8-F6AB6B81C83D}"/>
          </ac:spMkLst>
        </pc:spChg>
        <pc:spChg chg="add mod">
          <ac:chgData name="권 희진" userId="9b051ea7-b388-402d-a36a-4aa50e99f981" providerId="ADAL" clId="{CBE90F3B-A378-489A-AF5D-7A9BF897D4DE}" dt="2023-06-19T04:26:36.072" v="5733" actId="1076"/>
          <ac:spMkLst>
            <pc:docMk/>
            <pc:sldMk cId="2210064306" sldId="1338"/>
            <ac:spMk id="88" creationId="{661E6BCE-130C-EA4C-9B68-FB5F5B15AE6D}"/>
          </ac:spMkLst>
        </pc:spChg>
        <pc:spChg chg="add del mod">
          <ac:chgData name="권 희진" userId="9b051ea7-b388-402d-a36a-4aa50e99f981" providerId="ADAL" clId="{CBE90F3B-A378-489A-AF5D-7A9BF897D4DE}" dt="2023-06-26T07:08:34.257" v="6899" actId="478"/>
          <ac:spMkLst>
            <pc:docMk/>
            <pc:sldMk cId="2210064306" sldId="1338"/>
            <ac:spMk id="89" creationId="{D3068BD2-A00B-7CBB-D904-D4EF2A128B25}"/>
          </ac:spMkLst>
        </pc:spChg>
        <pc:grpChg chg="add del mod">
          <ac:chgData name="권 희진" userId="9b051ea7-b388-402d-a36a-4aa50e99f981" providerId="ADAL" clId="{CBE90F3B-A378-489A-AF5D-7A9BF897D4DE}" dt="2023-06-19T02:14:27.177" v="4700" actId="478"/>
          <ac:grpSpMkLst>
            <pc:docMk/>
            <pc:sldMk cId="2210064306" sldId="1338"/>
            <ac:grpSpMk id="70" creationId="{E60846AA-8B46-798E-8D3B-CD59FBD46E03}"/>
          </ac:grpSpMkLst>
        </pc:grpChg>
        <pc:graphicFrameChg chg="del modGraphic">
          <ac:chgData name="권 희진" userId="9b051ea7-b388-402d-a36a-4aa50e99f981" providerId="ADAL" clId="{CBE90F3B-A378-489A-AF5D-7A9BF897D4DE}" dt="2023-06-19T02:08:03.697" v="4672" actId="478"/>
          <ac:graphicFrameMkLst>
            <pc:docMk/>
            <pc:sldMk cId="2210064306" sldId="1338"/>
            <ac:graphicFrameMk id="33" creationId="{9F0DBD7B-DBC9-A9B0-C16B-D21F87550D02}"/>
          </ac:graphicFrameMkLst>
        </pc:graphicFrameChg>
        <pc:graphicFrameChg chg="add mod modGraphic">
          <ac:chgData name="권 희진" userId="9b051ea7-b388-402d-a36a-4aa50e99f981" providerId="ADAL" clId="{CBE90F3B-A378-489A-AF5D-7A9BF897D4DE}" dt="2023-06-19T04:27:29.010" v="5887" actId="20577"/>
          <ac:graphicFrameMkLst>
            <pc:docMk/>
            <pc:sldMk cId="2210064306" sldId="1338"/>
            <ac:graphicFrameMk id="76" creationId="{2C1FE8FE-581A-55CA-C33D-1A30F148D1BC}"/>
          </ac:graphicFrameMkLst>
        </pc:graphicFrameChg>
        <pc:picChg chg="del">
          <ac:chgData name="권 희진" userId="9b051ea7-b388-402d-a36a-4aa50e99f981" providerId="ADAL" clId="{CBE90F3B-A378-489A-AF5D-7A9BF897D4DE}" dt="2023-06-16T08:10:16.421" v="1713" actId="478"/>
          <ac:picMkLst>
            <pc:docMk/>
            <pc:sldMk cId="2210064306" sldId="1338"/>
            <ac:picMk id="4" creationId="{A04F15AA-6D83-2156-E5EE-9EC06287C19F}"/>
          </ac:picMkLst>
        </pc:picChg>
        <pc:picChg chg="add mod">
          <ac:chgData name="권 희진" userId="9b051ea7-b388-402d-a36a-4aa50e99f981" providerId="ADAL" clId="{CBE90F3B-A378-489A-AF5D-7A9BF897D4DE}" dt="2023-06-19T01:59:41.495" v="4610" actId="1037"/>
          <ac:picMkLst>
            <pc:docMk/>
            <pc:sldMk cId="2210064306" sldId="1338"/>
            <ac:picMk id="6" creationId="{2BD82E67-9FDD-9519-51EE-0AC7DBF6C0A6}"/>
          </ac:picMkLst>
        </pc:picChg>
        <pc:picChg chg="del">
          <ac:chgData name="권 희진" userId="9b051ea7-b388-402d-a36a-4aa50e99f981" providerId="ADAL" clId="{CBE90F3B-A378-489A-AF5D-7A9BF897D4DE}" dt="2023-06-16T08:10:16.421" v="1713" actId="478"/>
          <ac:picMkLst>
            <pc:docMk/>
            <pc:sldMk cId="2210064306" sldId="1338"/>
            <ac:picMk id="8" creationId="{B958315F-4F40-D2C7-BC52-BC796FCFC838}"/>
          </ac:picMkLst>
        </pc:picChg>
        <pc:picChg chg="add del">
          <ac:chgData name="권 희진" userId="9b051ea7-b388-402d-a36a-4aa50e99f981" providerId="ADAL" clId="{CBE90F3B-A378-489A-AF5D-7A9BF897D4DE}" dt="2023-06-16T08:24:50.536" v="1715" actId="478"/>
          <ac:picMkLst>
            <pc:docMk/>
            <pc:sldMk cId="2210064306" sldId="1338"/>
            <ac:picMk id="10" creationId="{54017A67-918C-0E11-FB3C-A3024A41CCA3}"/>
          </ac:picMkLst>
        </pc:picChg>
        <pc:picChg chg="add mod">
          <ac:chgData name="권 희진" userId="9b051ea7-b388-402d-a36a-4aa50e99f981" providerId="ADAL" clId="{CBE90F3B-A378-489A-AF5D-7A9BF897D4DE}" dt="2023-06-19T01:59:41.495" v="4610" actId="1037"/>
          <ac:picMkLst>
            <pc:docMk/>
            <pc:sldMk cId="2210064306" sldId="1338"/>
            <ac:picMk id="10" creationId="{CFF8D4A7-149F-2E01-E589-78DD8D2EC160}"/>
          </ac:picMkLst>
        </pc:picChg>
        <pc:picChg chg="add mod">
          <ac:chgData name="권 희진" userId="9b051ea7-b388-402d-a36a-4aa50e99f981" providerId="ADAL" clId="{CBE90F3B-A378-489A-AF5D-7A9BF897D4DE}" dt="2023-06-19T01:59:41.495" v="4610" actId="1037"/>
          <ac:picMkLst>
            <pc:docMk/>
            <pc:sldMk cId="2210064306" sldId="1338"/>
            <ac:picMk id="11" creationId="{FDA75358-EAA9-D0F8-9E66-47741B3F627F}"/>
          </ac:picMkLst>
        </pc:picChg>
        <pc:picChg chg="add mod">
          <ac:chgData name="권 희진" userId="9b051ea7-b388-402d-a36a-4aa50e99f981" providerId="ADAL" clId="{CBE90F3B-A378-489A-AF5D-7A9BF897D4DE}" dt="2023-06-19T01:59:41.495" v="4610" actId="1037"/>
          <ac:picMkLst>
            <pc:docMk/>
            <pc:sldMk cId="2210064306" sldId="1338"/>
            <ac:picMk id="12" creationId="{8493C2BB-F773-B90E-54E6-2641A53E1851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18" creationId="{781D9425-02C7-6FE5-AE40-3A89BB9D72CC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20" creationId="{FFD37F8F-81B3-FAE3-FF48-6C8DD346BD2B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22" creationId="{FC38E65C-9450-072B-0917-E7B57F3A5B71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24" creationId="{4903A660-3DD3-DD89-0F94-773FFF1036E2}"/>
          </ac:picMkLst>
        </pc:picChg>
        <pc:picChg chg="add del mod">
          <ac:chgData name="권 희진" userId="9b051ea7-b388-402d-a36a-4aa50e99f981" providerId="ADAL" clId="{CBE90F3B-A378-489A-AF5D-7A9BF897D4DE}" dt="2023-06-16T08:45:43.614" v="1770" actId="478"/>
          <ac:picMkLst>
            <pc:docMk/>
            <pc:sldMk cId="2210064306" sldId="1338"/>
            <ac:picMk id="24" creationId="{F2C7F228-52EC-E531-9065-BAC22DED193F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36" creationId="{C736CB6A-B8DF-EF0B-92C5-C8356C7FC9D7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37" creationId="{59F562FC-868C-0A82-DE46-AC27014013E4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39" creationId="{09104BED-B568-130E-3C99-F90F23BE996C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40" creationId="{F5179523-1322-B859-C976-4942A4B5D2FF}"/>
          </ac:picMkLst>
        </pc:picChg>
        <pc:picChg chg="add del mod ord">
          <ac:chgData name="권 희진" userId="9b051ea7-b388-402d-a36a-4aa50e99f981" providerId="ADAL" clId="{CBE90F3B-A378-489A-AF5D-7A9BF897D4DE}" dt="2023-06-19T02:14:24.570" v="4699" actId="478"/>
          <ac:picMkLst>
            <pc:docMk/>
            <pc:sldMk cId="2210064306" sldId="1338"/>
            <ac:picMk id="42" creationId="{B3D59738-F155-CA95-1BA3-F83810F3B65E}"/>
          </ac:picMkLst>
        </pc:picChg>
        <pc:picChg chg="add del mod ord">
          <ac:chgData name="권 희진" userId="9b051ea7-b388-402d-a36a-4aa50e99f981" providerId="ADAL" clId="{CBE90F3B-A378-489A-AF5D-7A9BF897D4DE}" dt="2023-06-19T02:14:23.902" v="4698" actId="478"/>
          <ac:picMkLst>
            <pc:docMk/>
            <pc:sldMk cId="2210064306" sldId="1338"/>
            <ac:picMk id="43" creationId="{E013F75F-3AE2-98EF-D500-84C3437A619F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45" creationId="{B8D4CB78-F0A1-0FCF-2B16-2EDE1183E276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46" creationId="{8909C6C2-F4D0-29EF-4595-85B8AFC050A7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48" creationId="{0CB0A34A-5DC5-070A-D5C3-8104ED03B890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49" creationId="{8F5076A4-9B96-E8E9-A778-BB06E9C12114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51" creationId="{44EE7B8F-B926-DA50-5215-1BB660534AF1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52" creationId="{FF903074-F1CC-B3C4-6040-484BF8E51AA5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54" creationId="{BCE75291-2DEB-A229-21B2-DDCA73A667F6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55" creationId="{1CBB8F2D-796A-B861-23BB-47A410562A33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57" creationId="{AA4822C8-E6E2-02AF-5312-852C8A3669B6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58" creationId="{95C169C6-F957-FC33-38BD-380877161ADB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60" creationId="{CDBA3DF1-3238-A7E8-668C-C293035E7AF0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61" creationId="{C870D791-7825-F0C1-DC6B-8B5D16C09819}"/>
          </ac:picMkLst>
        </pc:picChg>
        <pc:picChg chg="add mod">
          <ac:chgData name="권 희진" userId="9b051ea7-b388-402d-a36a-4aa50e99f981" providerId="ADAL" clId="{CBE90F3B-A378-489A-AF5D-7A9BF897D4DE}" dt="2023-06-19T01:58:13.799" v="4596"/>
          <ac:picMkLst>
            <pc:docMk/>
            <pc:sldMk cId="2210064306" sldId="1338"/>
            <ac:picMk id="62" creationId="{79800369-4D6E-E174-23BD-B0851D516031}"/>
          </ac:picMkLst>
        </pc:picChg>
        <pc:picChg chg="add mod">
          <ac:chgData name="권 희진" userId="9b051ea7-b388-402d-a36a-4aa50e99f981" providerId="ADAL" clId="{CBE90F3B-A378-489A-AF5D-7A9BF897D4DE}" dt="2023-06-19T01:58:13.799" v="4596"/>
          <ac:picMkLst>
            <pc:docMk/>
            <pc:sldMk cId="2210064306" sldId="1338"/>
            <ac:picMk id="63" creationId="{5DD25D98-07BD-5062-59A1-7B1E781F8B61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65" creationId="{20A5CBA9-0143-F554-66DF-A0CE8836750B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66" creationId="{64BACEC9-1BEB-4038-E35A-813F23DB6858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73" creationId="{1A72BC54-161E-4007-9017-335C7FC58375}"/>
          </ac:picMkLst>
        </pc:picChg>
        <pc:picChg chg="add mod">
          <ac:chgData name="권 희진" userId="9b051ea7-b388-402d-a36a-4aa50e99f981" providerId="ADAL" clId="{CBE90F3B-A378-489A-AF5D-7A9BF897D4DE}" dt="2023-06-19T02:09:19.539" v="4682" actId="1037"/>
          <ac:picMkLst>
            <pc:docMk/>
            <pc:sldMk cId="2210064306" sldId="1338"/>
            <ac:picMk id="74" creationId="{E24E8DF4-6EDB-C92F-6B67-F997621A8D5E}"/>
          </ac:picMkLst>
        </pc:picChg>
        <pc:picChg chg="add mod">
          <ac:chgData name="권 희진" userId="9b051ea7-b388-402d-a36a-4aa50e99f981" providerId="ADAL" clId="{CBE90F3B-A378-489A-AF5D-7A9BF897D4DE}" dt="2023-06-19T04:26:05.117" v="5718" actId="1076"/>
          <ac:picMkLst>
            <pc:docMk/>
            <pc:sldMk cId="2210064306" sldId="1338"/>
            <ac:picMk id="78" creationId="{73EB63DB-2C63-DFE2-522F-19BAB8AEBA48}"/>
          </ac:picMkLst>
        </pc:picChg>
        <pc:picChg chg="add mod">
          <ac:chgData name="권 희진" userId="9b051ea7-b388-402d-a36a-4aa50e99f981" providerId="ADAL" clId="{CBE90F3B-A378-489A-AF5D-7A9BF897D4DE}" dt="2023-06-19T04:34:21.739" v="6346" actId="1076"/>
          <ac:picMkLst>
            <pc:docMk/>
            <pc:sldMk cId="2210064306" sldId="1338"/>
            <ac:picMk id="91" creationId="{4E0318A4-B757-93BD-8D2B-81B408487596}"/>
          </ac:picMkLst>
        </pc:picChg>
        <pc:cxnChg chg="add mod">
          <ac:chgData name="권 희진" userId="9b051ea7-b388-402d-a36a-4aa50e99f981" providerId="ADAL" clId="{CBE90F3B-A378-489A-AF5D-7A9BF897D4DE}" dt="2023-06-19T01:59:41.495" v="4610" actId="1037"/>
          <ac:cxnSpMkLst>
            <pc:docMk/>
            <pc:sldMk cId="2210064306" sldId="1338"/>
            <ac:cxnSpMk id="13" creationId="{AEE3F512-7535-1B0D-BE53-8DCA13E97B8D}"/>
          </ac:cxnSpMkLst>
        </pc:cxnChg>
        <pc:cxnChg chg="del">
          <ac:chgData name="권 희진" userId="9b051ea7-b388-402d-a36a-4aa50e99f981" providerId="ADAL" clId="{CBE90F3B-A378-489A-AF5D-7A9BF897D4DE}" dt="2023-06-16T08:10:16.421" v="1713" actId="478"/>
          <ac:cxnSpMkLst>
            <pc:docMk/>
            <pc:sldMk cId="2210064306" sldId="1338"/>
            <ac:cxnSpMk id="22" creationId="{0EF32953-5427-2AF5-1178-E6295247ECD9}"/>
          </ac:cxnSpMkLst>
        </pc:cxnChg>
      </pc:sldChg>
      <pc:sldChg chg="addSp delSp add del mod">
        <pc:chgData name="권 희진" userId="9b051ea7-b388-402d-a36a-4aa50e99f981" providerId="ADAL" clId="{CBE90F3B-A378-489A-AF5D-7A9BF897D4DE}" dt="2023-06-19T02:15:46.639" v="4723" actId="47"/>
        <pc:sldMkLst>
          <pc:docMk/>
          <pc:sldMk cId="3143282136" sldId="1339"/>
        </pc:sldMkLst>
        <pc:spChg chg="del">
          <ac:chgData name="권 희진" userId="9b051ea7-b388-402d-a36a-4aa50e99f981" providerId="ADAL" clId="{CBE90F3B-A378-489A-AF5D-7A9BF897D4DE}" dt="2023-06-16T08:47:32.964" v="1788" actId="478"/>
          <ac:spMkLst>
            <pc:docMk/>
            <pc:sldMk cId="3143282136" sldId="1339"/>
            <ac:spMk id="9" creationId="{0A594BA3-837D-EA1C-F518-4ECFB0559B9F}"/>
          </ac:spMkLst>
        </pc:spChg>
        <pc:spChg chg="del">
          <ac:chgData name="권 희진" userId="9b051ea7-b388-402d-a36a-4aa50e99f981" providerId="ADAL" clId="{CBE90F3B-A378-489A-AF5D-7A9BF897D4DE}" dt="2023-06-16T08:47:32.964" v="1788" actId="478"/>
          <ac:spMkLst>
            <pc:docMk/>
            <pc:sldMk cId="3143282136" sldId="1339"/>
            <ac:spMk id="15" creationId="{29F46B8F-B097-0869-04C0-7A9533057F54}"/>
          </ac:spMkLst>
        </pc:spChg>
        <pc:spChg chg="del">
          <ac:chgData name="권 희진" userId="9b051ea7-b388-402d-a36a-4aa50e99f981" providerId="ADAL" clId="{CBE90F3B-A378-489A-AF5D-7A9BF897D4DE}" dt="2023-06-16T08:47:32.964" v="1788" actId="478"/>
          <ac:spMkLst>
            <pc:docMk/>
            <pc:sldMk cId="3143282136" sldId="1339"/>
            <ac:spMk id="25" creationId="{4B1179E0-9E08-03C0-6798-6E9189B559EE}"/>
          </ac:spMkLst>
        </pc:spChg>
        <pc:spChg chg="del">
          <ac:chgData name="권 희진" userId="9b051ea7-b388-402d-a36a-4aa50e99f981" providerId="ADAL" clId="{CBE90F3B-A378-489A-AF5D-7A9BF897D4DE}" dt="2023-06-16T08:47:32.964" v="1788" actId="478"/>
          <ac:spMkLst>
            <pc:docMk/>
            <pc:sldMk cId="3143282136" sldId="1339"/>
            <ac:spMk id="26" creationId="{27217747-25FD-F275-3BF4-DD885A7D7E9A}"/>
          </ac:spMkLst>
        </pc:spChg>
        <pc:spChg chg="del">
          <ac:chgData name="권 희진" userId="9b051ea7-b388-402d-a36a-4aa50e99f981" providerId="ADAL" clId="{CBE90F3B-A378-489A-AF5D-7A9BF897D4DE}" dt="2023-06-16T08:47:32.964" v="1788" actId="478"/>
          <ac:spMkLst>
            <pc:docMk/>
            <pc:sldMk cId="3143282136" sldId="1339"/>
            <ac:spMk id="27" creationId="{8CF990CE-E9DF-91B6-0A69-9F7A75707FC3}"/>
          </ac:spMkLst>
        </pc:spChg>
        <pc:spChg chg="del">
          <ac:chgData name="권 희진" userId="9b051ea7-b388-402d-a36a-4aa50e99f981" providerId="ADAL" clId="{CBE90F3B-A378-489A-AF5D-7A9BF897D4DE}" dt="2023-06-16T08:47:32.964" v="1788" actId="478"/>
          <ac:spMkLst>
            <pc:docMk/>
            <pc:sldMk cId="3143282136" sldId="1339"/>
            <ac:spMk id="28" creationId="{B6E129A2-C632-A95D-2D4F-65241E49E9F4}"/>
          </ac:spMkLst>
        </pc:spChg>
        <pc:spChg chg="del">
          <ac:chgData name="권 희진" userId="9b051ea7-b388-402d-a36a-4aa50e99f981" providerId="ADAL" clId="{CBE90F3B-A378-489A-AF5D-7A9BF897D4DE}" dt="2023-06-16T08:47:32.964" v="1788" actId="478"/>
          <ac:spMkLst>
            <pc:docMk/>
            <pc:sldMk cId="3143282136" sldId="1339"/>
            <ac:spMk id="29" creationId="{D1529AC7-7BB3-603A-D59B-84E1193AC0D6}"/>
          </ac:spMkLst>
        </pc:spChg>
        <pc:spChg chg="del">
          <ac:chgData name="권 희진" userId="9b051ea7-b388-402d-a36a-4aa50e99f981" providerId="ADAL" clId="{CBE90F3B-A378-489A-AF5D-7A9BF897D4DE}" dt="2023-06-16T08:47:32.964" v="1788" actId="478"/>
          <ac:spMkLst>
            <pc:docMk/>
            <pc:sldMk cId="3143282136" sldId="1339"/>
            <ac:spMk id="30" creationId="{C940A73D-65EA-2633-F49A-89B8976998DF}"/>
          </ac:spMkLst>
        </pc:spChg>
        <pc:spChg chg="del">
          <ac:chgData name="권 희진" userId="9b051ea7-b388-402d-a36a-4aa50e99f981" providerId="ADAL" clId="{CBE90F3B-A378-489A-AF5D-7A9BF897D4DE}" dt="2023-06-16T08:47:32.964" v="1788" actId="478"/>
          <ac:spMkLst>
            <pc:docMk/>
            <pc:sldMk cId="3143282136" sldId="1339"/>
            <ac:spMk id="31" creationId="{C3FFE1B0-73D9-203C-0106-D1ED4DC263A4}"/>
          </ac:spMkLst>
        </pc:spChg>
        <pc:picChg chg="add del">
          <ac:chgData name="권 희진" userId="9b051ea7-b388-402d-a36a-4aa50e99f981" providerId="ADAL" clId="{CBE90F3B-A378-489A-AF5D-7A9BF897D4DE}" dt="2023-06-19T02:04:08.799" v="4612" actId="478"/>
          <ac:picMkLst>
            <pc:docMk/>
            <pc:sldMk cId="3143282136" sldId="1339"/>
            <ac:picMk id="4" creationId="{ED7A9762-9F8A-DBD2-D30B-1F13CD0FA300}"/>
          </ac:picMkLst>
        </pc:picChg>
        <pc:picChg chg="add">
          <ac:chgData name="권 희진" userId="9b051ea7-b388-402d-a36a-4aa50e99f981" providerId="ADAL" clId="{CBE90F3B-A378-489A-AF5D-7A9BF897D4DE}" dt="2023-06-19T02:04:09.060" v="4613" actId="22"/>
          <ac:picMkLst>
            <pc:docMk/>
            <pc:sldMk cId="3143282136" sldId="1339"/>
            <ac:picMk id="5" creationId="{7ABF4C8F-86AA-E422-7764-0CDD42B4AF30}"/>
          </ac:picMkLst>
        </pc:picChg>
        <pc:picChg chg="del">
          <ac:chgData name="권 희진" userId="9b051ea7-b388-402d-a36a-4aa50e99f981" providerId="ADAL" clId="{CBE90F3B-A378-489A-AF5D-7A9BF897D4DE}" dt="2023-06-16T08:47:32.964" v="1788" actId="478"/>
          <ac:picMkLst>
            <pc:docMk/>
            <pc:sldMk cId="3143282136" sldId="1339"/>
            <ac:picMk id="12" creationId="{8493C2BB-F773-B90E-54E6-2641A53E1851}"/>
          </ac:picMkLst>
        </pc:picChg>
        <pc:picChg chg="del">
          <ac:chgData name="권 희진" userId="9b051ea7-b388-402d-a36a-4aa50e99f981" providerId="ADAL" clId="{CBE90F3B-A378-489A-AF5D-7A9BF897D4DE}" dt="2023-06-16T08:47:32.964" v="1788" actId="478"/>
          <ac:picMkLst>
            <pc:docMk/>
            <pc:sldMk cId="3143282136" sldId="1339"/>
            <ac:picMk id="19" creationId="{6BAAE654-EFBD-75D5-4CF9-003848F14E21}"/>
          </ac:picMkLst>
        </pc:picChg>
      </pc:sldChg>
      <pc:sldChg chg="addSp modSp add del mod">
        <pc:chgData name="권 희진" userId="9b051ea7-b388-402d-a36a-4aa50e99f981" providerId="ADAL" clId="{CBE90F3B-A378-489A-AF5D-7A9BF897D4DE}" dt="2023-06-19T02:14:11.060" v="4692" actId="47"/>
        <pc:sldMkLst>
          <pc:docMk/>
          <pc:sldMk cId="876869696" sldId="1340"/>
        </pc:sldMkLst>
        <pc:spChg chg="add mod">
          <ac:chgData name="권 희진" userId="9b051ea7-b388-402d-a36a-4aa50e99f981" providerId="ADAL" clId="{CBE90F3B-A378-489A-AF5D-7A9BF897D4DE}" dt="2023-06-19T02:12:50.031" v="4684"/>
          <ac:spMkLst>
            <pc:docMk/>
            <pc:sldMk cId="876869696" sldId="1340"/>
            <ac:spMk id="14" creationId="{670B4E9E-AE44-F141-2C39-04623E5C19FF}"/>
          </ac:spMkLst>
        </pc:spChg>
        <pc:spChg chg="add mod">
          <ac:chgData name="권 희진" userId="9b051ea7-b388-402d-a36a-4aa50e99f981" providerId="ADAL" clId="{CBE90F3B-A378-489A-AF5D-7A9BF897D4DE}" dt="2023-06-19T02:13:29.441" v="4691" actId="14100"/>
          <ac:spMkLst>
            <pc:docMk/>
            <pc:sldMk cId="876869696" sldId="1340"/>
            <ac:spMk id="33" creationId="{56BB7DAF-73C3-BCB6-1E86-2B29CB3B10A0}"/>
          </ac:spMkLst>
        </pc:spChg>
        <pc:spChg chg="add mod">
          <ac:chgData name="권 희진" userId="9b051ea7-b388-402d-a36a-4aa50e99f981" providerId="ADAL" clId="{CBE90F3B-A378-489A-AF5D-7A9BF897D4DE}" dt="2023-06-19T02:13:25.226" v="4689" actId="14100"/>
          <ac:spMkLst>
            <pc:docMk/>
            <pc:sldMk cId="876869696" sldId="1340"/>
            <ac:spMk id="34" creationId="{FBB1A127-ED2B-BFCC-848F-358F361B22D1}"/>
          </ac:spMkLst>
        </pc:spChg>
        <pc:picChg chg="add mod">
          <ac:chgData name="권 희진" userId="9b051ea7-b388-402d-a36a-4aa50e99f981" providerId="ADAL" clId="{CBE90F3B-A378-489A-AF5D-7A9BF897D4DE}" dt="2023-06-19T02:13:27.286" v="4690" actId="1076"/>
          <ac:picMkLst>
            <pc:docMk/>
            <pc:sldMk cId="876869696" sldId="1340"/>
            <ac:picMk id="62" creationId="{D252D232-9A0E-F2A5-6120-4EDDFCAA2E3E}"/>
          </ac:picMkLst>
        </pc:picChg>
      </pc:sldChg>
    </pc:docChg>
  </pc:docChgLst>
  <pc:docChgLst>
    <pc:chgData name="김 유정" userId="471278be-7a83-42a3-b184-05106873213c" providerId="ADAL" clId="{B7F150E4-F5C1-EE46-BBCA-3F1E37B88FCA}"/>
    <pc:docChg chg="undo custSel modSld">
      <pc:chgData name="김 유정" userId="471278be-7a83-42a3-b184-05106873213c" providerId="ADAL" clId="{B7F150E4-F5C1-EE46-BBCA-3F1E37B88FCA}" dt="2023-06-05T05:06:21.896" v="7" actId="14100"/>
      <pc:docMkLst>
        <pc:docMk/>
      </pc:docMkLst>
      <pc:sldChg chg="modSp mod">
        <pc:chgData name="김 유정" userId="471278be-7a83-42a3-b184-05106873213c" providerId="ADAL" clId="{B7F150E4-F5C1-EE46-BBCA-3F1E37B88FCA}" dt="2023-06-01T01:11:24.868" v="1" actId="1076"/>
        <pc:sldMkLst>
          <pc:docMk/>
          <pc:sldMk cId="1832754849" sldId="1306"/>
        </pc:sldMkLst>
        <pc:spChg chg="mod">
          <ac:chgData name="김 유정" userId="471278be-7a83-42a3-b184-05106873213c" providerId="ADAL" clId="{B7F150E4-F5C1-EE46-BBCA-3F1E37B88FCA}" dt="2023-06-01T01:11:24.868" v="1" actId="1076"/>
          <ac:spMkLst>
            <pc:docMk/>
            <pc:sldMk cId="1832754849" sldId="1306"/>
            <ac:spMk id="22" creationId="{982DB3B5-820C-C7A6-8870-46D324D48B5F}"/>
          </ac:spMkLst>
        </pc:spChg>
      </pc:sldChg>
      <pc:sldChg chg="modSp mod">
        <pc:chgData name="김 유정" userId="471278be-7a83-42a3-b184-05106873213c" providerId="ADAL" clId="{B7F150E4-F5C1-EE46-BBCA-3F1E37B88FCA}" dt="2023-06-05T05:06:21.896" v="7" actId="14100"/>
        <pc:sldMkLst>
          <pc:docMk/>
          <pc:sldMk cId="284733303" sldId="1330"/>
        </pc:sldMkLst>
        <pc:spChg chg="mod">
          <ac:chgData name="김 유정" userId="471278be-7a83-42a3-b184-05106873213c" providerId="ADAL" clId="{B7F150E4-F5C1-EE46-BBCA-3F1E37B88FCA}" dt="2023-06-05T05:06:21.896" v="7" actId="14100"/>
          <ac:spMkLst>
            <pc:docMk/>
            <pc:sldMk cId="284733303" sldId="1330"/>
            <ac:spMk id="5" creationId="{FC80C7D5-D3EE-33B0-645E-C86D1153C51D}"/>
          </ac:spMkLst>
        </pc:spChg>
      </pc:sldChg>
    </pc:docChg>
  </pc:docChgLst>
  <pc:docChgLst>
    <pc:chgData name="김 유정" userId="471278be-7a83-42a3-b184-05106873213c" providerId="ADAL" clId="{483189FD-BBF6-FC47-9D23-4D29FE822DC9}"/>
    <pc:docChg chg="modSld">
      <pc:chgData name="김 유정" userId="471278be-7a83-42a3-b184-05106873213c" providerId="ADAL" clId="{483189FD-BBF6-FC47-9D23-4D29FE822DC9}" dt="2023-06-19T00:58:17.384" v="1" actId="14100"/>
      <pc:docMkLst>
        <pc:docMk/>
      </pc:docMkLst>
      <pc:sldChg chg="modSp mod">
        <pc:chgData name="김 유정" userId="471278be-7a83-42a3-b184-05106873213c" providerId="ADAL" clId="{483189FD-BBF6-FC47-9D23-4D29FE822DC9}" dt="2023-06-19T00:58:17.384" v="1" actId="14100"/>
        <pc:sldMkLst>
          <pc:docMk/>
          <pc:sldMk cId="1483669502" sldId="1337"/>
        </pc:sldMkLst>
        <pc:spChg chg="mod">
          <ac:chgData name="김 유정" userId="471278be-7a83-42a3-b184-05106873213c" providerId="ADAL" clId="{483189FD-BBF6-FC47-9D23-4D29FE822DC9}" dt="2023-06-19T00:58:10.484" v="0" actId="1076"/>
          <ac:spMkLst>
            <pc:docMk/>
            <pc:sldMk cId="1483669502" sldId="1337"/>
            <ac:spMk id="30" creationId="{A38373EF-8A6E-130F-C9CE-DE359A84A4DD}"/>
          </ac:spMkLst>
        </pc:spChg>
        <pc:picChg chg="mod">
          <ac:chgData name="김 유정" userId="471278be-7a83-42a3-b184-05106873213c" providerId="ADAL" clId="{483189FD-BBF6-FC47-9D23-4D29FE822DC9}" dt="2023-06-19T00:58:17.384" v="1" actId="14100"/>
          <ac:picMkLst>
            <pc:docMk/>
            <pc:sldMk cId="1483669502" sldId="1337"/>
            <ac:picMk id="63" creationId="{8F011957-44D7-801A-613A-39984EFC9C16}"/>
          </ac:picMkLst>
        </pc:picChg>
      </pc:sldChg>
    </pc:docChg>
  </pc:docChgLst>
  <pc:docChgLst>
    <pc:chgData name="권 희진" userId="9b051ea7-b388-402d-a36a-4aa50e99f981" providerId="ADAL" clId="{9A8B8850-7133-46FC-9C4A-C1A5164B8DBA}"/>
    <pc:docChg chg="undo custSel addSld delSld modSld sldOrd modMainMaster delSection modSection">
      <pc:chgData name="권 희진" userId="9b051ea7-b388-402d-a36a-4aa50e99f981" providerId="ADAL" clId="{9A8B8850-7133-46FC-9C4A-C1A5164B8DBA}" dt="2023-05-30T04:58:30.488" v="23482" actId="47"/>
      <pc:docMkLst>
        <pc:docMk/>
      </pc:docMkLst>
      <pc:sldChg chg="modSp mod">
        <pc:chgData name="권 희진" userId="9b051ea7-b388-402d-a36a-4aa50e99f981" providerId="ADAL" clId="{9A8B8850-7133-46FC-9C4A-C1A5164B8DBA}" dt="2023-03-07T00:49:33.640" v="277" actId="113"/>
        <pc:sldMkLst>
          <pc:docMk/>
          <pc:sldMk cId="28872579" sldId="268"/>
        </pc:sldMkLst>
        <pc:spChg chg="mod">
          <ac:chgData name="권 희진" userId="9b051ea7-b388-402d-a36a-4aa50e99f981" providerId="ADAL" clId="{9A8B8850-7133-46FC-9C4A-C1A5164B8DBA}" dt="2023-03-07T00:49:33.640" v="277" actId="113"/>
          <ac:spMkLst>
            <pc:docMk/>
            <pc:sldMk cId="28872579" sldId="268"/>
            <ac:spMk id="4" creationId="{FF5BB9A6-07B1-194F-90FA-88B9940C6CBF}"/>
          </ac:spMkLst>
        </pc:spChg>
      </pc:sldChg>
      <pc:sldChg chg="delSp modSp mod">
        <pc:chgData name="권 희진" userId="9b051ea7-b388-402d-a36a-4aa50e99f981" providerId="ADAL" clId="{9A8B8850-7133-46FC-9C4A-C1A5164B8DBA}" dt="2023-03-07T00:47:19.690" v="231" actId="478"/>
        <pc:sldMkLst>
          <pc:docMk/>
          <pc:sldMk cId="2544103022" sldId="460"/>
        </pc:sldMkLst>
        <pc:spChg chg="mod">
          <ac:chgData name="권 희진" userId="9b051ea7-b388-402d-a36a-4aa50e99f981" providerId="ADAL" clId="{9A8B8850-7133-46FC-9C4A-C1A5164B8DBA}" dt="2023-03-07T00:45:29.159" v="149" actId="20577"/>
          <ac:spMkLst>
            <pc:docMk/>
            <pc:sldMk cId="2544103022" sldId="460"/>
            <ac:spMk id="3" creationId="{85945E6C-766C-4F6A-86ED-833FFDAF846A}"/>
          </ac:spMkLst>
        </pc:spChg>
        <pc:picChg chg="del">
          <ac:chgData name="권 희진" userId="9b051ea7-b388-402d-a36a-4aa50e99f981" providerId="ADAL" clId="{9A8B8850-7133-46FC-9C4A-C1A5164B8DBA}" dt="2023-03-07T00:47:19.690" v="231" actId="478"/>
          <ac:picMkLst>
            <pc:docMk/>
            <pc:sldMk cId="2544103022" sldId="460"/>
            <ac:picMk id="10" creationId="{0ADEE74B-D9E5-2435-7AFF-573BE9964578}"/>
          </ac:picMkLst>
        </pc:picChg>
      </pc:sldChg>
      <pc:sldChg chg="modSp mod">
        <pc:chgData name="권 희진" userId="9b051ea7-b388-402d-a36a-4aa50e99f981" providerId="ADAL" clId="{9A8B8850-7133-46FC-9C4A-C1A5164B8DBA}" dt="2023-04-18T07:17:07.336" v="14505" actId="20577"/>
        <pc:sldMkLst>
          <pc:docMk/>
          <pc:sldMk cId="3399177588" sldId="556"/>
        </pc:sldMkLst>
        <pc:graphicFrameChg chg="mod modGraphic">
          <ac:chgData name="권 희진" userId="9b051ea7-b388-402d-a36a-4aa50e99f981" providerId="ADAL" clId="{9A8B8850-7133-46FC-9C4A-C1A5164B8DBA}" dt="2023-04-18T07:17:07.336" v="14505" actId="20577"/>
          <ac:graphicFrameMkLst>
            <pc:docMk/>
            <pc:sldMk cId="3399177588" sldId="556"/>
            <ac:graphicFrameMk id="2" creationId="{765DCF79-1FBA-482A-BF10-03C0C0A183DC}"/>
          </ac:graphicFrameMkLst>
        </pc:graphicFrameChg>
      </pc:sldChg>
      <pc:sldChg chg="addSp delSp modSp del mod modClrScheme chgLayout">
        <pc:chgData name="권 희진" userId="9b051ea7-b388-402d-a36a-4aa50e99f981" providerId="ADAL" clId="{9A8B8850-7133-46FC-9C4A-C1A5164B8DBA}" dt="2023-03-14T05:09:31.834" v="3218" actId="47"/>
        <pc:sldMkLst>
          <pc:docMk/>
          <pc:sldMk cId="2403995604" sldId="557"/>
        </pc:sldMkLst>
        <pc:spChg chg="del mod ord">
          <ac:chgData name="권 희진" userId="9b051ea7-b388-402d-a36a-4aa50e99f981" providerId="ADAL" clId="{9A8B8850-7133-46FC-9C4A-C1A5164B8DBA}" dt="2023-03-08T05:52:48.686" v="1190" actId="478"/>
          <ac:spMkLst>
            <pc:docMk/>
            <pc:sldMk cId="2403995604" sldId="557"/>
            <ac:spMk id="2" creationId="{7EF917D0-6DE8-93D4-A919-7098EF4308B1}"/>
          </ac:spMkLst>
        </pc:spChg>
        <pc:spChg chg="add del mod">
          <ac:chgData name="권 희진" userId="9b051ea7-b388-402d-a36a-4aa50e99f981" providerId="ADAL" clId="{9A8B8850-7133-46FC-9C4A-C1A5164B8DBA}" dt="2023-03-10T00:00:48.033" v="1821" actId="478"/>
          <ac:spMkLst>
            <pc:docMk/>
            <pc:sldMk cId="2403995604" sldId="557"/>
            <ac:spMk id="3" creationId="{606CC8F7-64BE-C2F3-2469-C14213F0BA5A}"/>
          </ac:spMkLst>
        </pc:spChg>
        <pc:spChg chg="del">
          <ac:chgData name="권 희진" userId="9b051ea7-b388-402d-a36a-4aa50e99f981" providerId="ADAL" clId="{9A8B8850-7133-46FC-9C4A-C1A5164B8DBA}" dt="2023-03-07T00:50:33.919" v="310" actId="478"/>
          <ac:spMkLst>
            <pc:docMk/>
            <pc:sldMk cId="2403995604" sldId="557"/>
            <ac:spMk id="3" creationId="{72C34645-3E12-F74C-D9E5-F6E2D5167F37}"/>
          </ac:spMkLst>
        </pc:spChg>
        <pc:spChg chg="del">
          <ac:chgData name="권 희진" userId="9b051ea7-b388-402d-a36a-4aa50e99f981" providerId="ADAL" clId="{9A8B8850-7133-46FC-9C4A-C1A5164B8DBA}" dt="2023-03-07T00:50:33.919" v="310" actId="478"/>
          <ac:spMkLst>
            <pc:docMk/>
            <pc:sldMk cId="2403995604" sldId="557"/>
            <ac:spMk id="4" creationId="{0F3E31F0-B7BD-07DA-642E-6243C6FE0A36}"/>
          </ac:spMkLst>
        </pc:spChg>
        <pc:spChg chg="add del mod">
          <ac:chgData name="권 희진" userId="9b051ea7-b388-402d-a36a-4aa50e99f981" providerId="ADAL" clId="{9A8B8850-7133-46FC-9C4A-C1A5164B8DBA}" dt="2023-03-10T00:00:48.033" v="1821" actId="478"/>
          <ac:spMkLst>
            <pc:docMk/>
            <pc:sldMk cId="2403995604" sldId="557"/>
            <ac:spMk id="4" creationId="{8D9B799F-AB3A-9C4E-9CC9-193EEF15A035}"/>
          </ac:spMkLst>
        </pc:spChg>
        <pc:spChg chg="del">
          <ac:chgData name="권 희진" userId="9b051ea7-b388-402d-a36a-4aa50e99f981" providerId="ADAL" clId="{9A8B8850-7133-46FC-9C4A-C1A5164B8DBA}" dt="2023-03-07T00:50:33.919" v="310" actId="478"/>
          <ac:spMkLst>
            <pc:docMk/>
            <pc:sldMk cId="2403995604" sldId="557"/>
            <ac:spMk id="5" creationId="{5452302D-F87A-6010-28A1-1429BD021CC1}"/>
          </ac:spMkLst>
        </pc:spChg>
        <pc:spChg chg="add del mod">
          <ac:chgData name="권 희진" userId="9b051ea7-b388-402d-a36a-4aa50e99f981" providerId="ADAL" clId="{9A8B8850-7133-46FC-9C4A-C1A5164B8DBA}" dt="2023-03-10T00:00:48.033" v="1821" actId="478"/>
          <ac:spMkLst>
            <pc:docMk/>
            <pc:sldMk cId="2403995604" sldId="557"/>
            <ac:spMk id="6" creationId="{02F1030C-52EA-F342-7909-CC19349419F0}"/>
          </ac:spMkLst>
        </pc:spChg>
        <pc:spChg chg="del">
          <ac:chgData name="권 희진" userId="9b051ea7-b388-402d-a36a-4aa50e99f981" providerId="ADAL" clId="{9A8B8850-7133-46FC-9C4A-C1A5164B8DBA}" dt="2023-03-07T00:50:33.919" v="310" actId="478"/>
          <ac:spMkLst>
            <pc:docMk/>
            <pc:sldMk cId="2403995604" sldId="557"/>
            <ac:spMk id="6" creationId="{CEAAA841-F5C4-6F29-B68C-C000D81E6619}"/>
          </ac:spMkLst>
        </pc:spChg>
        <pc:spChg chg="del">
          <ac:chgData name="권 희진" userId="9b051ea7-b388-402d-a36a-4aa50e99f981" providerId="ADAL" clId="{9A8B8850-7133-46FC-9C4A-C1A5164B8DBA}" dt="2023-03-07T00:49:59.672" v="278" actId="478"/>
          <ac:spMkLst>
            <pc:docMk/>
            <pc:sldMk cId="2403995604" sldId="557"/>
            <ac:spMk id="7" creationId="{9C52747E-7F9C-75C0-E45F-0A36AE8443EE}"/>
          </ac:spMkLst>
        </pc:spChg>
        <pc:spChg chg="add del mod">
          <ac:chgData name="권 희진" userId="9b051ea7-b388-402d-a36a-4aa50e99f981" providerId="ADAL" clId="{9A8B8850-7133-46FC-9C4A-C1A5164B8DBA}" dt="2023-03-10T00:00:48.033" v="1821" actId="478"/>
          <ac:spMkLst>
            <pc:docMk/>
            <pc:sldMk cId="2403995604" sldId="557"/>
            <ac:spMk id="7" creationId="{C67C413B-4E5F-1448-C8D5-C82B4F68480F}"/>
          </ac:spMkLst>
        </pc:spChg>
        <pc:spChg chg="add del mod">
          <ac:chgData name="권 희진" userId="9b051ea7-b388-402d-a36a-4aa50e99f981" providerId="ADAL" clId="{9A8B8850-7133-46FC-9C4A-C1A5164B8DBA}" dt="2023-03-10T00:00:48.033" v="1821" actId="478"/>
          <ac:spMkLst>
            <pc:docMk/>
            <pc:sldMk cId="2403995604" sldId="557"/>
            <ac:spMk id="8" creationId="{A27945F3-6DC5-E898-2C1A-D85958D7D82D}"/>
          </ac:spMkLst>
        </pc:spChg>
        <pc:spChg chg="add del mod">
          <ac:chgData name="권 희진" userId="9b051ea7-b388-402d-a36a-4aa50e99f981" providerId="ADAL" clId="{9A8B8850-7133-46FC-9C4A-C1A5164B8DBA}" dt="2023-03-10T00:00:48.033" v="1821" actId="478"/>
          <ac:spMkLst>
            <pc:docMk/>
            <pc:sldMk cId="2403995604" sldId="557"/>
            <ac:spMk id="9" creationId="{B229F332-D1F8-5DDE-AC0E-59319D7734FC}"/>
          </ac:spMkLst>
        </pc:spChg>
        <pc:spChg chg="add del mod">
          <ac:chgData name="권 희진" userId="9b051ea7-b388-402d-a36a-4aa50e99f981" providerId="ADAL" clId="{9A8B8850-7133-46FC-9C4A-C1A5164B8DBA}" dt="2023-03-10T00:00:48.033" v="1821" actId="478"/>
          <ac:spMkLst>
            <pc:docMk/>
            <pc:sldMk cId="2403995604" sldId="557"/>
            <ac:spMk id="10" creationId="{33957277-79A7-DA54-F8E7-468A65AE94E8}"/>
          </ac:spMkLst>
        </pc:spChg>
        <pc:spChg chg="add del mod">
          <ac:chgData name="권 희진" userId="9b051ea7-b388-402d-a36a-4aa50e99f981" providerId="ADAL" clId="{9A8B8850-7133-46FC-9C4A-C1A5164B8DBA}" dt="2023-03-10T00:00:48.033" v="1821" actId="478"/>
          <ac:spMkLst>
            <pc:docMk/>
            <pc:sldMk cId="2403995604" sldId="557"/>
            <ac:spMk id="11" creationId="{EED2F460-D67F-BBDB-9CA4-210EAAA234D4}"/>
          </ac:spMkLst>
        </pc:spChg>
        <pc:spChg chg="del mod">
          <ac:chgData name="권 희진" userId="9b051ea7-b388-402d-a36a-4aa50e99f981" providerId="ADAL" clId="{9A8B8850-7133-46FC-9C4A-C1A5164B8DBA}" dt="2023-03-07T06:25:35.320" v="866" actId="478"/>
          <ac:spMkLst>
            <pc:docMk/>
            <pc:sldMk cId="2403995604" sldId="557"/>
            <ac:spMk id="12" creationId="{C2B7521A-0EF4-9B89-812C-5843336CB0CE}"/>
          </ac:spMkLst>
        </pc:spChg>
        <pc:spChg chg="add mod">
          <ac:chgData name="권 희진" userId="9b051ea7-b388-402d-a36a-4aa50e99f981" providerId="ADAL" clId="{9A8B8850-7133-46FC-9C4A-C1A5164B8DBA}" dt="2023-03-08T06:00:46.328" v="1268" actId="20577"/>
          <ac:spMkLst>
            <pc:docMk/>
            <pc:sldMk cId="2403995604" sldId="557"/>
            <ac:spMk id="13" creationId="{4968500F-3879-43CF-5106-32992101B834}"/>
          </ac:spMkLst>
        </pc:spChg>
        <pc:spChg chg="del mod topLvl">
          <ac:chgData name="권 희진" userId="9b051ea7-b388-402d-a36a-4aa50e99f981" providerId="ADAL" clId="{9A8B8850-7133-46FC-9C4A-C1A5164B8DBA}" dt="2023-03-07T00:55:43.562" v="375" actId="478"/>
          <ac:spMkLst>
            <pc:docMk/>
            <pc:sldMk cId="2403995604" sldId="557"/>
            <ac:spMk id="14" creationId="{7BF71134-729C-AB84-CD17-303B162CC0FF}"/>
          </ac:spMkLst>
        </pc:spChg>
        <pc:spChg chg="add del mod">
          <ac:chgData name="권 희진" userId="9b051ea7-b388-402d-a36a-4aa50e99f981" providerId="ADAL" clId="{9A8B8850-7133-46FC-9C4A-C1A5164B8DBA}" dt="2023-03-10T00:00:48.033" v="1821" actId="478"/>
          <ac:spMkLst>
            <pc:docMk/>
            <pc:sldMk cId="2403995604" sldId="557"/>
            <ac:spMk id="14" creationId="{DE7A99B9-7689-2C37-83CE-400097A37D7B}"/>
          </ac:spMkLst>
        </pc:spChg>
        <pc:spChg chg="add del mod">
          <ac:chgData name="권 희진" userId="9b051ea7-b388-402d-a36a-4aa50e99f981" providerId="ADAL" clId="{9A8B8850-7133-46FC-9C4A-C1A5164B8DBA}" dt="2023-03-10T00:00:48.033" v="1821" actId="478"/>
          <ac:spMkLst>
            <pc:docMk/>
            <pc:sldMk cId="2403995604" sldId="557"/>
            <ac:spMk id="15" creationId="{AF2D68B2-B16A-2074-CA02-C5AF8048F4A9}"/>
          </ac:spMkLst>
        </pc:spChg>
        <pc:spChg chg="add del mod">
          <ac:chgData name="권 희진" userId="9b051ea7-b388-402d-a36a-4aa50e99f981" providerId="ADAL" clId="{9A8B8850-7133-46FC-9C4A-C1A5164B8DBA}" dt="2023-03-07T01:35:15.823" v="525" actId="478"/>
          <ac:spMkLst>
            <pc:docMk/>
            <pc:sldMk cId="2403995604" sldId="557"/>
            <ac:spMk id="16" creationId="{CA202EA5-BDE1-B62B-9EAD-D557C7B94002}"/>
          </ac:spMkLst>
        </pc:spChg>
        <pc:spChg chg="add del mod">
          <ac:chgData name="권 희진" userId="9b051ea7-b388-402d-a36a-4aa50e99f981" providerId="ADAL" clId="{9A8B8850-7133-46FC-9C4A-C1A5164B8DBA}" dt="2023-03-10T00:00:48.033" v="1821" actId="478"/>
          <ac:spMkLst>
            <pc:docMk/>
            <pc:sldMk cId="2403995604" sldId="557"/>
            <ac:spMk id="16" creationId="{D0799C56-4B07-D06F-D7CA-5F12ACF9FF1B}"/>
          </ac:spMkLst>
        </pc:spChg>
        <pc:spChg chg="del">
          <ac:chgData name="권 희진" userId="9b051ea7-b388-402d-a36a-4aa50e99f981" providerId="ADAL" clId="{9A8B8850-7133-46FC-9C4A-C1A5164B8DBA}" dt="2023-03-07T00:50:33.919" v="310" actId="478"/>
          <ac:spMkLst>
            <pc:docMk/>
            <pc:sldMk cId="2403995604" sldId="557"/>
            <ac:spMk id="18" creationId="{02952880-0C9F-0569-81D9-44E1740D658C}"/>
          </ac:spMkLst>
        </pc:spChg>
        <pc:spChg chg="add del mod">
          <ac:chgData name="권 희진" userId="9b051ea7-b388-402d-a36a-4aa50e99f981" providerId="ADAL" clId="{9A8B8850-7133-46FC-9C4A-C1A5164B8DBA}" dt="2023-03-07T01:35:14.043" v="524" actId="478"/>
          <ac:spMkLst>
            <pc:docMk/>
            <pc:sldMk cId="2403995604" sldId="557"/>
            <ac:spMk id="20" creationId="{08AD9156-1153-C123-E926-C2E836F412D2}"/>
          </ac:spMkLst>
        </pc:spChg>
        <pc:spChg chg="del">
          <ac:chgData name="권 희진" userId="9b051ea7-b388-402d-a36a-4aa50e99f981" providerId="ADAL" clId="{9A8B8850-7133-46FC-9C4A-C1A5164B8DBA}" dt="2023-03-07T00:50:33.919" v="310" actId="478"/>
          <ac:spMkLst>
            <pc:docMk/>
            <pc:sldMk cId="2403995604" sldId="557"/>
            <ac:spMk id="22" creationId="{9F48867F-20DE-FAB3-0D56-0B863FDCF3FC}"/>
          </ac:spMkLst>
        </pc:spChg>
        <pc:spChg chg="del">
          <ac:chgData name="권 희진" userId="9b051ea7-b388-402d-a36a-4aa50e99f981" providerId="ADAL" clId="{9A8B8850-7133-46FC-9C4A-C1A5164B8DBA}" dt="2023-03-07T00:50:33.919" v="310" actId="478"/>
          <ac:spMkLst>
            <pc:docMk/>
            <pc:sldMk cId="2403995604" sldId="557"/>
            <ac:spMk id="23" creationId="{9FC4C9C9-4D8C-196A-1B4F-B274E094EB28}"/>
          </ac:spMkLst>
        </pc:spChg>
        <pc:spChg chg="del">
          <ac:chgData name="권 희진" userId="9b051ea7-b388-402d-a36a-4aa50e99f981" providerId="ADAL" clId="{9A8B8850-7133-46FC-9C4A-C1A5164B8DBA}" dt="2023-03-07T00:50:33.919" v="310" actId="478"/>
          <ac:spMkLst>
            <pc:docMk/>
            <pc:sldMk cId="2403995604" sldId="557"/>
            <ac:spMk id="25" creationId="{85937FC3-35ED-0F59-9E2A-3C14753B8240}"/>
          </ac:spMkLst>
        </pc:spChg>
        <pc:spChg chg="del mod">
          <ac:chgData name="권 희진" userId="9b051ea7-b388-402d-a36a-4aa50e99f981" providerId="ADAL" clId="{9A8B8850-7133-46FC-9C4A-C1A5164B8DBA}" dt="2023-03-07T06:25:35.320" v="866" actId="478"/>
          <ac:spMkLst>
            <pc:docMk/>
            <pc:sldMk cId="2403995604" sldId="557"/>
            <ac:spMk id="26" creationId="{08CA875D-76B5-6A45-D806-1DB603D15A84}"/>
          </ac:spMkLst>
        </pc:spChg>
        <pc:spChg chg="del mod">
          <ac:chgData name="권 희진" userId="9b051ea7-b388-402d-a36a-4aa50e99f981" providerId="ADAL" clId="{9A8B8850-7133-46FC-9C4A-C1A5164B8DBA}" dt="2023-03-07T06:25:35.320" v="866" actId="478"/>
          <ac:spMkLst>
            <pc:docMk/>
            <pc:sldMk cId="2403995604" sldId="557"/>
            <ac:spMk id="28" creationId="{A33EAF39-8495-CBDF-088A-CF2CDBD8C7B8}"/>
          </ac:spMkLst>
        </pc:spChg>
        <pc:spChg chg="add del mod">
          <ac:chgData name="권 희진" userId="9b051ea7-b388-402d-a36a-4aa50e99f981" providerId="ADAL" clId="{9A8B8850-7133-46FC-9C4A-C1A5164B8DBA}" dt="2023-03-07T01:23:46.264" v="406"/>
          <ac:spMkLst>
            <pc:docMk/>
            <pc:sldMk cId="2403995604" sldId="557"/>
            <ac:spMk id="30" creationId="{C3109541-70F7-9211-C096-B843C50EAE66}"/>
          </ac:spMkLst>
        </pc:spChg>
        <pc:spChg chg="del mod">
          <ac:chgData name="권 희진" userId="9b051ea7-b388-402d-a36a-4aa50e99f981" providerId="ADAL" clId="{9A8B8850-7133-46FC-9C4A-C1A5164B8DBA}" dt="2023-03-07T06:25:35.320" v="866" actId="478"/>
          <ac:spMkLst>
            <pc:docMk/>
            <pc:sldMk cId="2403995604" sldId="557"/>
            <ac:spMk id="31" creationId="{0AD05DDA-E44D-7AA6-2448-C10CA98DDE13}"/>
          </ac:spMkLst>
        </pc:spChg>
        <pc:spChg chg="del mod">
          <ac:chgData name="권 희진" userId="9b051ea7-b388-402d-a36a-4aa50e99f981" providerId="ADAL" clId="{9A8B8850-7133-46FC-9C4A-C1A5164B8DBA}" dt="2023-03-07T06:25:35.320" v="866" actId="478"/>
          <ac:spMkLst>
            <pc:docMk/>
            <pc:sldMk cId="2403995604" sldId="557"/>
            <ac:spMk id="32" creationId="{06A70C7B-B8D4-9937-3320-C8D00596C471}"/>
          </ac:spMkLst>
        </pc:spChg>
        <pc:spChg chg="del mod">
          <ac:chgData name="권 희진" userId="9b051ea7-b388-402d-a36a-4aa50e99f981" providerId="ADAL" clId="{9A8B8850-7133-46FC-9C4A-C1A5164B8DBA}" dt="2023-03-07T06:25:35.320" v="866" actId="478"/>
          <ac:spMkLst>
            <pc:docMk/>
            <pc:sldMk cId="2403995604" sldId="557"/>
            <ac:spMk id="33" creationId="{2374A364-ACC6-B51E-5B34-F5361B5C8C1C}"/>
          </ac:spMkLst>
        </pc:spChg>
        <pc:spChg chg="del mod">
          <ac:chgData name="권 희진" userId="9b051ea7-b388-402d-a36a-4aa50e99f981" providerId="ADAL" clId="{9A8B8850-7133-46FC-9C4A-C1A5164B8DBA}" dt="2023-03-07T06:25:35.320" v="866" actId="478"/>
          <ac:spMkLst>
            <pc:docMk/>
            <pc:sldMk cId="2403995604" sldId="557"/>
            <ac:spMk id="34" creationId="{B89DFB1C-C0A7-17EF-76B4-1A3668B34489}"/>
          </ac:spMkLst>
        </pc:spChg>
        <pc:spChg chg="add del mod">
          <ac:chgData name="권 희진" userId="9b051ea7-b388-402d-a36a-4aa50e99f981" providerId="ADAL" clId="{9A8B8850-7133-46FC-9C4A-C1A5164B8DBA}" dt="2023-03-07T01:35:10.911" v="523" actId="478"/>
          <ac:spMkLst>
            <pc:docMk/>
            <pc:sldMk cId="2403995604" sldId="557"/>
            <ac:spMk id="35" creationId="{4307401D-21EF-E596-E767-3DE914294CF3}"/>
          </ac:spMkLst>
        </pc:spChg>
        <pc:spChg chg="del mod">
          <ac:chgData name="권 희진" userId="9b051ea7-b388-402d-a36a-4aa50e99f981" providerId="ADAL" clId="{9A8B8850-7133-46FC-9C4A-C1A5164B8DBA}" dt="2023-03-07T06:25:35.320" v="866" actId="478"/>
          <ac:spMkLst>
            <pc:docMk/>
            <pc:sldMk cId="2403995604" sldId="557"/>
            <ac:spMk id="36" creationId="{3B9945B8-A1F6-E26E-DC3F-B63CABC6335A}"/>
          </ac:spMkLst>
        </pc:spChg>
        <pc:spChg chg="del mod">
          <ac:chgData name="권 희진" userId="9b051ea7-b388-402d-a36a-4aa50e99f981" providerId="ADAL" clId="{9A8B8850-7133-46FC-9C4A-C1A5164B8DBA}" dt="2023-03-07T06:25:35.320" v="866" actId="478"/>
          <ac:spMkLst>
            <pc:docMk/>
            <pc:sldMk cId="2403995604" sldId="557"/>
            <ac:spMk id="37" creationId="{67B4AF19-7860-E5C5-540F-70647892B4D9}"/>
          </ac:spMkLst>
        </pc:spChg>
        <pc:spChg chg="add del mod">
          <ac:chgData name="권 희진" userId="9b051ea7-b388-402d-a36a-4aa50e99f981" providerId="ADAL" clId="{9A8B8850-7133-46FC-9C4A-C1A5164B8DBA}" dt="2023-03-07T01:35:47.515" v="534" actId="478"/>
          <ac:spMkLst>
            <pc:docMk/>
            <pc:sldMk cId="2403995604" sldId="557"/>
            <ac:spMk id="38" creationId="{0DAFE164-C630-ED77-A91A-EF7EE2916CCC}"/>
          </ac:spMkLst>
        </pc:spChg>
        <pc:spChg chg="add del mod">
          <ac:chgData name="권 희진" userId="9b051ea7-b388-402d-a36a-4aa50e99f981" providerId="ADAL" clId="{9A8B8850-7133-46FC-9C4A-C1A5164B8DBA}" dt="2023-03-08T05:52:44.008" v="1189" actId="478"/>
          <ac:spMkLst>
            <pc:docMk/>
            <pc:sldMk cId="2403995604" sldId="557"/>
            <ac:spMk id="41" creationId="{B9DBB5A8-2B0C-302B-7CEB-3CDBB8ACD14E}"/>
          </ac:spMkLst>
        </pc:spChg>
        <pc:spChg chg="add del mod">
          <ac:chgData name="권 희진" userId="9b051ea7-b388-402d-a36a-4aa50e99f981" providerId="ADAL" clId="{9A8B8850-7133-46FC-9C4A-C1A5164B8DBA}" dt="2023-03-07T05:40:36.639" v="846" actId="478"/>
          <ac:spMkLst>
            <pc:docMk/>
            <pc:sldMk cId="2403995604" sldId="557"/>
            <ac:spMk id="42" creationId="{417B3F94-E648-DA6E-5CF2-3FECB50DD9CE}"/>
          </ac:spMkLst>
        </pc:spChg>
        <pc:grpChg chg="add del mod">
          <ac:chgData name="권 희진" userId="9b051ea7-b388-402d-a36a-4aa50e99f981" providerId="ADAL" clId="{9A8B8850-7133-46FC-9C4A-C1A5164B8DBA}" dt="2023-03-07T00:55:43.562" v="375" actId="478"/>
          <ac:grpSpMkLst>
            <pc:docMk/>
            <pc:sldMk cId="2403995604" sldId="557"/>
            <ac:grpSpMk id="8" creationId="{85587984-572D-B1DD-223A-D0E7A8C25B88}"/>
          </ac:grpSpMkLst>
        </pc:grpChg>
        <pc:grpChg chg="del">
          <ac:chgData name="권 희진" userId="9b051ea7-b388-402d-a36a-4aa50e99f981" providerId="ADAL" clId="{9A8B8850-7133-46FC-9C4A-C1A5164B8DBA}" dt="2023-03-07T00:50:33.919" v="310" actId="478"/>
          <ac:grpSpMkLst>
            <pc:docMk/>
            <pc:sldMk cId="2403995604" sldId="557"/>
            <ac:grpSpMk id="13" creationId="{97D4378F-88D2-48DB-651F-F90C9D13D449}"/>
          </ac:grpSpMkLst>
        </pc:grpChg>
        <pc:graphicFrameChg chg="mod modGraphic">
          <ac:chgData name="권 희진" userId="9b051ea7-b388-402d-a36a-4aa50e99f981" providerId="ADAL" clId="{9A8B8850-7133-46FC-9C4A-C1A5164B8DBA}" dt="2023-03-07T00:53:39.247" v="363" actId="14100"/>
          <ac:graphicFrameMkLst>
            <pc:docMk/>
            <pc:sldMk cId="2403995604" sldId="557"/>
            <ac:graphicFrameMk id="27" creationId="{D6ED64FE-5921-7A5A-6B9D-DEA2A1F25F5C}"/>
          </ac:graphicFrameMkLst>
        </pc:graphicFrameChg>
        <pc:picChg chg="add del mod">
          <ac:chgData name="권 희진" userId="9b051ea7-b388-402d-a36a-4aa50e99f981" providerId="ADAL" clId="{9A8B8850-7133-46FC-9C4A-C1A5164B8DBA}" dt="2023-03-10T00:00:48.033" v="1821" actId="478"/>
          <ac:picMkLst>
            <pc:docMk/>
            <pc:sldMk cId="2403995604" sldId="557"/>
            <ac:picMk id="12" creationId="{1073EF63-BC3A-57D3-58EE-5D3D93803058}"/>
          </ac:picMkLst>
        </pc:picChg>
        <pc:picChg chg="del mod ord topLvl">
          <ac:chgData name="권 희진" userId="9b051ea7-b388-402d-a36a-4aa50e99f981" providerId="ADAL" clId="{9A8B8850-7133-46FC-9C4A-C1A5164B8DBA}" dt="2023-03-07T01:05:09.276" v="396" actId="478"/>
          <ac:picMkLst>
            <pc:docMk/>
            <pc:sldMk cId="2403995604" sldId="557"/>
            <ac:picMk id="15" creationId="{18D6B0BF-A200-CEB8-D7A9-D852D6289245}"/>
          </ac:picMkLst>
        </pc:picChg>
        <pc:picChg chg="add del mod">
          <ac:chgData name="권 희진" userId="9b051ea7-b388-402d-a36a-4aa50e99f981" providerId="ADAL" clId="{9A8B8850-7133-46FC-9C4A-C1A5164B8DBA}" dt="2023-03-07T01:35:10.911" v="523" actId="478"/>
          <ac:picMkLst>
            <pc:docMk/>
            <pc:sldMk cId="2403995604" sldId="557"/>
            <ac:picMk id="19" creationId="{0EEA2591-A164-4C56-7EC7-C3C39992C30C}"/>
          </ac:picMkLst>
        </pc:picChg>
        <pc:picChg chg="add del mod">
          <ac:chgData name="권 희진" userId="9b051ea7-b388-402d-a36a-4aa50e99f981" providerId="ADAL" clId="{9A8B8850-7133-46FC-9C4A-C1A5164B8DBA}" dt="2023-03-07T01:35:14.043" v="524" actId="478"/>
          <ac:picMkLst>
            <pc:docMk/>
            <pc:sldMk cId="2403995604" sldId="557"/>
            <ac:picMk id="21" creationId="{2F2E9A88-AF0A-A3B9-5DDB-4516FFD6B668}"/>
          </ac:picMkLst>
        </pc:picChg>
        <pc:picChg chg="del">
          <ac:chgData name="권 희진" userId="9b051ea7-b388-402d-a36a-4aa50e99f981" providerId="ADAL" clId="{9A8B8850-7133-46FC-9C4A-C1A5164B8DBA}" dt="2023-03-07T00:50:35.655" v="311" actId="478"/>
          <ac:picMkLst>
            <pc:docMk/>
            <pc:sldMk cId="2403995604" sldId="557"/>
            <ac:picMk id="29" creationId="{311BE3F8-EC5A-AA11-17EC-460C2EA0FDFA}"/>
          </ac:picMkLst>
        </pc:picChg>
        <pc:picChg chg="add del mod ord">
          <ac:chgData name="권 희진" userId="9b051ea7-b388-402d-a36a-4aa50e99f981" providerId="ADAL" clId="{9A8B8850-7133-46FC-9C4A-C1A5164B8DBA}" dt="2023-03-08T05:52:44.008" v="1189" actId="478"/>
          <ac:picMkLst>
            <pc:docMk/>
            <pc:sldMk cId="2403995604" sldId="557"/>
            <ac:picMk id="40" creationId="{292905C5-480C-CFA2-A70D-757B0CCC6FAE}"/>
          </ac:picMkLst>
        </pc:picChg>
        <pc:cxnChg chg="add del mod">
          <ac:chgData name="권 희진" userId="9b051ea7-b388-402d-a36a-4aa50e99f981" providerId="ADAL" clId="{9A8B8850-7133-46FC-9C4A-C1A5164B8DBA}" dt="2023-03-10T00:00:48.033" v="1821" actId="478"/>
          <ac:cxnSpMkLst>
            <pc:docMk/>
            <pc:sldMk cId="2403995604" sldId="557"/>
            <ac:cxnSpMk id="5" creationId="{6AAA645A-58F0-FE49-857A-536D48B4270D}"/>
          </ac:cxnSpMkLst>
        </pc:cxnChg>
        <pc:cxnChg chg="del">
          <ac:chgData name="권 희진" userId="9b051ea7-b388-402d-a36a-4aa50e99f981" providerId="ADAL" clId="{9A8B8850-7133-46FC-9C4A-C1A5164B8DBA}" dt="2023-03-07T00:50:33.919" v="310" actId="478"/>
          <ac:cxnSpMkLst>
            <pc:docMk/>
            <pc:sldMk cId="2403995604" sldId="557"/>
            <ac:cxnSpMk id="10" creationId="{648DE6BD-5DD5-2EFA-2119-60CB48AE8166}"/>
          </ac:cxnSpMkLst>
        </pc:cxnChg>
        <pc:cxnChg chg="del">
          <ac:chgData name="권 희진" userId="9b051ea7-b388-402d-a36a-4aa50e99f981" providerId="ADAL" clId="{9A8B8850-7133-46FC-9C4A-C1A5164B8DBA}" dt="2023-03-07T00:50:33.919" v="310" actId="478"/>
          <ac:cxnSpMkLst>
            <pc:docMk/>
            <pc:sldMk cId="2403995604" sldId="557"/>
            <ac:cxnSpMk id="24" creationId="{6A3D03D4-1198-426E-BCE5-8E83E817973A}"/>
          </ac:cxnSpMkLst>
        </pc:cxnChg>
      </pc:sldChg>
      <pc:sldChg chg="del">
        <pc:chgData name="권 희진" userId="9b051ea7-b388-402d-a36a-4aa50e99f981" providerId="ADAL" clId="{9A8B8850-7133-46FC-9C4A-C1A5164B8DBA}" dt="2023-03-07T00:44:49.155" v="38" actId="47"/>
        <pc:sldMkLst>
          <pc:docMk/>
          <pc:sldMk cId="1202172593" sldId="558"/>
        </pc:sldMkLst>
      </pc:sldChg>
      <pc:sldChg chg="del">
        <pc:chgData name="권 희진" userId="9b051ea7-b388-402d-a36a-4aa50e99f981" providerId="ADAL" clId="{9A8B8850-7133-46FC-9C4A-C1A5164B8DBA}" dt="2023-03-07T00:44:02.258" v="18" actId="18676"/>
        <pc:sldMkLst>
          <pc:docMk/>
          <pc:sldMk cId="3893178513" sldId="559"/>
        </pc:sldMkLst>
      </pc:sldChg>
      <pc:sldChg chg="del">
        <pc:chgData name="권 희진" userId="9b051ea7-b388-402d-a36a-4aa50e99f981" providerId="ADAL" clId="{9A8B8850-7133-46FC-9C4A-C1A5164B8DBA}" dt="2023-03-07T00:43:53.329" v="17" actId="18676"/>
        <pc:sldMkLst>
          <pc:docMk/>
          <pc:sldMk cId="2973363719" sldId="560"/>
        </pc:sldMkLst>
      </pc:sldChg>
      <pc:sldChg chg="del">
        <pc:chgData name="권 희진" userId="9b051ea7-b388-402d-a36a-4aa50e99f981" providerId="ADAL" clId="{9A8B8850-7133-46FC-9C4A-C1A5164B8DBA}" dt="2023-03-07T00:44:49.573" v="39" actId="47"/>
        <pc:sldMkLst>
          <pc:docMk/>
          <pc:sldMk cId="157930105" sldId="561"/>
        </pc:sldMkLst>
      </pc:sldChg>
      <pc:sldChg chg="del">
        <pc:chgData name="권 희진" userId="9b051ea7-b388-402d-a36a-4aa50e99f981" providerId="ADAL" clId="{9A8B8850-7133-46FC-9C4A-C1A5164B8DBA}" dt="2023-03-07T00:44:50.979" v="44" actId="47"/>
        <pc:sldMkLst>
          <pc:docMk/>
          <pc:sldMk cId="3098916353" sldId="562"/>
        </pc:sldMkLst>
      </pc:sldChg>
      <pc:sldChg chg="del">
        <pc:chgData name="권 희진" userId="9b051ea7-b388-402d-a36a-4aa50e99f981" providerId="ADAL" clId="{9A8B8850-7133-46FC-9C4A-C1A5164B8DBA}" dt="2023-03-07T00:44:49.985" v="40" actId="47"/>
        <pc:sldMkLst>
          <pc:docMk/>
          <pc:sldMk cId="3911290434" sldId="567"/>
        </pc:sldMkLst>
      </pc:sldChg>
      <pc:sldChg chg="del">
        <pc:chgData name="권 희진" userId="9b051ea7-b388-402d-a36a-4aa50e99f981" providerId="ADAL" clId="{9A8B8850-7133-46FC-9C4A-C1A5164B8DBA}" dt="2023-03-07T00:44:51.527" v="45" actId="47"/>
        <pc:sldMkLst>
          <pc:docMk/>
          <pc:sldMk cId="2349398294" sldId="570"/>
        </pc:sldMkLst>
      </pc:sldChg>
      <pc:sldChg chg="del">
        <pc:chgData name="권 희진" userId="9b051ea7-b388-402d-a36a-4aa50e99f981" providerId="ADAL" clId="{9A8B8850-7133-46FC-9C4A-C1A5164B8DBA}" dt="2023-03-07T00:44:50.081" v="41" actId="47"/>
        <pc:sldMkLst>
          <pc:docMk/>
          <pc:sldMk cId="788484535" sldId="573"/>
        </pc:sldMkLst>
      </pc:sldChg>
      <pc:sldChg chg="del">
        <pc:chgData name="권 희진" userId="9b051ea7-b388-402d-a36a-4aa50e99f981" providerId="ADAL" clId="{9A8B8850-7133-46FC-9C4A-C1A5164B8DBA}" dt="2023-03-07T00:44:50.242" v="42" actId="47"/>
        <pc:sldMkLst>
          <pc:docMk/>
          <pc:sldMk cId="1285648492" sldId="574"/>
        </pc:sldMkLst>
      </pc:sldChg>
      <pc:sldChg chg="del">
        <pc:chgData name="권 희진" userId="9b051ea7-b388-402d-a36a-4aa50e99f981" providerId="ADAL" clId="{9A8B8850-7133-46FC-9C4A-C1A5164B8DBA}" dt="2023-03-07T00:44:50.557" v="43" actId="47"/>
        <pc:sldMkLst>
          <pc:docMk/>
          <pc:sldMk cId="741110961" sldId="575"/>
        </pc:sldMkLst>
      </pc:sldChg>
      <pc:sldChg chg="del">
        <pc:chgData name="권 희진" userId="9b051ea7-b388-402d-a36a-4aa50e99f981" providerId="ADAL" clId="{9A8B8850-7133-46FC-9C4A-C1A5164B8DBA}" dt="2023-03-07T00:43:53.329" v="17" actId="18676"/>
        <pc:sldMkLst>
          <pc:docMk/>
          <pc:sldMk cId="2771837952" sldId="576"/>
        </pc:sldMkLst>
      </pc:sldChg>
      <pc:sldChg chg="del">
        <pc:chgData name="권 희진" userId="9b051ea7-b388-402d-a36a-4aa50e99f981" providerId="ADAL" clId="{9A8B8850-7133-46FC-9C4A-C1A5164B8DBA}" dt="2023-03-07T00:43:45.063" v="16" actId="18676"/>
        <pc:sldMkLst>
          <pc:docMk/>
          <pc:sldMk cId="783042600" sldId="578"/>
        </pc:sldMkLst>
      </pc:sldChg>
      <pc:sldChg chg="del">
        <pc:chgData name="권 희진" userId="9b051ea7-b388-402d-a36a-4aa50e99f981" providerId="ADAL" clId="{9A8B8850-7133-46FC-9C4A-C1A5164B8DBA}" dt="2023-03-07T00:43:41.867" v="15" actId="18676"/>
        <pc:sldMkLst>
          <pc:docMk/>
          <pc:sldMk cId="245242522" sldId="579"/>
        </pc:sldMkLst>
      </pc:sldChg>
      <pc:sldChg chg="del">
        <pc:chgData name="권 희진" userId="9b051ea7-b388-402d-a36a-4aa50e99f981" providerId="ADAL" clId="{9A8B8850-7133-46FC-9C4A-C1A5164B8DBA}" dt="2023-03-07T00:43:41.867" v="15" actId="18676"/>
        <pc:sldMkLst>
          <pc:docMk/>
          <pc:sldMk cId="2403854723" sldId="580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2481255467" sldId="582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4081707786" sldId="583"/>
        </pc:sldMkLst>
      </pc:sldChg>
      <pc:sldChg chg="del">
        <pc:chgData name="권 희진" userId="9b051ea7-b388-402d-a36a-4aa50e99f981" providerId="ADAL" clId="{9A8B8850-7133-46FC-9C4A-C1A5164B8DBA}" dt="2023-03-07T00:44:02.258" v="18" actId="18676"/>
        <pc:sldMkLst>
          <pc:docMk/>
          <pc:sldMk cId="2301914177" sldId="584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3467540791" sldId="585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3780374759" sldId="586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788715069" sldId="587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491524419" sldId="588"/>
        </pc:sldMkLst>
      </pc:sldChg>
      <pc:sldChg chg="del">
        <pc:chgData name="권 희진" userId="9b051ea7-b388-402d-a36a-4aa50e99f981" providerId="ADAL" clId="{9A8B8850-7133-46FC-9C4A-C1A5164B8DBA}" dt="2023-03-07T00:44:02.258" v="18" actId="18676"/>
        <pc:sldMkLst>
          <pc:docMk/>
          <pc:sldMk cId="1464937404" sldId="589"/>
        </pc:sldMkLst>
      </pc:sldChg>
      <pc:sldChg chg="del">
        <pc:chgData name="권 희진" userId="9b051ea7-b388-402d-a36a-4aa50e99f981" providerId="ADAL" clId="{9A8B8850-7133-46FC-9C4A-C1A5164B8DBA}" dt="2023-03-07T00:44:02.258" v="18" actId="18676"/>
        <pc:sldMkLst>
          <pc:docMk/>
          <pc:sldMk cId="2631854729" sldId="591"/>
        </pc:sldMkLst>
      </pc:sldChg>
      <pc:sldChg chg="del">
        <pc:chgData name="권 희진" userId="9b051ea7-b388-402d-a36a-4aa50e99f981" providerId="ADAL" clId="{9A8B8850-7133-46FC-9C4A-C1A5164B8DBA}" dt="2023-03-07T00:43:45.063" v="16" actId="18676"/>
        <pc:sldMkLst>
          <pc:docMk/>
          <pc:sldMk cId="4152666159" sldId="592"/>
        </pc:sldMkLst>
      </pc:sldChg>
      <pc:sldChg chg="del">
        <pc:chgData name="권 희진" userId="9b051ea7-b388-402d-a36a-4aa50e99f981" providerId="ADAL" clId="{9A8B8850-7133-46FC-9C4A-C1A5164B8DBA}" dt="2023-03-07T00:43:41.867" v="15" actId="18676"/>
        <pc:sldMkLst>
          <pc:docMk/>
          <pc:sldMk cId="276623269" sldId="593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38395038" sldId="594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203439206" sldId="595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3414726" sldId="596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3216447239" sldId="598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2229314431" sldId="600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4234550695" sldId="601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3944731388" sldId="603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4043580144" sldId="604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2851903979" sldId="605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4182426161" sldId="606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2678550865" sldId="607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237311493" sldId="608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1982805980" sldId="609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3578788948" sldId="610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155851763" sldId="611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3958466988" sldId="612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1936388595" sldId="618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834489562" sldId="632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401617198" sldId="636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1031968672" sldId="645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135962401" sldId="646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3832223904" sldId="647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1893224883" sldId="648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4110983415" sldId="650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2755854182" sldId="651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2502996592" sldId="652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3306013100" sldId="653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2971380133" sldId="658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988802019" sldId="659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2181498435" sldId="660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703113413" sldId="662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1986106786" sldId="663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2495706948" sldId="664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3684374052" sldId="66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744067625" sldId="66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441955719" sldId="667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613489585" sldId="669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3966017735" sldId="670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53773196" sldId="67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412598145" sldId="679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2637321336" sldId="680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1830143605" sldId="681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2957678436" sldId="682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2971689706" sldId="683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645985299" sldId="684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2883332744" sldId="685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1930761667" sldId="686"/>
        </pc:sldMkLst>
      </pc:sldChg>
      <pc:sldChg chg="del">
        <pc:chgData name="권 희진" userId="9b051ea7-b388-402d-a36a-4aa50e99f981" providerId="ADAL" clId="{9A8B8850-7133-46FC-9C4A-C1A5164B8DBA}" dt="2023-03-07T00:43:39.590" v="14" actId="18676"/>
        <pc:sldMkLst>
          <pc:docMk/>
          <pc:sldMk cId="1632561201" sldId="687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3254462811" sldId="69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841772565" sldId="69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142440285" sldId="69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456327289" sldId="69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138232512" sldId="69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641481788" sldId="69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600070012" sldId="700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1179469856" sldId="70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479140632" sldId="70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798877705" sldId="70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815318965" sldId="70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191172408" sldId="70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513991774" sldId="70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741412933" sldId="70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046808314" sldId="71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631596211" sldId="71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667721790" sldId="71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945778082" sldId="71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981282911" sldId="71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73294368" sldId="72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605398051" sldId="72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85125025" sldId="72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570135947" sldId="72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388942417" sldId="72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327683511" sldId="72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657372517" sldId="72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939469886" sldId="72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122387655" sldId="73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173364084" sldId="73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777692426" sldId="73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50849633" sldId="73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245077008" sldId="73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883073137" sldId="73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157273161" sldId="73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690821054" sldId="73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618794348" sldId="73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286462018" sldId="74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52929452" sldId="74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896464899" sldId="74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599268973" sldId="74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62987011" sldId="74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456548306" sldId="74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673376044" sldId="74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579530238" sldId="74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972819688" sldId="74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247441863" sldId="74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757372890" sldId="75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866106341" sldId="75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38490394" sldId="75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987429765" sldId="75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601431565" sldId="75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824798386" sldId="75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226216273" sldId="75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022424784" sldId="75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471793792" sldId="75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850057383" sldId="76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40119691" sldId="76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557219095" sldId="76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880487341" sldId="76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412525438" sldId="76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388515571" sldId="76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559780569" sldId="76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543339699" sldId="76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07709825" sldId="76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486963853" sldId="76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592822770" sldId="77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413809964" sldId="77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703949536" sldId="77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185912662" sldId="77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571824008" sldId="77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294717637" sldId="77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620302610" sldId="77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892656600" sldId="77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39382118" sldId="77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105684910" sldId="78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274987648" sldId="78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512741323" sldId="78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292444058" sldId="78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207935104" sldId="78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350121619" sldId="78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528894385" sldId="78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049043360" sldId="78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489913803" sldId="78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67075726" sldId="79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778128821" sldId="79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566642267" sldId="79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52092541" sldId="79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945182538" sldId="79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521570057" sldId="79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176083412" sldId="79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336281510" sldId="79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238862229" sldId="79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978819038" sldId="79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803626197" sldId="80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175642096" sldId="80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554579980" sldId="80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325241136" sldId="80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738761746" sldId="80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694170971" sldId="80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962587811" sldId="80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653931520" sldId="80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36241669" sldId="80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594975922" sldId="80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546908161" sldId="81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372029447" sldId="81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811313096" sldId="81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981949462" sldId="81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924235513" sldId="81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103376643" sldId="81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221735810" sldId="81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335895335" sldId="81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100588463" sldId="81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050128051" sldId="81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41178332" sldId="82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224471056" sldId="82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528888061" sldId="82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673428228" sldId="82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185852209" sldId="82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721799268" sldId="82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01503978" sldId="82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877421567" sldId="82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602258475" sldId="82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91388324" sldId="82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508772107" sldId="83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60866047" sldId="83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298516607" sldId="83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42354835" sldId="83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08805332" sldId="83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511594419" sldId="83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012297954" sldId="83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875112106" sldId="83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2620418" sldId="83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584202499" sldId="84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025830121" sldId="84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753348013" sldId="84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664153646" sldId="84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870560176" sldId="84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018586663" sldId="84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79803395" sldId="84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315529494" sldId="84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753497981" sldId="85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79939889" sldId="85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784971709" sldId="85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058620512" sldId="85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002942980" sldId="85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729240535" sldId="85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226358081" sldId="85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718009302" sldId="85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399409373" sldId="85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275688286" sldId="85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523009609" sldId="86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449193372" sldId="86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833813148" sldId="86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285188933" sldId="86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92566941" sldId="86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045391078" sldId="86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988637790" sldId="86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839773462" sldId="86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00676359" sldId="86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341048604" sldId="86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876291474" sldId="87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102638850" sldId="87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51663290" sldId="872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2605419833" sldId="873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3937561521" sldId="874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2625576409" sldId="875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3778759309" sldId="876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3957710746" sldId="877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3143461137" sldId="878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3737271067" sldId="879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4060858662" sldId="880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2499887809" sldId="881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98616278" sldId="882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4254026662" sldId="883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2910174203" sldId="884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3282980146" sldId="886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823651265" sldId="887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1624947528" sldId="888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1213596577" sldId="889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2853828377" sldId="890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1609791557" sldId="891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315393355" sldId="894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923434145" sldId="895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855708781" sldId="896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467870032" sldId="897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566525693" sldId="898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428890281" sldId="900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4284561019" sldId="901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876716204" sldId="902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796506982" sldId="903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970930356" sldId="904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591001781" sldId="905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4216065816" sldId="906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074928008" sldId="908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962840759" sldId="909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519441523" sldId="912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413314509" sldId="913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759503854" sldId="914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66645488" sldId="915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601901004" sldId="91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983069206" sldId="91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593607441" sldId="91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606779218" sldId="92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538496396" sldId="92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90475677" sldId="92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849399146" sldId="92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226620917" sldId="92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478102639" sldId="92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788907273" sldId="92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928157649" sldId="92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893861012" sldId="92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502980085" sldId="92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832682962" sldId="93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126788783" sldId="93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65251437" sldId="93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212767924" sldId="93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599833470" sldId="935"/>
        </pc:sldMkLst>
      </pc:sldChg>
      <pc:sldChg chg="add del ord">
        <pc:chgData name="권 희진" userId="9b051ea7-b388-402d-a36a-4aa50e99f981" providerId="ADAL" clId="{9A8B8850-7133-46FC-9C4A-C1A5164B8DBA}" dt="2023-03-31T08:00:48.940" v="10398" actId="47"/>
        <pc:sldMkLst>
          <pc:docMk/>
          <pc:sldMk cId="1913193989" sldId="93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015832459" sldId="936"/>
        </pc:sldMkLst>
      </pc:sldChg>
      <pc:sldChg chg="add del">
        <pc:chgData name="권 희진" userId="9b051ea7-b388-402d-a36a-4aa50e99f981" providerId="ADAL" clId="{9A8B8850-7133-46FC-9C4A-C1A5164B8DBA}" dt="2023-03-31T08:00:48.462" v="10397" actId="47"/>
        <pc:sldMkLst>
          <pc:docMk/>
          <pc:sldMk cId="3983743534" sldId="93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099079014" sldId="93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454839354" sldId="93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904919498" sldId="93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692410011" sldId="94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262923946" sldId="94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973273945" sldId="94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294217660" sldId="94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761421420" sldId="94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817223825" sldId="94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969894295" sldId="94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661015825" sldId="94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288217155" sldId="94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656450454" sldId="94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527609528" sldId="95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604631974" sldId="95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395938434" sldId="95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779648587" sldId="95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454741330" sldId="95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559801285" sldId="955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656178587" sldId="956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610103191" sldId="958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353459054" sldId="959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628146393" sldId="960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095451950" sldId="961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996635678" sldId="962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978011191" sldId="963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906747330" sldId="964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348141410" sldId="965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917178097" sldId="966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849191086" sldId="967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547569361" sldId="968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491915215" sldId="969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4070262183" sldId="970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4293999849" sldId="971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716520804" sldId="972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706063520" sldId="973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165933794" sldId="974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722094537" sldId="975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992767121" sldId="976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108601132" sldId="977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046452291" sldId="978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605369846" sldId="979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409039545" sldId="980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417067553" sldId="981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632863739" sldId="982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745616029" sldId="983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364921164" sldId="984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54965837" sldId="985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453454780" sldId="986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41379108" sldId="987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605336101" sldId="988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508132139" sldId="989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286660465" sldId="990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455925542" sldId="991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512326265" sldId="992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4173739534" sldId="993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665497576" sldId="994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891557604" sldId="995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505256598" sldId="996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3771567190" sldId="998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3816033416" sldId="999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4238520153" sldId="1000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241739006" sldId="1001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4090049576" sldId="1006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057646994" sldId="1007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800541612" sldId="1010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828171494" sldId="1011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663127832" sldId="1012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437171403" sldId="1013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614131407" sldId="1014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859491304" sldId="1015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425250025" sldId="1016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822266226" sldId="1017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249010811" sldId="1018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911141081" sldId="1019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852425070" sldId="1020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786644999" sldId="1021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172614561" sldId="1022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130891846" sldId="1023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758285940" sldId="1024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112209888" sldId="1025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37524997" sldId="1026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15273602" sldId="1027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239475180" sldId="1028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737629606" sldId="1029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486027180" sldId="1030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450142661" sldId="1031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4120336956" sldId="1033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719340676" sldId="1034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925361845" sldId="1035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558821133" sldId="1037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57981835" sldId="1038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440079882" sldId="1039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548079327" sldId="1040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636685983" sldId="1041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951644252" sldId="1042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801098128" sldId="1043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634271327" sldId="1047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201521753" sldId="1048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683872208" sldId="1049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114834850" sldId="1050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1719388678" sldId="1051"/>
        </pc:sldMkLst>
      </pc:sldChg>
      <pc:sldChg chg="del">
        <pc:chgData name="권 희진" userId="9b051ea7-b388-402d-a36a-4aa50e99f981" providerId="ADAL" clId="{9A8B8850-7133-46FC-9C4A-C1A5164B8DBA}" dt="2023-03-07T00:43:28.850" v="10" actId="18676"/>
        <pc:sldMkLst>
          <pc:docMk/>
          <pc:sldMk cId="3456145196" sldId="1053"/>
        </pc:sldMkLst>
      </pc:sldChg>
      <pc:sldChg chg="del">
        <pc:chgData name="권 희진" userId="9b051ea7-b388-402d-a36a-4aa50e99f981" providerId="ADAL" clId="{9A8B8850-7133-46FC-9C4A-C1A5164B8DBA}" dt="2023-03-07T00:43:24.348" v="9" actId="18676"/>
        <pc:sldMkLst>
          <pc:docMk/>
          <pc:sldMk cId="200844232" sldId="1054"/>
        </pc:sldMkLst>
      </pc:sldChg>
      <pc:sldChg chg="del">
        <pc:chgData name="권 희진" userId="9b051ea7-b388-402d-a36a-4aa50e99f981" providerId="ADAL" clId="{9A8B8850-7133-46FC-9C4A-C1A5164B8DBA}" dt="2023-03-07T00:43:24.348" v="9" actId="18676"/>
        <pc:sldMkLst>
          <pc:docMk/>
          <pc:sldMk cId="3462566147" sldId="1055"/>
        </pc:sldMkLst>
      </pc:sldChg>
      <pc:sldChg chg="del">
        <pc:chgData name="권 희진" userId="9b051ea7-b388-402d-a36a-4aa50e99f981" providerId="ADAL" clId="{9A8B8850-7133-46FC-9C4A-C1A5164B8DBA}" dt="2023-03-07T00:43:24.348" v="9" actId="18676"/>
        <pc:sldMkLst>
          <pc:docMk/>
          <pc:sldMk cId="1000134059" sldId="1056"/>
        </pc:sldMkLst>
      </pc:sldChg>
      <pc:sldChg chg="del">
        <pc:chgData name="권 희진" userId="9b051ea7-b388-402d-a36a-4aa50e99f981" providerId="ADAL" clId="{9A8B8850-7133-46FC-9C4A-C1A5164B8DBA}" dt="2023-03-07T00:43:24.348" v="9" actId="18676"/>
        <pc:sldMkLst>
          <pc:docMk/>
          <pc:sldMk cId="372444613" sldId="1057"/>
        </pc:sldMkLst>
      </pc:sldChg>
      <pc:sldChg chg="del">
        <pc:chgData name="권 희진" userId="9b051ea7-b388-402d-a36a-4aa50e99f981" providerId="ADAL" clId="{9A8B8850-7133-46FC-9C4A-C1A5164B8DBA}" dt="2023-03-07T00:43:24.348" v="9" actId="18676"/>
        <pc:sldMkLst>
          <pc:docMk/>
          <pc:sldMk cId="1939124952" sldId="1058"/>
        </pc:sldMkLst>
      </pc:sldChg>
      <pc:sldChg chg="del">
        <pc:chgData name="권 희진" userId="9b051ea7-b388-402d-a36a-4aa50e99f981" providerId="ADAL" clId="{9A8B8850-7133-46FC-9C4A-C1A5164B8DBA}" dt="2023-03-07T00:43:24.348" v="9" actId="18676"/>
        <pc:sldMkLst>
          <pc:docMk/>
          <pc:sldMk cId="3803097905" sldId="1059"/>
        </pc:sldMkLst>
      </pc:sldChg>
      <pc:sldChg chg="del">
        <pc:chgData name="권 희진" userId="9b051ea7-b388-402d-a36a-4aa50e99f981" providerId="ADAL" clId="{9A8B8850-7133-46FC-9C4A-C1A5164B8DBA}" dt="2023-03-07T00:43:24.348" v="9" actId="18676"/>
        <pc:sldMkLst>
          <pc:docMk/>
          <pc:sldMk cId="2353635446" sldId="1060"/>
        </pc:sldMkLst>
      </pc:sldChg>
      <pc:sldChg chg="del">
        <pc:chgData name="권 희진" userId="9b051ea7-b388-402d-a36a-4aa50e99f981" providerId="ADAL" clId="{9A8B8850-7133-46FC-9C4A-C1A5164B8DBA}" dt="2023-03-07T00:43:24.348" v="9" actId="18676"/>
        <pc:sldMkLst>
          <pc:docMk/>
          <pc:sldMk cId="715581330" sldId="1062"/>
        </pc:sldMkLst>
      </pc:sldChg>
      <pc:sldChg chg="del">
        <pc:chgData name="권 희진" userId="9b051ea7-b388-402d-a36a-4aa50e99f981" providerId="ADAL" clId="{9A8B8850-7133-46FC-9C4A-C1A5164B8DBA}" dt="2023-03-07T00:43:24.348" v="9" actId="18676"/>
        <pc:sldMkLst>
          <pc:docMk/>
          <pc:sldMk cId="110689344" sldId="1065"/>
        </pc:sldMkLst>
      </pc:sldChg>
      <pc:sldChg chg="del">
        <pc:chgData name="권 희진" userId="9b051ea7-b388-402d-a36a-4aa50e99f981" providerId="ADAL" clId="{9A8B8850-7133-46FC-9C4A-C1A5164B8DBA}" dt="2023-03-07T00:43:24.348" v="9" actId="18676"/>
        <pc:sldMkLst>
          <pc:docMk/>
          <pc:sldMk cId="3195435746" sldId="1066"/>
        </pc:sldMkLst>
      </pc:sldChg>
      <pc:sldChg chg="del">
        <pc:chgData name="권 희진" userId="9b051ea7-b388-402d-a36a-4aa50e99f981" providerId="ADAL" clId="{9A8B8850-7133-46FC-9C4A-C1A5164B8DBA}" dt="2023-03-07T00:43:24.348" v="9" actId="18676"/>
        <pc:sldMkLst>
          <pc:docMk/>
          <pc:sldMk cId="1176794434" sldId="1067"/>
        </pc:sldMkLst>
      </pc:sldChg>
      <pc:sldChg chg="del">
        <pc:chgData name="권 희진" userId="9b051ea7-b388-402d-a36a-4aa50e99f981" providerId="ADAL" clId="{9A8B8850-7133-46FC-9C4A-C1A5164B8DBA}" dt="2023-03-07T00:43:24.348" v="9" actId="18676"/>
        <pc:sldMkLst>
          <pc:docMk/>
          <pc:sldMk cId="2124766152" sldId="1068"/>
        </pc:sldMkLst>
      </pc:sldChg>
      <pc:sldChg chg="del">
        <pc:chgData name="권 희진" userId="9b051ea7-b388-402d-a36a-4aa50e99f981" providerId="ADAL" clId="{9A8B8850-7133-46FC-9C4A-C1A5164B8DBA}" dt="2023-03-07T00:43:24.348" v="9" actId="18676"/>
        <pc:sldMkLst>
          <pc:docMk/>
          <pc:sldMk cId="419697732" sldId="1069"/>
        </pc:sldMkLst>
      </pc:sldChg>
      <pc:sldChg chg="del">
        <pc:chgData name="권 희진" userId="9b051ea7-b388-402d-a36a-4aa50e99f981" providerId="ADAL" clId="{9A8B8850-7133-46FC-9C4A-C1A5164B8DBA}" dt="2023-03-07T00:44:53.369" v="49" actId="47"/>
        <pc:sldMkLst>
          <pc:docMk/>
          <pc:sldMk cId="1144402926" sldId="1071"/>
        </pc:sldMkLst>
      </pc:sldChg>
      <pc:sldChg chg="del">
        <pc:chgData name="권 희진" userId="9b051ea7-b388-402d-a36a-4aa50e99f981" providerId="ADAL" clId="{9A8B8850-7133-46FC-9C4A-C1A5164B8DBA}" dt="2023-03-07T00:43:24.348" v="9" actId="18676"/>
        <pc:sldMkLst>
          <pc:docMk/>
          <pc:sldMk cId="1795067944" sldId="1073"/>
        </pc:sldMkLst>
      </pc:sldChg>
      <pc:sldChg chg="del">
        <pc:chgData name="권 희진" userId="9b051ea7-b388-402d-a36a-4aa50e99f981" providerId="ADAL" clId="{9A8B8850-7133-46FC-9C4A-C1A5164B8DBA}" dt="2023-03-07T00:43:24.348" v="9" actId="18676"/>
        <pc:sldMkLst>
          <pc:docMk/>
          <pc:sldMk cId="2347853145" sldId="107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831515420" sldId="107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136707742" sldId="1076"/>
        </pc:sldMkLst>
      </pc:sldChg>
      <pc:sldChg chg="del">
        <pc:chgData name="권 희진" userId="9b051ea7-b388-402d-a36a-4aa50e99f981" providerId="ADAL" clId="{9A8B8850-7133-46FC-9C4A-C1A5164B8DBA}" dt="2023-03-07T00:44:53.464" v="50" actId="47"/>
        <pc:sldMkLst>
          <pc:docMk/>
          <pc:sldMk cId="1542441080" sldId="1078"/>
        </pc:sldMkLst>
      </pc:sldChg>
      <pc:sldChg chg="del">
        <pc:chgData name="권 희진" userId="9b051ea7-b388-402d-a36a-4aa50e99f981" providerId="ADAL" clId="{9A8B8850-7133-46FC-9C4A-C1A5164B8DBA}" dt="2023-03-07T00:45:04.896" v="89" actId="47"/>
        <pc:sldMkLst>
          <pc:docMk/>
          <pc:sldMk cId="1096881509" sldId="1079"/>
        </pc:sldMkLst>
      </pc:sldChg>
      <pc:sldChg chg="del">
        <pc:chgData name="권 희진" userId="9b051ea7-b388-402d-a36a-4aa50e99f981" providerId="ADAL" clId="{9A8B8850-7133-46FC-9C4A-C1A5164B8DBA}" dt="2023-03-07T00:44:59.228" v="72" actId="47"/>
        <pc:sldMkLst>
          <pc:docMk/>
          <pc:sldMk cId="2498935988" sldId="1089"/>
        </pc:sldMkLst>
      </pc:sldChg>
      <pc:sldChg chg="del">
        <pc:chgData name="권 희진" userId="9b051ea7-b388-402d-a36a-4aa50e99f981" providerId="ADAL" clId="{9A8B8850-7133-46FC-9C4A-C1A5164B8DBA}" dt="2023-03-07T00:44:55.527" v="57" actId="47"/>
        <pc:sldMkLst>
          <pc:docMk/>
          <pc:sldMk cId="2565491917" sldId="1091"/>
        </pc:sldMkLst>
      </pc:sldChg>
      <pc:sldChg chg="del">
        <pc:chgData name="권 희진" userId="9b051ea7-b388-402d-a36a-4aa50e99f981" providerId="ADAL" clId="{9A8B8850-7133-46FC-9C4A-C1A5164B8DBA}" dt="2023-03-07T00:44:53.680" v="51" actId="47"/>
        <pc:sldMkLst>
          <pc:docMk/>
          <pc:sldMk cId="602065480" sldId="1092"/>
        </pc:sldMkLst>
      </pc:sldChg>
      <pc:sldChg chg="del">
        <pc:chgData name="권 희진" userId="9b051ea7-b388-402d-a36a-4aa50e99f981" providerId="ADAL" clId="{9A8B8850-7133-46FC-9C4A-C1A5164B8DBA}" dt="2023-03-07T00:44:53.996" v="52" actId="47"/>
        <pc:sldMkLst>
          <pc:docMk/>
          <pc:sldMk cId="1169474380" sldId="1094"/>
        </pc:sldMkLst>
      </pc:sldChg>
      <pc:sldChg chg="del">
        <pc:chgData name="권 희진" userId="9b051ea7-b388-402d-a36a-4aa50e99f981" providerId="ADAL" clId="{9A8B8850-7133-46FC-9C4A-C1A5164B8DBA}" dt="2023-03-07T00:44:54.382" v="53" actId="47"/>
        <pc:sldMkLst>
          <pc:docMk/>
          <pc:sldMk cId="140171578" sldId="1095"/>
        </pc:sldMkLst>
      </pc:sldChg>
      <pc:sldChg chg="del">
        <pc:chgData name="권 희진" userId="9b051ea7-b388-402d-a36a-4aa50e99f981" providerId="ADAL" clId="{9A8B8850-7133-46FC-9C4A-C1A5164B8DBA}" dt="2023-03-07T00:44:54.579" v="54" actId="47"/>
        <pc:sldMkLst>
          <pc:docMk/>
          <pc:sldMk cId="3545718077" sldId="1098"/>
        </pc:sldMkLst>
      </pc:sldChg>
      <pc:sldChg chg="del">
        <pc:chgData name="권 희진" userId="9b051ea7-b388-402d-a36a-4aa50e99f981" providerId="ADAL" clId="{9A8B8850-7133-46FC-9C4A-C1A5164B8DBA}" dt="2023-03-07T00:44:54.740" v="55" actId="47"/>
        <pc:sldMkLst>
          <pc:docMk/>
          <pc:sldMk cId="3877025761" sldId="1099"/>
        </pc:sldMkLst>
      </pc:sldChg>
      <pc:sldChg chg="del">
        <pc:chgData name="권 희진" userId="9b051ea7-b388-402d-a36a-4aa50e99f981" providerId="ADAL" clId="{9A8B8850-7133-46FC-9C4A-C1A5164B8DBA}" dt="2023-03-07T00:44:54.878" v="56" actId="47"/>
        <pc:sldMkLst>
          <pc:docMk/>
          <pc:sldMk cId="1111850505" sldId="1100"/>
        </pc:sldMkLst>
      </pc:sldChg>
      <pc:sldChg chg="del">
        <pc:chgData name="권 희진" userId="9b051ea7-b388-402d-a36a-4aa50e99f981" providerId="ADAL" clId="{9A8B8850-7133-46FC-9C4A-C1A5164B8DBA}" dt="2023-03-07T00:44:55.647" v="58" actId="47"/>
        <pc:sldMkLst>
          <pc:docMk/>
          <pc:sldMk cId="4238834372" sldId="1113"/>
        </pc:sldMkLst>
      </pc:sldChg>
      <pc:sldChg chg="del">
        <pc:chgData name="권 희진" userId="9b051ea7-b388-402d-a36a-4aa50e99f981" providerId="ADAL" clId="{9A8B8850-7133-46FC-9C4A-C1A5164B8DBA}" dt="2023-03-07T00:45:07.378" v="90" actId="47"/>
        <pc:sldMkLst>
          <pc:docMk/>
          <pc:sldMk cId="1360567316" sldId="1114"/>
        </pc:sldMkLst>
      </pc:sldChg>
      <pc:sldChg chg="del">
        <pc:chgData name="권 희진" userId="9b051ea7-b388-402d-a36a-4aa50e99f981" providerId="ADAL" clId="{9A8B8850-7133-46FC-9C4A-C1A5164B8DBA}" dt="2023-03-07T00:45:07.497" v="91" actId="47"/>
        <pc:sldMkLst>
          <pc:docMk/>
          <pc:sldMk cId="2509690470" sldId="1115"/>
        </pc:sldMkLst>
      </pc:sldChg>
      <pc:sldChg chg="del">
        <pc:chgData name="권 희진" userId="9b051ea7-b388-402d-a36a-4aa50e99f981" providerId="ADAL" clId="{9A8B8850-7133-46FC-9C4A-C1A5164B8DBA}" dt="2023-03-07T00:44:55.890" v="59" actId="47"/>
        <pc:sldMkLst>
          <pc:docMk/>
          <pc:sldMk cId="2401646615" sldId="1118"/>
        </pc:sldMkLst>
      </pc:sldChg>
      <pc:sldChg chg="del">
        <pc:chgData name="권 희진" userId="9b051ea7-b388-402d-a36a-4aa50e99f981" providerId="ADAL" clId="{9A8B8850-7133-46FC-9C4A-C1A5164B8DBA}" dt="2023-03-07T00:45:07.982" v="93" actId="47"/>
        <pc:sldMkLst>
          <pc:docMk/>
          <pc:sldMk cId="1484594619" sldId="1119"/>
        </pc:sldMkLst>
      </pc:sldChg>
      <pc:sldChg chg="del">
        <pc:chgData name="권 희진" userId="9b051ea7-b388-402d-a36a-4aa50e99f981" providerId="ADAL" clId="{9A8B8850-7133-46FC-9C4A-C1A5164B8DBA}" dt="2023-03-07T00:44:56.002" v="60" actId="47"/>
        <pc:sldMkLst>
          <pc:docMk/>
          <pc:sldMk cId="2004963781" sldId="1120"/>
        </pc:sldMkLst>
      </pc:sldChg>
      <pc:sldChg chg="del">
        <pc:chgData name="권 희진" userId="9b051ea7-b388-402d-a36a-4aa50e99f981" providerId="ADAL" clId="{9A8B8850-7133-46FC-9C4A-C1A5164B8DBA}" dt="2023-03-07T00:45:08.245" v="94" actId="47"/>
        <pc:sldMkLst>
          <pc:docMk/>
          <pc:sldMk cId="2233614288" sldId="1121"/>
        </pc:sldMkLst>
      </pc:sldChg>
      <pc:sldChg chg="del">
        <pc:chgData name="권 희진" userId="9b051ea7-b388-402d-a36a-4aa50e99f981" providerId="ADAL" clId="{9A8B8850-7133-46FC-9C4A-C1A5164B8DBA}" dt="2023-03-07T00:45:08.407" v="95" actId="47"/>
        <pc:sldMkLst>
          <pc:docMk/>
          <pc:sldMk cId="2909244832" sldId="1123"/>
        </pc:sldMkLst>
      </pc:sldChg>
      <pc:sldChg chg="del">
        <pc:chgData name="권 희진" userId="9b051ea7-b388-402d-a36a-4aa50e99f981" providerId="ADAL" clId="{9A8B8850-7133-46FC-9C4A-C1A5164B8DBA}" dt="2023-03-07T00:44:56.867" v="64" actId="47"/>
        <pc:sldMkLst>
          <pc:docMk/>
          <pc:sldMk cId="3317231521" sldId="1126"/>
        </pc:sldMkLst>
      </pc:sldChg>
      <pc:sldChg chg="del">
        <pc:chgData name="권 희진" userId="9b051ea7-b388-402d-a36a-4aa50e99f981" providerId="ADAL" clId="{9A8B8850-7133-46FC-9C4A-C1A5164B8DBA}" dt="2023-03-07T00:44:57.485" v="65" actId="47"/>
        <pc:sldMkLst>
          <pc:docMk/>
          <pc:sldMk cId="1451974935" sldId="1128"/>
        </pc:sldMkLst>
      </pc:sldChg>
      <pc:sldChg chg="del">
        <pc:chgData name="권 희진" userId="9b051ea7-b388-402d-a36a-4aa50e99f981" providerId="ADAL" clId="{9A8B8850-7133-46FC-9C4A-C1A5164B8DBA}" dt="2023-03-07T00:44:57.571" v="66" actId="47"/>
        <pc:sldMkLst>
          <pc:docMk/>
          <pc:sldMk cId="1869744972" sldId="1129"/>
        </pc:sldMkLst>
      </pc:sldChg>
      <pc:sldChg chg="del">
        <pc:chgData name="권 희진" userId="9b051ea7-b388-402d-a36a-4aa50e99f981" providerId="ADAL" clId="{9A8B8850-7133-46FC-9C4A-C1A5164B8DBA}" dt="2023-03-07T00:44:57.783" v="67" actId="47"/>
        <pc:sldMkLst>
          <pc:docMk/>
          <pc:sldMk cId="4111503511" sldId="1130"/>
        </pc:sldMkLst>
      </pc:sldChg>
      <pc:sldChg chg="del">
        <pc:chgData name="권 희진" userId="9b051ea7-b388-402d-a36a-4aa50e99f981" providerId="ADAL" clId="{9A8B8850-7133-46FC-9C4A-C1A5164B8DBA}" dt="2023-03-07T00:44:58.190" v="68" actId="47"/>
        <pc:sldMkLst>
          <pc:docMk/>
          <pc:sldMk cId="1875404631" sldId="1132"/>
        </pc:sldMkLst>
      </pc:sldChg>
      <pc:sldChg chg="del">
        <pc:chgData name="권 희진" userId="9b051ea7-b388-402d-a36a-4aa50e99f981" providerId="ADAL" clId="{9A8B8850-7133-46FC-9C4A-C1A5164B8DBA}" dt="2023-03-07T00:44:58.431" v="69" actId="47"/>
        <pc:sldMkLst>
          <pc:docMk/>
          <pc:sldMk cId="1048959879" sldId="1133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272862513" sldId="1134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2456296713" sldId="1135"/>
        </pc:sldMkLst>
      </pc:sldChg>
      <pc:sldChg chg="modSp add del mod ord">
        <pc:chgData name="권 희진" userId="9b051ea7-b388-402d-a36a-4aa50e99f981" providerId="ADAL" clId="{9A8B8850-7133-46FC-9C4A-C1A5164B8DBA}" dt="2023-05-09T05:12:52.751" v="20905"/>
        <pc:sldMkLst>
          <pc:docMk/>
          <pc:sldMk cId="4213675772" sldId="1137"/>
        </pc:sldMkLst>
        <pc:spChg chg="mod">
          <ac:chgData name="권 희진" userId="9b051ea7-b388-402d-a36a-4aa50e99f981" providerId="ADAL" clId="{9A8B8850-7133-46FC-9C4A-C1A5164B8DBA}" dt="2023-03-07T00:44:28.077" v="37" actId="20577"/>
          <ac:spMkLst>
            <pc:docMk/>
            <pc:sldMk cId="4213675772" sldId="1137"/>
            <ac:spMk id="5" creationId="{93031469-3C2D-8070-8FE4-33DCBDE958F4}"/>
          </ac:spMkLst>
        </pc:spChg>
      </pc:sldChg>
      <pc:sldChg chg="del">
        <pc:chgData name="권 희진" userId="9b051ea7-b388-402d-a36a-4aa50e99f981" providerId="ADAL" clId="{9A8B8850-7133-46FC-9C4A-C1A5164B8DBA}" dt="2023-03-07T00:43:53.329" v="17" actId="18676"/>
        <pc:sldMkLst>
          <pc:docMk/>
          <pc:sldMk cId="1018356624" sldId="1138"/>
        </pc:sldMkLst>
      </pc:sldChg>
      <pc:sldChg chg="addSp modSp new del mod">
        <pc:chgData name="권 희진" userId="9b051ea7-b388-402d-a36a-4aa50e99f981" providerId="ADAL" clId="{9A8B8850-7133-46FC-9C4A-C1A5164B8DBA}" dt="2023-03-31T08:00:50.194" v="10399" actId="47"/>
        <pc:sldMkLst>
          <pc:docMk/>
          <pc:sldMk cId="4231035657" sldId="1138"/>
        </pc:sldMkLst>
        <pc:spChg chg="add mod">
          <ac:chgData name="권 희진" userId="9b051ea7-b388-402d-a36a-4aa50e99f981" providerId="ADAL" clId="{9A8B8850-7133-46FC-9C4A-C1A5164B8DBA}" dt="2023-03-07T06:25:31.395" v="865"/>
          <ac:spMkLst>
            <pc:docMk/>
            <pc:sldMk cId="4231035657" sldId="1138"/>
            <ac:spMk id="5" creationId="{A8A75A45-7F9F-8CC8-BD3D-C614F48400FB}"/>
          </ac:spMkLst>
        </pc:spChg>
        <pc:spChg chg="add mod">
          <ac:chgData name="권 희진" userId="9b051ea7-b388-402d-a36a-4aa50e99f981" providerId="ADAL" clId="{9A8B8850-7133-46FC-9C4A-C1A5164B8DBA}" dt="2023-03-07T06:25:31.395" v="865"/>
          <ac:spMkLst>
            <pc:docMk/>
            <pc:sldMk cId="4231035657" sldId="1138"/>
            <ac:spMk id="6" creationId="{0D5F3257-1285-9E7E-55CF-F4FF3C44355B}"/>
          </ac:spMkLst>
        </pc:spChg>
        <pc:spChg chg="add mod">
          <ac:chgData name="권 희진" userId="9b051ea7-b388-402d-a36a-4aa50e99f981" providerId="ADAL" clId="{9A8B8850-7133-46FC-9C4A-C1A5164B8DBA}" dt="2023-03-07T06:25:31.395" v="865"/>
          <ac:spMkLst>
            <pc:docMk/>
            <pc:sldMk cId="4231035657" sldId="1138"/>
            <ac:spMk id="7" creationId="{B6AD58CC-ED73-1366-ED55-BC381EE72450}"/>
          </ac:spMkLst>
        </pc:spChg>
        <pc:spChg chg="add mod">
          <ac:chgData name="권 희진" userId="9b051ea7-b388-402d-a36a-4aa50e99f981" providerId="ADAL" clId="{9A8B8850-7133-46FC-9C4A-C1A5164B8DBA}" dt="2023-03-07T06:25:31.395" v="865"/>
          <ac:spMkLst>
            <pc:docMk/>
            <pc:sldMk cId="4231035657" sldId="1138"/>
            <ac:spMk id="8" creationId="{B51939DA-2A60-15D0-3F2D-230AEE76DBC6}"/>
          </ac:spMkLst>
        </pc:spChg>
        <pc:spChg chg="add mod">
          <ac:chgData name="권 희진" userId="9b051ea7-b388-402d-a36a-4aa50e99f981" providerId="ADAL" clId="{9A8B8850-7133-46FC-9C4A-C1A5164B8DBA}" dt="2023-03-07T06:25:31.395" v="865"/>
          <ac:spMkLst>
            <pc:docMk/>
            <pc:sldMk cId="4231035657" sldId="1138"/>
            <ac:spMk id="9" creationId="{3B572FAA-8C55-CC48-3797-49B5B763792C}"/>
          </ac:spMkLst>
        </pc:spChg>
        <pc:spChg chg="add mod">
          <ac:chgData name="권 희진" userId="9b051ea7-b388-402d-a36a-4aa50e99f981" providerId="ADAL" clId="{9A8B8850-7133-46FC-9C4A-C1A5164B8DBA}" dt="2023-03-07T06:25:31.395" v="865"/>
          <ac:spMkLst>
            <pc:docMk/>
            <pc:sldMk cId="4231035657" sldId="1138"/>
            <ac:spMk id="10" creationId="{B2AABB3E-66DC-84E5-DB49-E0BA7CC0290D}"/>
          </ac:spMkLst>
        </pc:spChg>
        <pc:spChg chg="add mod">
          <ac:chgData name="권 희진" userId="9b051ea7-b388-402d-a36a-4aa50e99f981" providerId="ADAL" clId="{9A8B8850-7133-46FC-9C4A-C1A5164B8DBA}" dt="2023-03-07T06:25:31.395" v="865"/>
          <ac:spMkLst>
            <pc:docMk/>
            <pc:sldMk cId="4231035657" sldId="1138"/>
            <ac:spMk id="11" creationId="{86D681B6-2A96-AD31-C60C-03BE25338AF7}"/>
          </ac:spMkLst>
        </pc:spChg>
        <pc:spChg chg="add mod">
          <ac:chgData name="권 희진" userId="9b051ea7-b388-402d-a36a-4aa50e99f981" providerId="ADAL" clId="{9A8B8850-7133-46FC-9C4A-C1A5164B8DBA}" dt="2023-03-07T06:25:31.395" v="865"/>
          <ac:spMkLst>
            <pc:docMk/>
            <pc:sldMk cId="4231035657" sldId="1138"/>
            <ac:spMk id="12" creationId="{6A34ABA3-D29C-6DBF-9511-C1C3D2570BCD}"/>
          </ac:spMkLst>
        </pc:spChg>
        <pc:spChg chg="add mod">
          <ac:chgData name="권 희진" userId="9b051ea7-b388-402d-a36a-4aa50e99f981" providerId="ADAL" clId="{9A8B8850-7133-46FC-9C4A-C1A5164B8DBA}" dt="2023-03-07T06:25:31.395" v="865"/>
          <ac:spMkLst>
            <pc:docMk/>
            <pc:sldMk cId="4231035657" sldId="1138"/>
            <ac:spMk id="13" creationId="{672935A8-5373-6223-EB37-40DFB25DFF15}"/>
          </ac:spMkLst>
        </pc:spChg>
        <pc:spChg chg="add mod">
          <ac:chgData name="권 희진" userId="9b051ea7-b388-402d-a36a-4aa50e99f981" providerId="ADAL" clId="{9A8B8850-7133-46FC-9C4A-C1A5164B8DBA}" dt="2023-03-07T09:16:04.162" v="1164" actId="1076"/>
          <ac:spMkLst>
            <pc:docMk/>
            <pc:sldMk cId="4231035657" sldId="1138"/>
            <ac:spMk id="14" creationId="{24D3A5D8-B603-4458-4E7F-6FF1D50F00BF}"/>
          </ac:spMkLst>
        </pc:spChg>
        <pc:picChg chg="add">
          <ac:chgData name="권 희진" userId="9b051ea7-b388-402d-a36a-4aa50e99f981" providerId="ADAL" clId="{9A8B8850-7133-46FC-9C4A-C1A5164B8DBA}" dt="2023-03-07T05:43:55.370" v="864" actId="22"/>
          <ac:picMkLst>
            <pc:docMk/>
            <pc:sldMk cId="4231035657" sldId="1138"/>
            <ac:picMk id="4" creationId="{5814F330-7F43-AB48-B0E8-D551290E931D}"/>
          </ac:picMkLst>
        </pc:picChg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394358100" sldId="1139"/>
        </pc:sldMkLst>
      </pc:sldChg>
      <pc:sldChg chg="addSp delSp modSp add del mod modClrScheme chgLayout">
        <pc:chgData name="권 희진" userId="9b051ea7-b388-402d-a36a-4aa50e99f981" providerId="ADAL" clId="{9A8B8850-7133-46FC-9C4A-C1A5164B8DBA}" dt="2023-04-10T06:20:20.977" v="12245"/>
        <pc:sldMkLst>
          <pc:docMk/>
          <pc:sldMk cId="1515418300" sldId="1139"/>
        </pc:sldMkLst>
        <pc:spChg chg="mod ord">
          <ac:chgData name="권 희진" userId="9b051ea7-b388-402d-a36a-4aa50e99f981" providerId="ADAL" clId="{9A8B8850-7133-46FC-9C4A-C1A5164B8DBA}" dt="2023-04-04T09:42:56.422" v="11955" actId="700"/>
          <ac:spMkLst>
            <pc:docMk/>
            <pc:sldMk cId="1515418300" sldId="1139"/>
            <ac:spMk id="2" creationId="{7EF917D0-6DE8-93D4-A919-7098EF4308B1}"/>
          </ac:spMkLst>
        </pc:spChg>
        <pc:spChg chg="add mod">
          <ac:chgData name="권 희진" userId="9b051ea7-b388-402d-a36a-4aa50e99f981" providerId="ADAL" clId="{9A8B8850-7133-46FC-9C4A-C1A5164B8DBA}" dt="2023-03-21T05:08:26.753" v="3624" actId="14100"/>
          <ac:spMkLst>
            <pc:docMk/>
            <pc:sldMk cId="1515418300" sldId="1139"/>
            <ac:spMk id="5" creationId="{D4B90EE4-01A6-A478-AD3D-021DB74AF220}"/>
          </ac:spMkLst>
        </pc:spChg>
        <pc:spChg chg="add mod">
          <ac:chgData name="권 희진" userId="9b051ea7-b388-402d-a36a-4aa50e99f981" providerId="ADAL" clId="{9A8B8850-7133-46FC-9C4A-C1A5164B8DBA}" dt="2023-03-27T09:45:26.748" v="4032" actId="1076"/>
          <ac:spMkLst>
            <pc:docMk/>
            <pc:sldMk cId="1515418300" sldId="1139"/>
            <ac:spMk id="7" creationId="{C742D39E-357C-CDA7-2BBF-3D7DD580D038}"/>
          </ac:spMkLst>
        </pc:spChg>
        <pc:spChg chg="add mod">
          <ac:chgData name="권 희진" userId="9b051ea7-b388-402d-a36a-4aa50e99f981" providerId="ADAL" clId="{9A8B8850-7133-46FC-9C4A-C1A5164B8DBA}" dt="2023-03-31T01:20:40.953" v="6321" actId="1037"/>
          <ac:spMkLst>
            <pc:docMk/>
            <pc:sldMk cId="1515418300" sldId="1139"/>
            <ac:spMk id="8" creationId="{AD4E71E9-E57B-65E8-E85D-853EE04E2CE5}"/>
          </ac:spMkLst>
        </pc:spChg>
        <pc:spChg chg="add del mod">
          <ac:chgData name="권 희진" userId="9b051ea7-b388-402d-a36a-4aa50e99f981" providerId="ADAL" clId="{9A8B8850-7133-46FC-9C4A-C1A5164B8DBA}" dt="2023-03-21T05:11:03.789" v="3655"/>
          <ac:spMkLst>
            <pc:docMk/>
            <pc:sldMk cId="1515418300" sldId="1139"/>
            <ac:spMk id="9" creationId="{2FF4DF20-4F9A-EC91-1E56-94A49FB7E640}"/>
          </ac:spMkLst>
        </pc:spChg>
        <pc:spChg chg="add mod">
          <ac:chgData name="권 희진" userId="9b051ea7-b388-402d-a36a-4aa50e99f981" providerId="ADAL" clId="{9A8B8850-7133-46FC-9C4A-C1A5164B8DBA}" dt="2023-04-03T09:04:02.900" v="11042" actId="20577"/>
          <ac:spMkLst>
            <pc:docMk/>
            <pc:sldMk cId="1515418300" sldId="1139"/>
            <ac:spMk id="9" creationId="{CA9A8416-3F4B-AA14-71FE-1BAAB0F1428E}"/>
          </ac:spMkLst>
        </pc:spChg>
        <pc:spChg chg="add mod">
          <ac:chgData name="권 희진" userId="9b051ea7-b388-402d-a36a-4aa50e99f981" providerId="ADAL" clId="{9A8B8850-7133-46FC-9C4A-C1A5164B8DBA}" dt="2023-03-31T01:20:48.796" v="6325"/>
          <ac:spMkLst>
            <pc:docMk/>
            <pc:sldMk cId="1515418300" sldId="1139"/>
            <ac:spMk id="9" creationId="{E4A2CE3E-DEE9-0D9C-52AC-FE223CF606F1}"/>
          </ac:spMkLst>
        </pc:spChg>
        <pc:spChg chg="add mod ord">
          <ac:chgData name="권 희진" userId="9b051ea7-b388-402d-a36a-4aa50e99f981" providerId="ADAL" clId="{9A8B8850-7133-46FC-9C4A-C1A5164B8DBA}" dt="2023-03-31T01:21:07.507" v="6330" actId="20577"/>
          <ac:spMkLst>
            <pc:docMk/>
            <pc:sldMk cId="1515418300" sldId="1139"/>
            <ac:spMk id="10" creationId="{79E901F4-AFFE-C6FF-24D5-97FAF23428DD}"/>
          </ac:spMkLst>
        </pc:spChg>
        <pc:spChg chg="add mod">
          <ac:chgData name="권 희진" userId="9b051ea7-b388-402d-a36a-4aa50e99f981" providerId="ADAL" clId="{9A8B8850-7133-46FC-9C4A-C1A5164B8DBA}" dt="2023-03-27T09:45:29.816" v="4033" actId="1076"/>
          <ac:spMkLst>
            <pc:docMk/>
            <pc:sldMk cId="1515418300" sldId="1139"/>
            <ac:spMk id="11" creationId="{181CB85D-2BE2-7D1C-D380-B86EC189D179}"/>
          </ac:spMkLst>
        </pc:spChg>
        <pc:spChg chg="add mod">
          <ac:chgData name="권 희진" userId="9b051ea7-b388-402d-a36a-4aa50e99f981" providerId="ADAL" clId="{9A8B8850-7133-46FC-9C4A-C1A5164B8DBA}" dt="2023-03-21T05:19:03.601" v="3773" actId="1037"/>
          <ac:spMkLst>
            <pc:docMk/>
            <pc:sldMk cId="1515418300" sldId="1139"/>
            <ac:spMk id="12" creationId="{5C9B9376-80A1-E884-2B06-24E65D07EFC5}"/>
          </ac:spMkLst>
        </pc:spChg>
        <pc:spChg chg="add mod">
          <ac:chgData name="권 희진" userId="9b051ea7-b388-402d-a36a-4aa50e99f981" providerId="ADAL" clId="{9A8B8850-7133-46FC-9C4A-C1A5164B8DBA}" dt="2023-03-21T05:13:22.135" v="3717" actId="1037"/>
          <ac:spMkLst>
            <pc:docMk/>
            <pc:sldMk cId="1515418300" sldId="1139"/>
            <ac:spMk id="13" creationId="{36B6B08A-EFF9-1987-7296-06ADB23570DE}"/>
          </ac:spMkLst>
        </pc:spChg>
        <pc:spChg chg="add mod">
          <ac:chgData name="권 희진" userId="9b051ea7-b388-402d-a36a-4aa50e99f981" providerId="ADAL" clId="{9A8B8850-7133-46FC-9C4A-C1A5164B8DBA}" dt="2023-03-21T05:14:08.824" v="3729" actId="1035"/>
          <ac:spMkLst>
            <pc:docMk/>
            <pc:sldMk cId="1515418300" sldId="1139"/>
            <ac:spMk id="14" creationId="{8BB4CC0F-8F7B-8C40-8DAC-2491D28BBA3E}"/>
          </ac:spMkLst>
        </pc:spChg>
        <pc:spChg chg="add mod">
          <ac:chgData name="권 희진" userId="9b051ea7-b388-402d-a36a-4aa50e99f981" providerId="ADAL" clId="{9A8B8850-7133-46FC-9C4A-C1A5164B8DBA}" dt="2023-03-28T00:57:15.595" v="4297" actId="164"/>
          <ac:spMkLst>
            <pc:docMk/>
            <pc:sldMk cId="1515418300" sldId="1139"/>
            <ac:spMk id="15" creationId="{A66B4627-666F-E9B2-34A5-B889BC87A846}"/>
          </ac:spMkLst>
        </pc:spChg>
        <pc:spChg chg="add mod">
          <ac:chgData name="권 희진" userId="9b051ea7-b388-402d-a36a-4aa50e99f981" providerId="ADAL" clId="{9A8B8850-7133-46FC-9C4A-C1A5164B8DBA}" dt="2023-03-31T01:20:59.914" v="6328" actId="1076"/>
          <ac:spMkLst>
            <pc:docMk/>
            <pc:sldMk cId="1515418300" sldId="1139"/>
            <ac:spMk id="15" creationId="{A87E8AE2-966D-1E18-3224-D7BD66C7B3D2}"/>
          </ac:spMkLst>
        </pc:spChg>
        <pc:spChg chg="add mod">
          <ac:chgData name="권 희진" userId="9b051ea7-b388-402d-a36a-4aa50e99f981" providerId="ADAL" clId="{9A8B8850-7133-46FC-9C4A-C1A5164B8DBA}" dt="2023-03-31T01:30:51.382" v="6782" actId="20577"/>
          <ac:spMkLst>
            <pc:docMk/>
            <pc:sldMk cId="1515418300" sldId="1139"/>
            <ac:spMk id="17" creationId="{2CE8F513-53A5-7EFC-78DB-732574A68487}"/>
          </ac:spMkLst>
        </pc:spChg>
        <pc:spChg chg="add mod">
          <ac:chgData name="권 희진" userId="9b051ea7-b388-402d-a36a-4aa50e99f981" providerId="ADAL" clId="{9A8B8850-7133-46FC-9C4A-C1A5164B8DBA}" dt="2023-03-28T00:10:49.205" v="4127" actId="113"/>
          <ac:spMkLst>
            <pc:docMk/>
            <pc:sldMk cId="1515418300" sldId="1139"/>
            <ac:spMk id="17" creationId="{F3E54080-F5BC-AD99-F64A-78F470D5BDDC}"/>
          </ac:spMkLst>
        </pc:spChg>
        <pc:spChg chg="add mod">
          <ac:chgData name="권 희진" userId="9b051ea7-b388-402d-a36a-4aa50e99f981" providerId="ADAL" clId="{9A8B8850-7133-46FC-9C4A-C1A5164B8DBA}" dt="2023-03-21T05:34:58.266" v="3907" actId="1035"/>
          <ac:spMkLst>
            <pc:docMk/>
            <pc:sldMk cId="1515418300" sldId="1139"/>
            <ac:spMk id="19" creationId="{77DDE274-1E6C-9B60-2924-7A89D4055655}"/>
          </ac:spMkLst>
        </pc:spChg>
        <pc:spChg chg="add del mod ord">
          <ac:chgData name="권 희진" userId="9b051ea7-b388-402d-a36a-4aa50e99f981" providerId="ADAL" clId="{9A8B8850-7133-46FC-9C4A-C1A5164B8DBA}" dt="2023-03-28T00:10:19.698" v="4109" actId="478"/>
          <ac:spMkLst>
            <pc:docMk/>
            <pc:sldMk cId="1515418300" sldId="1139"/>
            <ac:spMk id="20" creationId="{2366C4CA-2008-BAEC-6CA5-E8946AA35D99}"/>
          </ac:spMkLst>
        </pc:spChg>
        <pc:spChg chg="add mod">
          <ac:chgData name="권 희진" userId="9b051ea7-b388-402d-a36a-4aa50e99f981" providerId="ADAL" clId="{9A8B8850-7133-46FC-9C4A-C1A5164B8DBA}" dt="2023-03-31T01:31:26.844" v="6793" actId="20577"/>
          <ac:spMkLst>
            <pc:docMk/>
            <pc:sldMk cId="1515418300" sldId="1139"/>
            <ac:spMk id="20" creationId="{81641F59-A0CC-75CE-FEFD-EF2E1DE5A1DD}"/>
          </ac:spMkLst>
        </pc:spChg>
        <pc:spChg chg="add del mod">
          <ac:chgData name="권 희진" userId="9b051ea7-b388-402d-a36a-4aa50e99f981" providerId="ADAL" clId="{9A8B8850-7133-46FC-9C4A-C1A5164B8DBA}" dt="2023-03-21T05:17:31.350" v="3747" actId="478"/>
          <ac:spMkLst>
            <pc:docMk/>
            <pc:sldMk cId="1515418300" sldId="1139"/>
            <ac:spMk id="20" creationId="{8260AD00-2D60-3FCB-AE8F-5AB9D5C5BC52}"/>
          </ac:spMkLst>
        </pc:spChg>
        <pc:spChg chg="add mod">
          <ac:chgData name="권 희진" userId="9b051ea7-b388-402d-a36a-4aa50e99f981" providerId="ADAL" clId="{9A8B8850-7133-46FC-9C4A-C1A5164B8DBA}" dt="2023-03-21T05:34:58.266" v="3907" actId="1035"/>
          <ac:spMkLst>
            <pc:docMk/>
            <pc:sldMk cId="1515418300" sldId="1139"/>
            <ac:spMk id="21" creationId="{0F3EAB1F-B7FC-0220-68DF-3FE18E73EE41}"/>
          </ac:spMkLst>
        </pc:spChg>
        <pc:spChg chg="add mod">
          <ac:chgData name="권 희진" userId="9b051ea7-b388-402d-a36a-4aa50e99f981" providerId="ADAL" clId="{9A8B8850-7133-46FC-9C4A-C1A5164B8DBA}" dt="2023-03-31T01:30:34.502" v="6714" actId="1076"/>
          <ac:spMkLst>
            <pc:docMk/>
            <pc:sldMk cId="1515418300" sldId="1139"/>
            <ac:spMk id="22" creationId="{532CE8B2-022C-F098-F2A8-A686658058C2}"/>
          </ac:spMkLst>
        </pc:spChg>
        <pc:spChg chg="add mod">
          <ac:chgData name="권 희진" userId="9b051ea7-b388-402d-a36a-4aa50e99f981" providerId="ADAL" clId="{9A8B8850-7133-46FC-9C4A-C1A5164B8DBA}" dt="2023-03-28T00:57:15.595" v="4297" actId="164"/>
          <ac:spMkLst>
            <pc:docMk/>
            <pc:sldMk cId="1515418300" sldId="1139"/>
            <ac:spMk id="22" creationId="{7AEB5C27-D198-F7E2-EC01-2EA20C1C3096}"/>
          </ac:spMkLst>
        </pc:spChg>
        <pc:spChg chg="add mod">
          <ac:chgData name="권 희진" userId="9b051ea7-b388-402d-a36a-4aa50e99f981" providerId="ADAL" clId="{9A8B8850-7133-46FC-9C4A-C1A5164B8DBA}" dt="2023-03-28T00:57:15.595" v="4297" actId="164"/>
          <ac:spMkLst>
            <pc:docMk/>
            <pc:sldMk cId="1515418300" sldId="1139"/>
            <ac:spMk id="24" creationId="{354B4A43-D91B-D447-AB1C-D233EBCEE37B}"/>
          </ac:spMkLst>
        </pc:spChg>
        <pc:spChg chg="add mod">
          <ac:chgData name="권 희진" userId="9b051ea7-b388-402d-a36a-4aa50e99f981" providerId="ADAL" clId="{9A8B8850-7133-46FC-9C4A-C1A5164B8DBA}" dt="2023-03-21T05:19:07.407" v="3775"/>
          <ac:spMkLst>
            <pc:docMk/>
            <pc:sldMk cId="1515418300" sldId="1139"/>
            <ac:spMk id="24" creationId="{8359BB45-C0CF-ADE9-72A7-3337CBB6D4D2}"/>
          </ac:spMkLst>
        </pc:spChg>
        <pc:spChg chg="add mod">
          <ac:chgData name="권 희진" userId="9b051ea7-b388-402d-a36a-4aa50e99f981" providerId="ADAL" clId="{9A8B8850-7133-46FC-9C4A-C1A5164B8DBA}" dt="2023-04-10T06:20:20.977" v="12245"/>
          <ac:spMkLst>
            <pc:docMk/>
            <pc:sldMk cId="1515418300" sldId="1139"/>
            <ac:spMk id="24" creationId="{95E42362-BC00-5A7D-C4E8-CFEE6E5972C0}"/>
          </ac:spMkLst>
        </pc:spChg>
        <pc:spChg chg="add mod">
          <ac:chgData name="권 희진" userId="9b051ea7-b388-402d-a36a-4aa50e99f981" providerId="ADAL" clId="{9A8B8850-7133-46FC-9C4A-C1A5164B8DBA}" dt="2023-03-21T05:34:58.266" v="3907" actId="1035"/>
          <ac:spMkLst>
            <pc:docMk/>
            <pc:sldMk cId="1515418300" sldId="1139"/>
            <ac:spMk id="25" creationId="{0E3009A1-3A28-A632-AFDA-D2E33E80C0E1}"/>
          </ac:spMkLst>
        </pc:spChg>
        <pc:spChg chg="add mod ord">
          <ac:chgData name="권 희진" userId="9b051ea7-b388-402d-a36a-4aa50e99f981" providerId="ADAL" clId="{9A8B8850-7133-46FC-9C4A-C1A5164B8DBA}" dt="2023-03-21T05:34:58.266" v="3907" actId="1035"/>
          <ac:spMkLst>
            <pc:docMk/>
            <pc:sldMk cId="1515418300" sldId="1139"/>
            <ac:spMk id="26" creationId="{9F47644D-7007-CA0B-C498-B17290136E64}"/>
          </ac:spMkLst>
        </pc:spChg>
        <pc:spChg chg="add mod">
          <ac:chgData name="권 희진" userId="9b051ea7-b388-402d-a36a-4aa50e99f981" providerId="ADAL" clId="{9A8B8850-7133-46FC-9C4A-C1A5164B8DBA}" dt="2023-03-28T00:57:15.595" v="4297" actId="164"/>
          <ac:spMkLst>
            <pc:docMk/>
            <pc:sldMk cId="1515418300" sldId="1139"/>
            <ac:spMk id="28" creationId="{5363D506-2B3F-F05F-9297-1ACF01A6129F}"/>
          </ac:spMkLst>
        </pc:spChg>
        <pc:spChg chg="add del mod">
          <ac:chgData name="권 희진" userId="9b051ea7-b388-402d-a36a-4aa50e99f981" providerId="ADAL" clId="{9A8B8850-7133-46FC-9C4A-C1A5164B8DBA}" dt="2023-03-21T05:19:56.108" v="3797" actId="478"/>
          <ac:spMkLst>
            <pc:docMk/>
            <pc:sldMk cId="1515418300" sldId="1139"/>
            <ac:spMk id="28" creationId="{D063A19C-31CB-CC38-3B2D-A78B193F7B7D}"/>
          </ac:spMkLst>
        </pc:spChg>
        <pc:spChg chg="add del mod">
          <ac:chgData name="권 희진" userId="9b051ea7-b388-402d-a36a-4aa50e99f981" providerId="ADAL" clId="{9A8B8850-7133-46FC-9C4A-C1A5164B8DBA}" dt="2023-03-21T05:19:58.649" v="3798" actId="478"/>
          <ac:spMkLst>
            <pc:docMk/>
            <pc:sldMk cId="1515418300" sldId="1139"/>
            <ac:spMk id="29" creationId="{B7E5987C-6C44-713C-FC5F-33F4E0233E26}"/>
          </ac:spMkLst>
        </pc:spChg>
        <pc:spChg chg="add del mod">
          <ac:chgData name="권 희진" userId="9b051ea7-b388-402d-a36a-4aa50e99f981" providerId="ADAL" clId="{9A8B8850-7133-46FC-9C4A-C1A5164B8DBA}" dt="2023-03-21T05:19:56.108" v="3797" actId="478"/>
          <ac:spMkLst>
            <pc:docMk/>
            <pc:sldMk cId="1515418300" sldId="1139"/>
            <ac:spMk id="30" creationId="{739CCBB3-CC6A-24CD-F04D-8B195306CFC5}"/>
          </ac:spMkLst>
        </pc:spChg>
        <pc:spChg chg="add mod">
          <ac:chgData name="권 희진" userId="9b051ea7-b388-402d-a36a-4aa50e99f981" providerId="ADAL" clId="{9A8B8850-7133-46FC-9C4A-C1A5164B8DBA}" dt="2023-03-31T01:41:35.220" v="7505" actId="14100"/>
          <ac:spMkLst>
            <pc:docMk/>
            <pc:sldMk cId="1515418300" sldId="1139"/>
            <ac:spMk id="30" creationId="{AE4E1AF6-B9E5-7131-40C3-2A3BD1BCA223}"/>
          </ac:spMkLst>
        </pc:spChg>
        <pc:spChg chg="add mod">
          <ac:chgData name="권 희진" userId="9b051ea7-b388-402d-a36a-4aa50e99f981" providerId="ADAL" clId="{9A8B8850-7133-46FC-9C4A-C1A5164B8DBA}" dt="2023-03-28T00:37:57.773" v="4159"/>
          <ac:spMkLst>
            <pc:docMk/>
            <pc:sldMk cId="1515418300" sldId="1139"/>
            <ac:spMk id="31" creationId="{1C7212C0-5A03-3E89-E329-93D6173E3DA2}"/>
          </ac:spMkLst>
        </pc:spChg>
        <pc:spChg chg="add del mod">
          <ac:chgData name="권 희진" userId="9b051ea7-b388-402d-a36a-4aa50e99f981" providerId="ADAL" clId="{9A8B8850-7133-46FC-9C4A-C1A5164B8DBA}" dt="2023-03-21T05:20:12.114" v="3804" actId="478"/>
          <ac:spMkLst>
            <pc:docMk/>
            <pc:sldMk cId="1515418300" sldId="1139"/>
            <ac:spMk id="31" creationId="{EDB26041-FB25-5697-48A0-4C35203E0671}"/>
          </ac:spMkLst>
        </pc:spChg>
        <pc:spChg chg="add mod">
          <ac:chgData name="권 희진" userId="9b051ea7-b388-402d-a36a-4aa50e99f981" providerId="ADAL" clId="{9A8B8850-7133-46FC-9C4A-C1A5164B8DBA}" dt="2023-03-21T05:34:58.266" v="3907" actId="1035"/>
          <ac:spMkLst>
            <pc:docMk/>
            <pc:sldMk cId="1515418300" sldId="1139"/>
            <ac:spMk id="32" creationId="{830B94BF-1049-CE58-B244-79EE0764EDFF}"/>
          </ac:spMkLst>
        </pc:spChg>
        <pc:spChg chg="add mod">
          <ac:chgData name="권 희진" userId="9b051ea7-b388-402d-a36a-4aa50e99f981" providerId="ADAL" clId="{9A8B8850-7133-46FC-9C4A-C1A5164B8DBA}" dt="2023-03-21T05:34:58.266" v="3907" actId="1035"/>
          <ac:spMkLst>
            <pc:docMk/>
            <pc:sldMk cId="1515418300" sldId="1139"/>
            <ac:spMk id="33" creationId="{6666107A-3652-B67C-AA8A-99BCC4EB2949}"/>
          </ac:spMkLst>
        </pc:spChg>
        <pc:spChg chg="add mod">
          <ac:chgData name="권 희진" userId="9b051ea7-b388-402d-a36a-4aa50e99f981" providerId="ADAL" clId="{9A8B8850-7133-46FC-9C4A-C1A5164B8DBA}" dt="2023-03-21T05:34:58.266" v="3907" actId="1035"/>
          <ac:spMkLst>
            <pc:docMk/>
            <pc:sldMk cId="1515418300" sldId="1139"/>
            <ac:spMk id="34" creationId="{6C8AD917-E0A7-1507-06F5-3AC6C28341A3}"/>
          </ac:spMkLst>
        </pc:spChg>
        <pc:spChg chg="add mod">
          <ac:chgData name="권 희진" userId="9b051ea7-b388-402d-a36a-4aa50e99f981" providerId="ADAL" clId="{9A8B8850-7133-46FC-9C4A-C1A5164B8DBA}" dt="2023-03-21T05:34:58.266" v="3907" actId="1035"/>
          <ac:spMkLst>
            <pc:docMk/>
            <pc:sldMk cId="1515418300" sldId="1139"/>
            <ac:spMk id="35" creationId="{78654693-8E58-E8EB-F0C0-A4C679767063}"/>
          </ac:spMkLst>
        </pc:spChg>
        <pc:spChg chg="add mod">
          <ac:chgData name="권 희진" userId="9b051ea7-b388-402d-a36a-4aa50e99f981" providerId="ADAL" clId="{9A8B8850-7133-46FC-9C4A-C1A5164B8DBA}" dt="2023-03-21T05:34:58.266" v="3907" actId="1035"/>
          <ac:spMkLst>
            <pc:docMk/>
            <pc:sldMk cId="1515418300" sldId="1139"/>
            <ac:spMk id="36" creationId="{0167ACD0-7A44-D486-ED27-F79FE597B0DF}"/>
          </ac:spMkLst>
        </pc:spChg>
        <pc:spChg chg="add mod">
          <ac:chgData name="권 희진" userId="9b051ea7-b388-402d-a36a-4aa50e99f981" providerId="ADAL" clId="{9A8B8850-7133-46FC-9C4A-C1A5164B8DBA}" dt="2023-03-28T00:57:15.595" v="4297" actId="164"/>
          <ac:spMkLst>
            <pc:docMk/>
            <pc:sldMk cId="1515418300" sldId="1139"/>
            <ac:spMk id="37" creationId="{306D9E2E-2FFD-69B6-69BD-159B2F31A538}"/>
          </ac:spMkLst>
        </pc:spChg>
        <pc:spChg chg="add mod">
          <ac:chgData name="권 희진" userId="9b051ea7-b388-402d-a36a-4aa50e99f981" providerId="ADAL" clId="{9A8B8850-7133-46FC-9C4A-C1A5164B8DBA}" dt="2023-03-21T05:21:34.921" v="3845"/>
          <ac:spMkLst>
            <pc:docMk/>
            <pc:sldMk cId="1515418300" sldId="1139"/>
            <ac:spMk id="37" creationId="{B9E60706-E64F-C818-91D9-CF518FD46CA8}"/>
          </ac:spMkLst>
        </pc:spChg>
        <pc:spChg chg="add mod">
          <ac:chgData name="권 희진" userId="9b051ea7-b388-402d-a36a-4aa50e99f981" providerId="ADAL" clId="{9A8B8850-7133-46FC-9C4A-C1A5164B8DBA}" dt="2023-03-28T00:57:15.595" v="4297" actId="164"/>
          <ac:spMkLst>
            <pc:docMk/>
            <pc:sldMk cId="1515418300" sldId="1139"/>
            <ac:spMk id="38" creationId="{644AC481-386A-0F45-8B7C-348F5C010AED}"/>
          </ac:spMkLst>
        </pc:spChg>
        <pc:spChg chg="add mod">
          <ac:chgData name="권 희진" userId="9b051ea7-b388-402d-a36a-4aa50e99f981" providerId="ADAL" clId="{9A8B8850-7133-46FC-9C4A-C1A5164B8DBA}" dt="2023-03-21T05:22:55.885" v="3854"/>
          <ac:spMkLst>
            <pc:docMk/>
            <pc:sldMk cId="1515418300" sldId="1139"/>
            <ac:spMk id="38" creationId="{EA89DBA1-DB15-7D07-8741-893CDF8087AD}"/>
          </ac:spMkLst>
        </pc:spChg>
        <pc:spChg chg="add mod">
          <ac:chgData name="권 희진" userId="9b051ea7-b388-402d-a36a-4aa50e99f981" providerId="ADAL" clId="{9A8B8850-7133-46FC-9C4A-C1A5164B8DBA}" dt="2023-03-28T00:38:46.078" v="4195"/>
          <ac:spMkLst>
            <pc:docMk/>
            <pc:sldMk cId="1515418300" sldId="1139"/>
            <ac:spMk id="39" creationId="{0F97412F-2CE0-443A-7A42-28174460EC68}"/>
          </ac:spMkLst>
        </pc:spChg>
        <pc:spChg chg="add mod">
          <ac:chgData name="권 희진" userId="9b051ea7-b388-402d-a36a-4aa50e99f981" providerId="ADAL" clId="{9A8B8850-7133-46FC-9C4A-C1A5164B8DBA}" dt="2023-03-21T05:22:58.234" v="3856"/>
          <ac:spMkLst>
            <pc:docMk/>
            <pc:sldMk cId="1515418300" sldId="1139"/>
            <ac:spMk id="39" creationId="{8A39F538-B9DB-A968-9C4E-2F838C4B451D}"/>
          </ac:spMkLst>
        </pc:spChg>
        <pc:spChg chg="add del">
          <ac:chgData name="권 희진" userId="9b051ea7-b388-402d-a36a-4aa50e99f981" providerId="ADAL" clId="{9A8B8850-7133-46FC-9C4A-C1A5164B8DBA}" dt="2023-03-31T01:22:52.584" v="6351" actId="478"/>
          <ac:spMkLst>
            <pc:docMk/>
            <pc:sldMk cId="1515418300" sldId="1139"/>
            <ac:spMk id="41" creationId="{B9DBB5A8-2B0C-302B-7CEB-3CDBB8ACD14E}"/>
          </ac:spMkLst>
        </pc:spChg>
        <pc:spChg chg="add mod">
          <ac:chgData name="권 희진" userId="9b051ea7-b388-402d-a36a-4aa50e99f981" providerId="ADAL" clId="{9A8B8850-7133-46FC-9C4A-C1A5164B8DBA}" dt="2023-03-21T05:34:58.266" v="3907" actId="1035"/>
          <ac:spMkLst>
            <pc:docMk/>
            <pc:sldMk cId="1515418300" sldId="1139"/>
            <ac:spMk id="42" creationId="{18A0C172-602A-8678-A3EE-5F3DD266F0DD}"/>
          </ac:spMkLst>
        </pc:spChg>
        <pc:spChg chg="add del mod">
          <ac:chgData name="권 희진" userId="9b051ea7-b388-402d-a36a-4aa50e99f981" providerId="ADAL" clId="{9A8B8850-7133-46FC-9C4A-C1A5164B8DBA}" dt="2023-03-28T00:39:42.132" v="4215" actId="478"/>
          <ac:spMkLst>
            <pc:docMk/>
            <pc:sldMk cId="1515418300" sldId="1139"/>
            <ac:spMk id="43" creationId="{B97A6D03-386F-1F31-E8FD-37D4EF35A3E0}"/>
          </ac:spMkLst>
        </pc:spChg>
        <pc:spChg chg="add del mod">
          <ac:chgData name="권 희진" userId="9b051ea7-b388-402d-a36a-4aa50e99f981" providerId="ADAL" clId="{9A8B8850-7133-46FC-9C4A-C1A5164B8DBA}" dt="2023-03-28T00:39:42.132" v="4215" actId="478"/>
          <ac:spMkLst>
            <pc:docMk/>
            <pc:sldMk cId="1515418300" sldId="1139"/>
            <ac:spMk id="45" creationId="{33E32831-CD02-E575-A446-D76CCBED5954}"/>
          </ac:spMkLst>
        </pc:spChg>
        <pc:spChg chg="add mod">
          <ac:chgData name="권 희진" userId="9b051ea7-b388-402d-a36a-4aa50e99f981" providerId="ADAL" clId="{9A8B8850-7133-46FC-9C4A-C1A5164B8DBA}" dt="2023-03-21T05:35:35.070" v="3934" actId="20577"/>
          <ac:spMkLst>
            <pc:docMk/>
            <pc:sldMk cId="1515418300" sldId="1139"/>
            <ac:spMk id="46" creationId="{8EDC5093-971D-C0D8-B61A-4E3627652E06}"/>
          </ac:spMkLst>
        </pc:spChg>
        <pc:spChg chg="add mod">
          <ac:chgData name="권 희진" userId="9b051ea7-b388-402d-a36a-4aa50e99f981" providerId="ADAL" clId="{9A8B8850-7133-46FC-9C4A-C1A5164B8DBA}" dt="2023-03-21T05:35:47.300" v="3936" actId="1076"/>
          <ac:spMkLst>
            <pc:docMk/>
            <pc:sldMk cId="1515418300" sldId="1139"/>
            <ac:spMk id="48" creationId="{B2D49CA6-480B-314E-1564-BCD89D05E949}"/>
          </ac:spMkLst>
        </pc:spChg>
        <pc:spChg chg="add mod">
          <ac:chgData name="권 희진" userId="9b051ea7-b388-402d-a36a-4aa50e99f981" providerId="ADAL" clId="{9A8B8850-7133-46FC-9C4A-C1A5164B8DBA}" dt="2023-03-21T05:35:53.804" v="3938" actId="1076"/>
          <ac:spMkLst>
            <pc:docMk/>
            <pc:sldMk cId="1515418300" sldId="1139"/>
            <ac:spMk id="49" creationId="{DA20E169-FA48-8612-6A59-448B8668EF04}"/>
          </ac:spMkLst>
        </pc:spChg>
        <pc:spChg chg="add mod">
          <ac:chgData name="권 희진" userId="9b051ea7-b388-402d-a36a-4aa50e99f981" providerId="ADAL" clId="{9A8B8850-7133-46FC-9C4A-C1A5164B8DBA}" dt="2023-03-28T00:57:24.012" v="4299" actId="164"/>
          <ac:spMkLst>
            <pc:docMk/>
            <pc:sldMk cId="1515418300" sldId="1139"/>
            <ac:spMk id="53" creationId="{89471C5C-B610-96D9-7E00-77E9FFFBDE3D}"/>
          </ac:spMkLst>
        </pc:spChg>
        <pc:spChg chg="add mod">
          <ac:chgData name="권 희진" userId="9b051ea7-b388-402d-a36a-4aa50e99f981" providerId="ADAL" clId="{9A8B8850-7133-46FC-9C4A-C1A5164B8DBA}" dt="2023-03-28T00:57:24.012" v="4299" actId="164"/>
          <ac:spMkLst>
            <pc:docMk/>
            <pc:sldMk cId="1515418300" sldId="1139"/>
            <ac:spMk id="54" creationId="{84CCA9A5-BD43-4345-1925-21F46F5778D6}"/>
          </ac:spMkLst>
        </pc:spChg>
        <pc:spChg chg="add mod">
          <ac:chgData name="권 희진" userId="9b051ea7-b388-402d-a36a-4aa50e99f981" providerId="ADAL" clId="{9A8B8850-7133-46FC-9C4A-C1A5164B8DBA}" dt="2023-03-28T00:57:24.012" v="4299" actId="164"/>
          <ac:spMkLst>
            <pc:docMk/>
            <pc:sldMk cId="1515418300" sldId="1139"/>
            <ac:spMk id="56" creationId="{48E6D7BA-453C-870A-1831-7A0D316BD2BF}"/>
          </ac:spMkLst>
        </pc:spChg>
        <pc:spChg chg="add mod">
          <ac:chgData name="권 희진" userId="9b051ea7-b388-402d-a36a-4aa50e99f981" providerId="ADAL" clId="{9A8B8850-7133-46FC-9C4A-C1A5164B8DBA}" dt="2023-03-31T01:41:44.279" v="7518" actId="14100"/>
          <ac:spMkLst>
            <pc:docMk/>
            <pc:sldMk cId="1515418300" sldId="1139"/>
            <ac:spMk id="56" creationId="{5F6BB217-05C4-FFE4-8B86-09BE22480488}"/>
          </ac:spMkLst>
        </pc:spChg>
        <pc:spChg chg="add mod">
          <ac:chgData name="권 희진" userId="9b051ea7-b388-402d-a36a-4aa50e99f981" providerId="ADAL" clId="{9A8B8850-7133-46FC-9C4A-C1A5164B8DBA}" dt="2023-03-28T00:40:15.019" v="4224"/>
          <ac:spMkLst>
            <pc:docMk/>
            <pc:sldMk cId="1515418300" sldId="1139"/>
            <ac:spMk id="58" creationId="{0BC3900C-6D23-4BD6-1A3B-EB99C3CE3588}"/>
          </ac:spMkLst>
        </pc:spChg>
        <pc:spChg chg="add mod">
          <ac:chgData name="권 희진" userId="9b051ea7-b388-402d-a36a-4aa50e99f981" providerId="ADAL" clId="{9A8B8850-7133-46FC-9C4A-C1A5164B8DBA}" dt="2023-03-28T00:40:15.019" v="4224"/>
          <ac:spMkLst>
            <pc:docMk/>
            <pc:sldMk cId="1515418300" sldId="1139"/>
            <ac:spMk id="59" creationId="{4FDDBD9B-E9A4-8DBE-C43F-DB1D6234289C}"/>
          </ac:spMkLst>
        </pc:spChg>
        <pc:spChg chg="add mod">
          <ac:chgData name="권 희진" userId="9b051ea7-b388-402d-a36a-4aa50e99f981" providerId="ADAL" clId="{9A8B8850-7133-46FC-9C4A-C1A5164B8DBA}" dt="2023-03-28T00:40:16.975" v="4226"/>
          <ac:spMkLst>
            <pc:docMk/>
            <pc:sldMk cId="1515418300" sldId="1139"/>
            <ac:spMk id="60" creationId="{CC434079-A2D4-D7FE-E6F5-CF6005E67DD3}"/>
          </ac:spMkLst>
        </pc:spChg>
        <pc:spChg chg="add mod">
          <ac:chgData name="권 희진" userId="9b051ea7-b388-402d-a36a-4aa50e99f981" providerId="ADAL" clId="{9A8B8850-7133-46FC-9C4A-C1A5164B8DBA}" dt="2023-03-28T00:40:16.975" v="4226"/>
          <ac:spMkLst>
            <pc:docMk/>
            <pc:sldMk cId="1515418300" sldId="1139"/>
            <ac:spMk id="61" creationId="{66DE0E0B-F653-8581-3FBA-EB9DEE7C076A}"/>
          </ac:spMkLst>
        </pc:spChg>
        <pc:spChg chg="add mod">
          <ac:chgData name="권 희진" userId="9b051ea7-b388-402d-a36a-4aa50e99f981" providerId="ADAL" clId="{9A8B8850-7133-46FC-9C4A-C1A5164B8DBA}" dt="2023-03-31T01:40:54.164" v="7453" actId="14100"/>
          <ac:spMkLst>
            <pc:docMk/>
            <pc:sldMk cId="1515418300" sldId="1139"/>
            <ac:spMk id="62" creationId="{49528A58-FCDD-4436-5611-3F89003F2D3E}"/>
          </ac:spMkLst>
        </pc:spChg>
        <pc:spChg chg="add mod">
          <ac:chgData name="권 희진" userId="9b051ea7-b388-402d-a36a-4aa50e99f981" providerId="ADAL" clId="{9A8B8850-7133-46FC-9C4A-C1A5164B8DBA}" dt="2023-03-28T00:40:16.975" v="4226"/>
          <ac:spMkLst>
            <pc:docMk/>
            <pc:sldMk cId="1515418300" sldId="1139"/>
            <ac:spMk id="62" creationId="{C61A672A-2CA9-7B50-77D2-CAAA6B2F1290}"/>
          </ac:spMkLst>
        </pc:spChg>
        <pc:spChg chg="add mod">
          <ac:chgData name="권 희진" userId="9b051ea7-b388-402d-a36a-4aa50e99f981" providerId="ADAL" clId="{9A8B8850-7133-46FC-9C4A-C1A5164B8DBA}" dt="2023-03-28T00:40:20.034" v="4228"/>
          <ac:spMkLst>
            <pc:docMk/>
            <pc:sldMk cId="1515418300" sldId="1139"/>
            <ac:spMk id="63" creationId="{B4A61AE5-A752-6126-7BC2-5C59651CA986}"/>
          </ac:spMkLst>
        </pc:spChg>
        <pc:spChg chg="add mod">
          <ac:chgData name="권 희진" userId="9b051ea7-b388-402d-a36a-4aa50e99f981" providerId="ADAL" clId="{9A8B8850-7133-46FC-9C4A-C1A5164B8DBA}" dt="2023-03-28T00:40:20.034" v="4228"/>
          <ac:spMkLst>
            <pc:docMk/>
            <pc:sldMk cId="1515418300" sldId="1139"/>
            <ac:spMk id="64" creationId="{CDFF14E8-48FD-16C4-98DE-7FB9B23E2CCB}"/>
          </ac:spMkLst>
        </pc:spChg>
        <pc:spChg chg="add mod">
          <ac:chgData name="권 희진" userId="9b051ea7-b388-402d-a36a-4aa50e99f981" providerId="ADAL" clId="{9A8B8850-7133-46FC-9C4A-C1A5164B8DBA}" dt="2023-03-28T00:40:20.034" v="4228"/>
          <ac:spMkLst>
            <pc:docMk/>
            <pc:sldMk cId="1515418300" sldId="1139"/>
            <ac:spMk id="65" creationId="{48E19B9F-26D9-4CED-0EC7-E8EA9E52E7F4}"/>
          </ac:spMkLst>
        </pc:spChg>
        <pc:spChg chg="add mod">
          <ac:chgData name="권 희진" userId="9b051ea7-b388-402d-a36a-4aa50e99f981" providerId="ADAL" clId="{9A8B8850-7133-46FC-9C4A-C1A5164B8DBA}" dt="2023-03-31T01:41:40.227" v="7515" actId="20577"/>
          <ac:spMkLst>
            <pc:docMk/>
            <pc:sldMk cId="1515418300" sldId="1139"/>
            <ac:spMk id="66" creationId="{0CAC021B-1AF6-DC82-A47C-CD3E05571048}"/>
          </ac:spMkLst>
        </pc:spChg>
        <pc:spChg chg="add mod">
          <ac:chgData name="권 희진" userId="9b051ea7-b388-402d-a36a-4aa50e99f981" providerId="ADAL" clId="{9A8B8850-7133-46FC-9C4A-C1A5164B8DBA}" dt="2023-03-28T00:40:20.034" v="4228"/>
          <ac:spMkLst>
            <pc:docMk/>
            <pc:sldMk cId="1515418300" sldId="1139"/>
            <ac:spMk id="66" creationId="{1E3436D8-999C-86B4-41AA-348165626E23}"/>
          </ac:spMkLst>
        </pc:spChg>
        <pc:spChg chg="add mod">
          <ac:chgData name="권 희진" userId="9b051ea7-b388-402d-a36a-4aa50e99f981" providerId="ADAL" clId="{9A8B8850-7133-46FC-9C4A-C1A5164B8DBA}" dt="2023-03-28T00:57:24.012" v="4299" actId="164"/>
          <ac:spMkLst>
            <pc:docMk/>
            <pc:sldMk cId="1515418300" sldId="1139"/>
            <ac:spMk id="67" creationId="{AE5FF583-5DE3-9FF7-824D-B702E98BCA0A}"/>
          </ac:spMkLst>
        </pc:spChg>
        <pc:spChg chg="add mod">
          <ac:chgData name="권 희진" userId="9b051ea7-b388-402d-a36a-4aa50e99f981" providerId="ADAL" clId="{9A8B8850-7133-46FC-9C4A-C1A5164B8DBA}" dt="2023-03-28T00:57:24.012" v="4299" actId="164"/>
          <ac:spMkLst>
            <pc:docMk/>
            <pc:sldMk cId="1515418300" sldId="1139"/>
            <ac:spMk id="68" creationId="{494EA3E3-7690-BD7C-2145-7D87CAF938FA}"/>
          </ac:spMkLst>
        </pc:spChg>
        <pc:spChg chg="add mod">
          <ac:chgData name="권 희진" userId="9b051ea7-b388-402d-a36a-4aa50e99f981" providerId="ADAL" clId="{9A8B8850-7133-46FC-9C4A-C1A5164B8DBA}" dt="2023-03-28T00:57:24.012" v="4299" actId="164"/>
          <ac:spMkLst>
            <pc:docMk/>
            <pc:sldMk cId="1515418300" sldId="1139"/>
            <ac:spMk id="69" creationId="{E1652997-F598-722D-87B1-D833677D4CC8}"/>
          </ac:spMkLst>
        </pc:spChg>
        <pc:spChg chg="add mod">
          <ac:chgData name="권 희진" userId="9b051ea7-b388-402d-a36a-4aa50e99f981" providerId="ADAL" clId="{9A8B8850-7133-46FC-9C4A-C1A5164B8DBA}" dt="2023-03-28T00:42:18.128" v="4256" actId="1076"/>
          <ac:spMkLst>
            <pc:docMk/>
            <pc:sldMk cId="1515418300" sldId="1139"/>
            <ac:spMk id="72" creationId="{E068B89B-C3AD-B968-2097-4C8CD3F0A2C4}"/>
          </ac:spMkLst>
        </pc:spChg>
        <pc:spChg chg="add mod">
          <ac:chgData name="권 희진" userId="9b051ea7-b388-402d-a36a-4aa50e99f981" providerId="ADAL" clId="{9A8B8850-7133-46FC-9C4A-C1A5164B8DBA}" dt="2023-03-31T01:41:49.973" v="7521" actId="1076"/>
          <ac:spMkLst>
            <pc:docMk/>
            <pc:sldMk cId="1515418300" sldId="1139"/>
            <ac:spMk id="74" creationId="{03C0CFBF-6551-545F-F684-799FA70448A9}"/>
          </ac:spMkLst>
        </pc:spChg>
        <pc:spChg chg="add mod">
          <ac:chgData name="권 희진" userId="9b051ea7-b388-402d-a36a-4aa50e99f981" providerId="ADAL" clId="{9A8B8850-7133-46FC-9C4A-C1A5164B8DBA}" dt="2023-03-31T01:55:20.453" v="8080" actId="14100"/>
          <ac:spMkLst>
            <pc:docMk/>
            <pc:sldMk cId="1515418300" sldId="1139"/>
            <ac:spMk id="75" creationId="{C9E6793D-CC2A-959F-A3DE-03B7BF60D797}"/>
          </ac:spMkLst>
        </pc:spChg>
        <pc:spChg chg="add mod">
          <ac:chgData name="권 희진" userId="9b051ea7-b388-402d-a36a-4aa50e99f981" providerId="ADAL" clId="{9A8B8850-7133-46FC-9C4A-C1A5164B8DBA}" dt="2023-03-31T01:57:41.595" v="8176" actId="14100"/>
          <ac:spMkLst>
            <pc:docMk/>
            <pc:sldMk cId="1515418300" sldId="1139"/>
            <ac:spMk id="76" creationId="{0E4118BE-F441-068C-8236-01175C886BEA}"/>
          </ac:spMkLst>
        </pc:spChg>
        <pc:spChg chg="add del mod">
          <ac:chgData name="권 희진" userId="9b051ea7-b388-402d-a36a-4aa50e99f981" providerId="ADAL" clId="{9A8B8850-7133-46FC-9C4A-C1A5164B8DBA}" dt="2023-03-31T01:55:36.185" v="8083" actId="478"/>
          <ac:spMkLst>
            <pc:docMk/>
            <pc:sldMk cId="1515418300" sldId="1139"/>
            <ac:spMk id="77" creationId="{71476E34-046B-D83E-1285-27C1989DF451}"/>
          </ac:spMkLst>
        </pc:spChg>
        <pc:spChg chg="add mod">
          <ac:chgData name="권 희진" userId="9b051ea7-b388-402d-a36a-4aa50e99f981" providerId="ADAL" clId="{9A8B8850-7133-46FC-9C4A-C1A5164B8DBA}" dt="2023-03-31T01:55:45.155" v="8086" actId="20577"/>
          <ac:spMkLst>
            <pc:docMk/>
            <pc:sldMk cId="1515418300" sldId="1139"/>
            <ac:spMk id="78" creationId="{C1BA9328-341D-BA40-D931-4B5525CB7A6B}"/>
          </ac:spMkLst>
        </pc:spChg>
        <pc:spChg chg="add mod">
          <ac:chgData name="권 희진" userId="9b051ea7-b388-402d-a36a-4aa50e99f981" providerId="ADAL" clId="{9A8B8850-7133-46FC-9C4A-C1A5164B8DBA}" dt="2023-03-31T01:57:20.807" v="8172" actId="20577"/>
          <ac:spMkLst>
            <pc:docMk/>
            <pc:sldMk cId="1515418300" sldId="1139"/>
            <ac:spMk id="79" creationId="{2070462B-306A-BC82-1965-4B5441421110}"/>
          </ac:spMkLst>
        </pc:spChg>
        <pc:spChg chg="add del">
          <ac:chgData name="권 희진" userId="9b051ea7-b388-402d-a36a-4aa50e99f981" providerId="ADAL" clId="{9A8B8850-7133-46FC-9C4A-C1A5164B8DBA}" dt="2023-03-28T01:14:07.985" v="4307" actId="478"/>
          <ac:spMkLst>
            <pc:docMk/>
            <pc:sldMk cId="1515418300" sldId="1139"/>
            <ac:spMk id="79" creationId="{E905A934-C203-4046-BB7B-29238953E0E0}"/>
          </ac:spMkLst>
        </pc:spChg>
        <pc:spChg chg="add mod">
          <ac:chgData name="권 희진" userId="9b051ea7-b388-402d-a36a-4aa50e99f981" providerId="ADAL" clId="{9A8B8850-7133-46FC-9C4A-C1A5164B8DBA}" dt="2023-03-31T01:57:34.044" v="8175" actId="1076"/>
          <ac:spMkLst>
            <pc:docMk/>
            <pc:sldMk cId="1515418300" sldId="1139"/>
            <ac:spMk id="80" creationId="{9BD70C14-3A56-8DD8-77A6-04DA420E7796}"/>
          </ac:spMkLst>
        </pc:spChg>
        <pc:spChg chg="add del mod">
          <ac:chgData name="권 희진" userId="9b051ea7-b388-402d-a36a-4aa50e99f981" providerId="ADAL" clId="{9A8B8850-7133-46FC-9C4A-C1A5164B8DBA}" dt="2023-03-31T01:57:03.012" v="8164" actId="478"/>
          <ac:spMkLst>
            <pc:docMk/>
            <pc:sldMk cId="1515418300" sldId="1139"/>
            <ac:spMk id="81" creationId="{3173CFA3-7703-A75C-826B-3D1BF6C36D49}"/>
          </ac:spMkLst>
        </pc:spChg>
        <pc:spChg chg="add del mod">
          <ac:chgData name="권 희진" userId="9b051ea7-b388-402d-a36a-4aa50e99f981" providerId="ADAL" clId="{9A8B8850-7133-46FC-9C4A-C1A5164B8DBA}" dt="2023-03-31T01:22:58.289" v="6355" actId="478"/>
          <ac:spMkLst>
            <pc:docMk/>
            <pc:sldMk cId="1515418300" sldId="1139"/>
            <ac:spMk id="82" creationId="{880DC879-C0BA-1840-9AA9-DB6350D24B21}"/>
          </ac:spMkLst>
        </pc:spChg>
        <pc:spChg chg="add mod">
          <ac:chgData name="권 희진" userId="9b051ea7-b388-402d-a36a-4aa50e99f981" providerId="ADAL" clId="{9A8B8850-7133-46FC-9C4A-C1A5164B8DBA}" dt="2023-03-31T01:57:28.426" v="8174" actId="1076"/>
          <ac:spMkLst>
            <pc:docMk/>
            <pc:sldMk cId="1515418300" sldId="1139"/>
            <ac:spMk id="94" creationId="{36B2BFC0-FD81-D53F-B958-456BF444937C}"/>
          </ac:spMkLst>
        </pc:spChg>
        <pc:spChg chg="add mod">
          <ac:chgData name="권 희진" userId="9b051ea7-b388-402d-a36a-4aa50e99f981" providerId="ADAL" clId="{9A8B8850-7133-46FC-9C4A-C1A5164B8DBA}" dt="2023-03-31T01:59:46.072" v="8324" actId="207"/>
          <ac:spMkLst>
            <pc:docMk/>
            <pc:sldMk cId="1515418300" sldId="1139"/>
            <ac:spMk id="95" creationId="{1075068E-6FDD-BE50-D940-472AF8D3697C}"/>
          </ac:spMkLst>
        </pc:spChg>
        <pc:spChg chg="add del mod">
          <ac:chgData name="권 희진" userId="9b051ea7-b388-402d-a36a-4aa50e99f981" providerId="ADAL" clId="{9A8B8850-7133-46FC-9C4A-C1A5164B8DBA}" dt="2023-03-28T01:53:31.228" v="5942" actId="478"/>
          <ac:spMkLst>
            <pc:docMk/>
            <pc:sldMk cId="1515418300" sldId="1139"/>
            <ac:spMk id="95" creationId="{5C04ADE2-1DCD-D1AE-6681-9535CA29F9EA}"/>
          </ac:spMkLst>
        </pc:spChg>
        <pc:spChg chg="add del mod">
          <ac:chgData name="권 희진" userId="9b051ea7-b388-402d-a36a-4aa50e99f981" providerId="ADAL" clId="{9A8B8850-7133-46FC-9C4A-C1A5164B8DBA}" dt="2023-03-28T01:53:31.228" v="5942" actId="478"/>
          <ac:spMkLst>
            <pc:docMk/>
            <pc:sldMk cId="1515418300" sldId="1139"/>
            <ac:spMk id="96" creationId="{39F1A53B-D5AD-1615-097E-2B838233CBCC}"/>
          </ac:spMkLst>
        </pc:spChg>
        <pc:spChg chg="add del mod">
          <ac:chgData name="권 희진" userId="9b051ea7-b388-402d-a36a-4aa50e99f981" providerId="ADAL" clId="{9A8B8850-7133-46FC-9C4A-C1A5164B8DBA}" dt="2023-03-31T02:02:00.223" v="8465" actId="478"/>
          <ac:spMkLst>
            <pc:docMk/>
            <pc:sldMk cId="1515418300" sldId="1139"/>
            <ac:spMk id="96" creationId="{5FB897B3-0074-AD8E-1B74-E1DAD53C108A}"/>
          </ac:spMkLst>
        </pc:spChg>
        <pc:spChg chg="add mod">
          <ac:chgData name="권 희진" userId="9b051ea7-b388-402d-a36a-4aa50e99f981" providerId="ADAL" clId="{9A8B8850-7133-46FC-9C4A-C1A5164B8DBA}" dt="2023-03-31T02:02:28.814" v="8488" actId="1076"/>
          <ac:spMkLst>
            <pc:docMk/>
            <pc:sldMk cId="1515418300" sldId="1139"/>
            <ac:spMk id="97" creationId="{A9FBE659-C342-E6D2-EB65-892B131507B4}"/>
          </ac:spMkLst>
        </pc:spChg>
        <pc:spChg chg="add del mod">
          <ac:chgData name="권 희진" userId="9b051ea7-b388-402d-a36a-4aa50e99f981" providerId="ADAL" clId="{9A8B8850-7133-46FC-9C4A-C1A5164B8DBA}" dt="2023-03-28T01:53:31.228" v="5942" actId="478"/>
          <ac:spMkLst>
            <pc:docMk/>
            <pc:sldMk cId="1515418300" sldId="1139"/>
            <ac:spMk id="97" creationId="{E8983D7E-4AEE-4416-1EF5-C2BE5226197C}"/>
          </ac:spMkLst>
        </pc:spChg>
        <pc:spChg chg="add del mod">
          <ac:chgData name="권 희진" userId="9b051ea7-b388-402d-a36a-4aa50e99f981" providerId="ADAL" clId="{9A8B8850-7133-46FC-9C4A-C1A5164B8DBA}" dt="2023-03-31T01:22:54.925" v="6352" actId="478"/>
          <ac:spMkLst>
            <pc:docMk/>
            <pc:sldMk cId="1515418300" sldId="1139"/>
            <ac:spMk id="98" creationId="{2EB5E3E1-E422-54B9-23C0-73B6EC0826EC}"/>
          </ac:spMkLst>
        </pc:spChg>
        <pc:spChg chg="add del mod">
          <ac:chgData name="권 희진" userId="9b051ea7-b388-402d-a36a-4aa50e99f981" providerId="ADAL" clId="{9A8B8850-7133-46FC-9C4A-C1A5164B8DBA}" dt="2023-03-31T01:22:56.279" v="6353" actId="478"/>
          <ac:spMkLst>
            <pc:docMk/>
            <pc:sldMk cId="1515418300" sldId="1139"/>
            <ac:spMk id="99" creationId="{9A9E00E6-7A43-A55D-AD2A-C6EC1857ED45}"/>
          </ac:spMkLst>
        </pc:spChg>
        <pc:spChg chg="add del mod">
          <ac:chgData name="권 희진" userId="9b051ea7-b388-402d-a36a-4aa50e99f981" providerId="ADAL" clId="{9A8B8850-7133-46FC-9C4A-C1A5164B8DBA}" dt="2023-03-31T01:22:56.279" v="6353" actId="478"/>
          <ac:spMkLst>
            <pc:docMk/>
            <pc:sldMk cId="1515418300" sldId="1139"/>
            <ac:spMk id="100" creationId="{DD21162C-17C2-2F97-3546-EF1BEE4492D6}"/>
          </ac:spMkLst>
        </pc:spChg>
        <pc:spChg chg="add del mod">
          <ac:chgData name="권 희진" userId="9b051ea7-b388-402d-a36a-4aa50e99f981" providerId="ADAL" clId="{9A8B8850-7133-46FC-9C4A-C1A5164B8DBA}" dt="2023-03-31T01:22:56.279" v="6353" actId="478"/>
          <ac:spMkLst>
            <pc:docMk/>
            <pc:sldMk cId="1515418300" sldId="1139"/>
            <ac:spMk id="101" creationId="{3CBD2678-D258-5383-ACE5-8B230A1AED6B}"/>
          </ac:spMkLst>
        </pc:spChg>
        <pc:spChg chg="add mod">
          <ac:chgData name="권 희진" userId="9b051ea7-b388-402d-a36a-4aa50e99f981" providerId="ADAL" clId="{9A8B8850-7133-46FC-9C4A-C1A5164B8DBA}" dt="2023-03-31T01:20:16.186" v="6313" actId="14100"/>
          <ac:spMkLst>
            <pc:docMk/>
            <pc:sldMk cId="1515418300" sldId="1139"/>
            <ac:spMk id="102" creationId="{740236A8-5AE7-23BA-DCDF-613AEEF4589A}"/>
          </ac:spMkLst>
        </pc:spChg>
        <pc:spChg chg="add mod">
          <ac:chgData name="권 희진" userId="9b051ea7-b388-402d-a36a-4aa50e99f981" providerId="ADAL" clId="{9A8B8850-7133-46FC-9C4A-C1A5164B8DBA}" dt="2023-03-31T01:20:18.755" v="6314" actId="14100"/>
          <ac:spMkLst>
            <pc:docMk/>
            <pc:sldMk cId="1515418300" sldId="1139"/>
            <ac:spMk id="103" creationId="{3B1BC0C0-F8A2-FE7A-481A-1E9D2BC538A5}"/>
          </ac:spMkLst>
        </pc:spChg>
        <pc:spChg chg="add mod">
          <ac:chgData name="권 희진" userId="9b051ea7-b388-402d-a36a-4aa50e99f981" providerId="ADAL" clId="{9A8B8850-7133-46FC-9C4A-C1A5164B8DBA}" dt="2023-03-31T01:20:30.948" v="6317" actId="14100"/>
          <ac:spMkLst>
            <pc:docMk/>
            <pc:sldMk cId="1515418300" sldId="1139"/>
            <ac:spMk id="104" creationId="{C046528F-E6CA-AA9D-1A5F-3B3D6318D998}"/>
          </ac:spMkLst>
        </pc:spChg>
        <pc:spChg chg="add del mod">
          <ac:chgData name="권 희진" userId="9b051ea7-b388-402d-a36a-4aa50e99f981" providerId="ADAL" clId="{9A8B8850-7133-46FC-9C4A-C1A5164B8DBA}" dt="2023-03-31T01:22:41.776" v="6348" actId="478"/>
          <ac:spMkLst>
            <pc:docMk/>
            <pc:sldMk cId="1515418300" sldId="1139"/>
            <ac:spMk id="105" creationId="{51DBBB96-ED52-B0AC-3FDF-86657A76A66A}"/>
          </ac:spMkLst>
        </pc:spChg>
        <pc:spChg chg="add del mod">
          <ac:chgData name="권 희진" userId="9b051ea7-b388-402d-a36a-4aa50e99f981" providerId="ADAL" clId="{9A8B8850-7133-46FC-9C4A-C1A5164B8DBA}" dt="2023-03-31T01:22:41.776" v="6348" actId="478"/>
          <ac:spMkLst>
            <pc:docMk/>
            <pc:sldMk cId="1515418300" sldId="1139"/>
            <ac:spMk id="106" creationId="{1CDF996F-2B20-0E21-9C38-12B75CE1B2DC}"/>
          </ac:spMkLst>
        </pc:spChg>
        <pc:spChg chg="mod">
          <ac:chgData name="권 희진" userId="9b051ea7-b388-402d-a36a-4aa50e99f981" providerId="ADAL" clId="{9A8B8850-7133-46FC-9C4A-C1A5164B8DBA}" dt="2023-03-31T06:14:56.315" v="8654"/>
          <ac:spMkLst>
            <pc:docMk/>
            <pc:sldMk cId="1515418300" sldId="1139"/>
            <ac:spMk id="111" creationId="{B9A11363-CD01-4740-7CD6-6807CF543D8F}"/>
          </ac:spMkLst>
        </pc:spChg>
        <pc:spChg chg="mod">
          <ac:chgData name="권 희진" userId="9b051ea7-b388-402d-a36a-4aa50e99f981" providerId="ADAL" clId="{9A8B8850-7133-46FC-9C4A-C1A5164B8DBA}" dt="2023-04-03T09:04:07.488" v="11046" actId="20577"/>
          <ac:spMkLst>
            <pc:docMk/>
            <pc:sldMk cId="1515418300" sldId="1139"/>
            <ac:spMk id="112" creationId="{2D70E758-2CF4-F8B4-03F1-C064FE890CC8}"/>
          </ac:spMkLst>
        </pc:spChg>
        <pc:spChg chg="add mod">
          <ac:chgData name="권 희진" userId="9b051ea7-b388-402d-a36a-4aa50e99f981" providerId="ADAL" clId="{9A8B8850-7133-46FC-9C4A-C1A5164B8DBA}" dt="2023-03-28T01:19:45.683" v="4495" actId="1076"/>
          <ac:spMkLst>
            <pc:docMk/>
            <pc:sldMk cId="1515418300" sldId="1139"/>
            <ac:spMk id="114" creationId="{C11B199E-2637-2E3C-860A-DEE3A61BC544}"/>
          </ac:spMkLst>
        </pc:spChg>
        <pc:spChg chg="add mod">
          <ac:chgData name="권 희진" userId="9b051ea7-b388-402d-a36a-4aa50e99f981" providerId="ADAL" clId="{9A8B8850-7133-46FC-9C4A-C1A5164B8DBA}" dt="2023-03-31T01:20:45.339" v="6322" actId="1076"/>
          <ac:spMkLst>
            <pc:docMk/>
            <pc:sldMk cId="1515418300" sldId="1139"/>
            <ac:spMk id="115" creationId="{9D1C87F7-4067-A17C-E96D-2C8F4C269E90}"/>
          </ac:spMkLst>
        </pc:spChg>
        <pc:spChg chg="add mod ord">
          <ac:chgData name="권 희진" userId="9b051ea7-b388-402d-a36a-4aa50e99f981" providerId="ADAL" clId="{9A8B8850-7133-46FC-9C4A-C1A5164B8DBA}" dt="2023-03-31T01:20:47.884" v="6323" actId="1076"/>
          <ac:spMkLst>
            <pc:docMk/>
            <pc:sldMk cId="1515418300" sldId="1139"/>
            <ac:spMk id="116" creationId="{9CD08830-6FBF-52F8-99ED-AB9DA572A995}"/>
          </ac:spMkLst>
        </pc:spChg>
        <pc:spChg chg="add mod ord">
          <ac:chgData name="권 희진" userId="9b051ea7-b388-402d-a36a-4aa50e99f981" providerId="ADAL" clId="{9A8B8850-7133-46FC-9C4A-C1A5164B8DBA}" dt="2023-03-31T01:21:03.569" v="6329" actId="166"/>
          <ac:spMkLst>
            <pc:docMk/>
            <pc:sldMk cId="1515418300" sldId="1139"/>
            <ac:spMk id="117" creationId="{37496793-93B6-A517-0AEE-893748532B43}"/>
          </ac:spMkLst>
        </pc:spChg>
        <pc:spChg chg="add del mod">
          <ac:chgData name="권 희진" userId="9b051ea7-b388-402d-a36a-4aa50e99f981" providerId="ADAL" clId="{9A8B8850-7133-46FC-9C4A-C1A5164B8DBA}" dt="2023-03-31T01:22:57.047" v="6354" actId="478"/>
          <ac:spMkLst>
            <pc:docMk/>
            <pc:sldMk cId="1515418300" sldId="1139"/>
            <ac:spMk id="118" creationId="{6F4824BA-75F3-CBAB-F2DF-20B99FA75D83}"/>
          </ac:spMkLst>
        </pc:spChg>
        <pc:spChg chg="add mod ord">
          <ac:chgData name="권 희진" userId="9b051ea7-b388-402d-a36a-4aa50e99f981" providerId="ADAL" clId="{9A8B8850-7133-46FC-9C4A-C1A5164B8DBA}" dt="2023-04-03T09:03:28.934" v="11025" actId="20577"/>
          <ac:spMkLst>
            <pc:docMk/>
            <pc:sldMk cId="1515418300" sldId="1139"/>
            <ac:spMk id="119" creationId="{099AA7DD-738A-82B9-C083-83400518EAC2}"/>
          </ac:spMkLst>
        </pc:spChg>
        <pc:spChg chg="add mod ord">
          <ac:chgData name="권 희진" userId="9b051ea7-b388-402d-a36a-4aa50e99f981" providerId="ADAL" clId="{9A8B8850-7133-46FC-9C4A-C1A5164B8DBA}" dt="2023-04-03T09:03:32.303" v="11027" actId="20577"/>
          <ac:spMkLst>
            <pc:docMk/>
            <pc:sldMk cId="1515418300" sldId="1139"/>
            <ac:spMk id="120" creationId="{B422EE98-2ED4-DFF6-C634-2FBC21A7A534}"/>
          </ac:spMkLst>
        </pc:spChg>
        <pc:spChg chg="add mod">
          <ac:chgData name="권 희진" userId="9b051ea7-b388-402d-a36a-4aa50e99f981" providerId="ADAL" clId="{9A8B8850-7133-46FC-9C4A-C1A5164B8DBA}" dt="2023-04-03T09:03:35.256" v="11029" actId="20577"/>
          <ac:spMkLst>
            <pc:docMk/>
            <pc:sldMk cId="1515418300" sldId="1139"/>
            <ac:spMk id="121" creationId="{C5C43A08-F311-449E-2600-F88E53355447}"/>
          </ac:spMkLst>
        </pc:spChg>
        <pc:spChg chg="add del mod">
          <ac:chgData name="권 희진" userId="9b051ea7-b388-402d-a36a-4aa50e99f981" providerId="ADAL" clId="{9A8B8850-7133-46FC-9C4A-C1A5164B8DBA}" dt="2023-03-28T01:53:31.228" v="5942" actId="478"/>
          <ac:spMkLst>
            <pc:docMk/>
            <pc:sldMk cId="1515418300" sldId="1139"/>
            <ac:spMk id="122" creationId="{E9D8CCA3-F89A-9C85-B900-2805453574BD}"/>
          </ac:spMkLst>
        </pc:spChg>
        <pc:spChg chg="add del mod">
          <ac:chgData name="권 희진" userId="9b051ea7-b388-402d-a36a-4aa50e99f981" providerId="ADAL" clId="{9A8B8850-7133-46FC-9C4A-C1A5164B8DBA}" dt="2023-03-28T01:53:31.228" v="5942" actId="478"/>
          <ac:spMkLst>
            <pc:docMk/>
            <pc:sldMk cId="1515418300" sldId="1139"/>
            <ac:spMk id="123" creationId="{0405CD87-A56F-BE37-F726-9427D51BC8D6}"/>
          </ac:spMkLst>
        </pc:spChg>
        <pc:spChg chg="add del mod">
          <ac:chgData name="권 희진" userId="9b051ea7-b388-402d-a36a-4aa50e99f981" providerId="ADAL" clId="{9A8B8850-7133-46FC-9C4A-C1A5164B8DBA}" dt="2023-03-28T01:53:31.228" v="5942" actId="478"/>
          <ac:spMkLst>
            <pc:docMk/>
            <pc:sldMk cId="1515418300" sldId="1139"/>
            <ac:spMk id="124" creationId="{62B3D49B-01D5-07F5-DEB8-D02FF67A806E}"/>
          </ac:spMkLst>
        </pc:spChg>
        <pc:spChg chg="add del mod">
          <ac:chgData name="권 희진" userId="9b051ea7-b388-402d-a36a-4aa50e99f981" providerId="ADAL" clId="{9A8B8850-7133-46FC-9C4A-C1A5164B8DBA}" dt="2023-03-28T01:53:31.228" v="5942" actId="478"/>
          <ac:spMkLst>
            <pc:docMk/>
            <pc:sldMk cId="1515418300" sldId="1139"/>
            <ac:spMk id="125" creationId="{F1ECFA11-9B58-29C9-0ACE-7DC2F4607904}"/>
          </ac:spMkLst>
        </pc:spChg>
        <pc:spChg chg="add del mod">
          <ac:chgData name="권 희진" userId="9b051ea7-b388-402d-a36a-4aa50e99f981" providerId="ADAL" clId="{9A8B8850-7133-46FC-9C4A-C1A5164B8DBA}" dt="2023-03-28T01:53:31.228" v="5942" actId="478"/>
          <ac:spMkLst>
            <pc:docMk/>
            <pc:sldMk cId="1515418300" sldId="1139"/>
            <ac:spMk id="126" creationId="{23AEF570-6087-1CB6-14D3-6B2401CE462F}"/>
          </ac:spMkLst>
        </pc:spChg>
        <pc:spChg chg="add mod">
          <ac:chgData name="권 희진" userId="9b051ea7-b388-402d-a36a-4aa50e99f981" providerId="ADAL" clId="{9A8B8850-7133-46FC-9C4A-C1A5164B8DBA}" dt="2023-04-03T09:03:42.815" v="11034" actId="6549"/>
          <ac:spMkLst>
            <pc:docMk/>
            <pc:sldMk cId="1515418300" sldId="1139"/>
            <ac:spMk id="127" creationId="{FE964DB4-45E2-1879-1B4E-C0A502302C58}"/>
          </ac:spMkLst>
        </pc:spChg>
        <pc:spChg chg="add mod">
          <ac:chgData name="권 희진" userId="9b051ea7-b388-402d-a36a-4aa50e99f981" providerId="ADAL" clId="{9A8B8850-7133-46FC-9C4A-C1A5164B8DBA}" dt="2023-04-03T09:03:47.460" v="11035"/>
          <ac:spMkLst>
            <pc:docMk/>
            <pc:sldMk cId="1515418300" sldId="1139"/>
            <ac:spMk id="128" creationId="{E55E9468-A4F8-6013-F106-F5A44621236A}"/>
          </ac:spMkLst>
        </pc:spChg>
        <pc:spChg chg="add mod">
          <ac:chgData name="권 희진" userId="9b051ea7-b388-402d-a36a-4aa50e99f981" providerId="ADAL" clId="{9A8B8850-7133-46FC-9C4A-C1A5164B8DBA}" dt="2023-04-03T09:04:04.582" v="11044" actId="20577"/>
          <ac:spMkLst>
            <pc:docMk/>
            <pc:sldMk cId="1515418300" sldId="1139"/>
            <ac:spMk id="129" creationId="{C5DDB05F-FDF7-6040-60B8-1E3DD84B6427}"/>
          </ac:spMkLst>
        </pc:spChg>
        <pc:spChg chg="add mod">
          <ac:chgData name="권 희진" userId="9b051ea7-b388-402d-a36a-4aa50e99f981" providerId="ADAL" clId="{9A8B8850-7133-46FC-9C4A-C1A5164B8DBA}" dt="2023-03-28T05:46:03.839" v="6194" actId="14100"/>
          <ac:spMkLst>
            <pc:docMk/>
            <pc:sldMk cId="1515418300" sldId="1139"/>
            <ac:spMk id="130" creationId="{61C7D1E0-3279-63D5-4676-35061FDDE349}"/>
          </ac:spMkLst>
        </pc:spChg>
        <pc:spChg chg="add mod">
          <ac:chgData name="권 희진" userId="9b051ea7-b388-402d-a36a-4aa50e99f981" providerId="ADAL" clId="{9A8B8850-7133-46FC-9C4A-C1A5164B8DBA}" dt="2023-03-28T05:46:10.648" v="6196" actId="1076"/>
          <ac:spMkLst>
            <pc:docMk/>
            <pc:sldMk cId="1515418300" sldId="1139"/>
            <ac:spMk id="131" creationId="{1C9B56C4-69C1-7AD3-95A9-9C54FBBAE399}"/>
          </ac:spMkLst>
        </pc:spChg>
        <pc:spChg chg="add del mod">
          <ac:chgData name="권 희진" userId="9b051ea7-b388-402d-a36a-4aa50e99f981" providerId="ADAL" clId="{9A8B8850-7133-46FC-9C4A-C1A5164B8DBA}" dt="2023-03-31T01:38:50.143" v="7368" actId="478"/>
          <ac:spMkLst>
            <pc:docMk/>
            <pc:sldMk cId="1515418300" sldId="1139"/>
            <ac:spMk id="132" creationId="{CC06A899-51D3-E8AC-8504-C43624EB3CA0}"/>
          </ac:spMkLst>
        </pc:spChg>
        <pc:spChg chg="add del mod">
          <ac:chgData name="권 희진" userId="9b051ea7-b388-402d-a36a-4aa50e99f981" providerId="ADAL" clId="{9A8B8850-7133-46FC-9C4A-C1A5164B8DBA}" dt="2023-03-31T01:38:50.143" v="7368" actId="478"/>
          <ac:spMkLst>
            <pc:docMk/>
            <pc:sldMk cId="1515418300" sldId="1139"/>
            <ac:spMk id="133" creationId="{1EDAB56B-8799-4246-F74E-9357BDF15EF5}"/>
          </ac:spMkLst>
        </pc:spChg>
        <pc:grpChg chg="add mod">
          <ac:chgData name="권 희진" userId="9b051ea7-b388-402d-a36a-4aa50e99f981" providerId="ADAL" clId="{9A8B8850-7133-46FC-9C4A-C1A5164B8DBA}" dt="2023-03-31T01:20:13.839" v="6312" actId="1076"/>
          <ac:grpSpMkLst>
            <pc:docMk/>
            <pc:sldMk cId="1515418300" sldId="1139"/>
            <ac:grpSpMk id="4" creationId="{FB367D3E-AA93-8E8E-F834-058B997734CA}"/>
          </ac:grpSpMkLst>
        </pc:grpChg>
        <pc:grpChg chg="add del mod">
          <ac:chgData name="권 희진" userId="9b051ea7-b388-402d-a36a-4aa50e99f981" providerId="ADAL" clId="{9A8B8850-7133-46FC-9C4A-C1A5164B8DBA}" dt="2023-03-28T00:59:26.735" v="4301" actId="478"/>
          <ac:grpSpMkLst>
            <pc:docMk/>
            <pc:sldMk cId="1515418300" sldId="1139"/>
            <ac:grpSpMk id="8" creationId="{80C939F2-8371-1F30-AB44-F694E8F3101B}"/>
          </ac:grpSpMkLst>
        </pc:grpChg>
        <pc:grpChg chg="add mod ord">
          <ac:chgData name="권 희진" userId="9b051ea7-b388-402d-a36a-4aa50e99f981" providerId="ADAL" clId="{9A8B8850-7133-46FC-9C4A-C1A5164B8DBA}" dt="2023-04-03T09:03:47.460" v="11035"/>
          <ac:grpSpMkLst>
            <pc:docMk/>
            <pc:sldMk cId="1515418300" sldId="1139"/>
            <ac:grpSpMk id="16" creationId="{64B66FB9-9EEE-69E4-3050-917A358490F8}"/>
          </ac:grpSpMkLst>
        </pc:grpChg>
        <pc:grpChg chg="add del mod">
          <ac:chgData name="권 희진" userId="9b051ea7-b388-402d-a36a-4aa50e99f981" providerId="ADAL" clId="{9A8B8850-7133-46FC-9C4A-C1A5164B8DBA}" dt="2023-03-28T01:53:31.228" v="5942" actId="478"/>
          <ac:grpSpMkLst>
            <pc:docMk/>
            <pc:sldMk cId="1515418300" sldId="1139"/>
            <ac:grpSpMk id="74" creationId="{B950245B-D149-1F67-9F28-95D29C31D0B5}"/>
          </ac:grpSpMkLst>
        </pc:grpChg>
        <pc:grpChg chg="add del mod">
          <ac:chgData name="권 희진" userId="9b051ea7-b388-402d-a36a-4aa50e99f981" providerId="ADAL" clId="{9A8B8850-7133-46FC-9C4A-C1A5164B8DBA}" dt="2023-03-28T01:53:32.507" v="5943" actId="478"/>
          <ac:grpSpMkLst>
            <pc:docMk/>
            <pc:sldMk cId="1515418300" sldId="1139"/>
            <ac:grpSpMk id="75" creationId="{AF2364E9-9A3C-A1E7-D9AD-EB76B0647BF5}"/>
          </ac:grpSpMkLst>
        </pc:grpChg>
        <pc:grpChg chg="add mod">
          <ac:chgData name="권 희진" userId="9b051ea7-b388-402d-a36a-4aa50e99f981" providerId="ADAL" clId="{9A8B8850-7133-46FC-9C4A-C1A5164B8DBA}" dt="2023-03-31T06:15:00.596" v="8655" actId="1076"/>
          <ac:grpSpMkLst>
            <pc:docMk/>
            <pc:sldMk cId="1515418300" sldId="1139"/>
            <ac:grpSpMk id="110" creationId="{831D2BA7-D8BA-B063-1F8C-1CAD9A6B5909}"/>
          </ac:grpSpMkLst>
        </pc:grpChg>
        <pc:graphicFrameChg chg="add del mod">
          <ac:chgData name="권 희진" userId="9b051ea7-b388-402d-a36a-4aa50e99f981" providerId="ADAL" clId="{9A8B8850-7133-46FC-9C4A-C1A5164B8DBA}" dt="2023-03-14T04:44:36.170" v="3174" actId="478"/>
          <ac:graphicFrameMkLst>
            <pc:docMk/>
            <pc:sldMk cId="1515418300" sldId="1139"/>
            <ac:graphicFrameMk id="5" creationId="{C8DF80DA-FCF0-DA22-C75D-39AA4D1AAD60}"/>
          </ac:graphicFrameMkLst>
        </pc:graphicFrameChg>
        <pc:graphicFrameChg chg="add del mod modGraphic">
          <ac:chgData name="권 희진" userId="9b051ea7-b388-402d-a36a-4aa50e99f981" providerId="ADAL" clId="{9A8B8850-7133-46FC-9C4A-C1A5164B8DBA}" dt="2023-04-03T09:03:18.099" v="11023" actId="20577"/>
          <ac:graphicFrameMkLst>
            <pc:docMk/>
            <pc:sldMk cId="1515418300" sldId="1139"/>
            <ac:graphicFrameMk id="27" creationId="{D6ED64FE-5921-7A5A-6B9D-DEA2A1F25F5C}"/>
          </ac:graphicFrameMkLst>
        </pc:graphicFrameChg>
        <pc:picChg chg="add del mod">
          <ac:chgData name="권 희진" userId="9b051ea7-b388-402d-a36a-4aa50e99f981" providerId="ADAL" clId="{9A8B8850-7133-46FC-9C4A-C1A5164B8DBA}" dt="2023-03-27T09:44:18.356" v="4009" actId="478"/>
          <ac:picMkLst>
            <pc:docMk/>
            <pc:sldMk cId="1515418300" sldId="1139"/>
            <ac:picMk id="3" creationId="{1AB5B491-3428-1A41-B9FF-3FFCDF688B31}"/>
          </ac:picMkLst>
        </pc:picChg>
        <pc:picChg chg="add mod modCrop">
          <ac:chgData name="권 희진" userId="9b051ea7-b388-402d-a36a-4aa50e99f981" providerId="ADAL" clId="{9A8B8850-7133-46FC-9C4A-C1A5164B8DBA}" dt="2023-03-28T00:08:32.778" v="4089" actId="164"/>
          <ac:picMkLst>
            <pc:docMk/>
            <pc:sldMk cId="1515418300" sldId="1139"/>
            <ac:picMk id="3" creationId="{CBD534BD-CD09-A0A8-49F1-8ECCBE267AC0}"/>
          </ac:picMkLst>
        </pc:picChg>
        <pc:picChg chg="add del mod">
          <ac:chgData name="권 희진" userId="9b051ea7-b388-402d-a36a-4aa50e99f981" providerId="ADAL" clId="{9A8B8850-7133-46FC-9C4A-C1A5164B8DBA}" dt="2023-03-21T05:35:55.782" v="3939" actId="478"/>
          <ac:picMkLst>
            <pc:docMk/>
            <pc:sldMk cId="1515418300" sldId="1139"/>
            <ac:picMk id="4" creationId="{34F9C805-4171-D719-76D5-8F352D7B984A}"/>
          </ac:picMkLst>
        </pc:picChg>
        <pc:picChg chg="add del mod">
          <ac:chgData name="권 희진" userId="9b051ea7-b388-402d-a36a-4aa50e99f981" providerId="ADAL" clId="{9A8B8850-7133-46FC-9C4A-C1A5164B8DBA}" dt="2023-03-14T00:26:07.459" v="2989" actId="478"/>
          <ac:picMkLst>
            <pc:docMk/>
            <pc:sldMk cId="1515418300" sldId="1139"/>
            <ac:picMk id="4" creationId="{D269EEFF-2801-F98E-E7F2-3276526A3EE8}"/>
          </ac:picMkLst>
        </pc:picChg>
        <pc:picChg chg="add mod">
          <ac:chgData name="권 희진" userId="9b051ea7-b388-402d-a36a-4aa50e99f981" providerId="ADAL" clId="{9A8B8850-7133-46FC-9C4A-C1A5164B8DBA}" dt="2023-03-27T09:46:22.776" v="4039" actId="1076"/>
          <ac:picMkLst>
            <pc:docMk/>
            <pc:sldMk cId="1515418300" sldId="1139"/>
            <ac:picMk id="6" creationId="{8057F6C3-B313-2C1B-E398-E2888D5C7C17}"/>
          </ac:picMkLst>
        </pc:picChg>
        <pc:picChg chg="add del mod">
          <ac:chgData name="권 희진" userId="9b051ea7-b388-402d-a36a-4aa50e99f981" providerId="ADAL" clId="{9A8B8850-7133-46FC-9C4A-C1A5164B8DBA}" dt="2023-03-21T05:44:04.226" v="3954" actId="478"/>
          <ac:picMkLst>
            <pc:docMk/>
            <pc:sldMk cId="1515418300" sldId="1139"/>
            <ac:picMk id="6" creationId="{A050BAD3-93B5-A445-F26A-3F7B44CF7FB3}"/>
          </ac:picMkLst>
        </pc:picChg>
        <pc:picChg chg="add del mod">
          <ac:chgData name="권 희진" userId="9b051ea7-b388-402d-a36a-4aa50e99f981" providerId="ADAL" clId="{9A8B8850-7133-46FC-9C4A-C1A5164B8DBA}" dt="2023-03-21T04:48:54.015" v="3610" actId="478"/>
          <ac:picMkLst>
            <pc:docMk/>
            <pc:sldMk cId="1515418300" sldId="1139"/>
            <ac:picMk id="8" creationId="{F6B8AA26-76A2-3F28-FF74-7B2DC73E212F}"/>
          </ac:picMkLst>
        </pc:picChg>
        <pc:picChg chg="add del">
          <ac:chgData name="권 희진" userId="9b051ea7-b388-402d-a36a-4aa50e99f981" providerId="ADAL" clId="{9A8B8850-7133-46FC-9C4A-C1A5164B8DBA}" dt="2023-03-27T09:47:17.724" v="4042" actId="478"/>
          <ac:picMkLst>
            <pc:docMk/>
            <pc:sldMk cId="1515418300" sldId="1139"/>
            <ac:picMk id="9" creationId="{9051C787-B9E3-3885-5A54-936836CBA095}"/>
          </ac:picMkLst>
        </pc:picChg>
        <pc:picChg chg="add del mod">
          <ac:chgData name="권 희진" userId="9b051ea7-b388-402d-a36a-4aa50e99f981" providerId="ADAL" clId="{9A8B8850-7133-46FC-9C4A-C1A5164B8DBA}" dt="2023-03-27T09:51:59.914" v="4053" actId="478"/>
          <ac:picMkLst>
            <pc:docMk/>
            <pc:sldMk cId="1515418300" sldId="1139"/>
            <ac:picMk id="10" creationId="{70C7501C-C76E-A508-9512-4DAB09EB8459}"/>
          </ac:picMkLst>
        </pc:picChg>
        <pc:picChg chg="add del mod">
          <ac:chgData name="권 희진" userId="9b051ea7-b388-402d-a36a-4aa50e99f981" providerId="ADAL" clId="{9A8B8850-7133-46FC-9C4A-C1A5164B8DBA}" dt="2023-03-28T00:51:34.129" v="4285" actId="478"/>
          <ac:picMkLst>
            <pc:docMk/>
            <pc:sldMk cId="1515418300" sldId="1139"/>
            <ac:picMk id="10" creationId="{D8EAE53B-B5DF-DAA7-E120-9B0F4E5D42D8}"/>
          </ac:picMkLst>
        </pc:picChg>
        <pc:picChg chg="add del mod">
          <ac:chgData name="권 희진" userId="9b051ea7-b388-402d-a36a-4aa50e99f981" providerId="ADAL" clId="{9A8B8850-7133-46FC-9C4A-C1A5164B8DBA}" dt="2023-03-21T05:16:22.803" v="3738" actId="478"/>
          <ac:picMkLst>
            <pc:docMk/>
            <pc:sldMk cId="1515418300" sldId="1139"/>
            <ac:picMk id="16" creationId="{239420A0-0921-D024-9467-48E4350EDA8B}"/>
          </ac:picMkLst>
        </pc:picChg>
        <pc:picChg chg="add mod">
          <ac:chgData name="권 희진" userId="9b051ea7-b388-402d-a36a-4aa50e99f981" providerId="ADAL" clId="{9A8B8850-7133-46FC-9C4A-C1A5164B8DBA}" dt="2023-03-28T00:10:11.919" v="4106"/>
          <ac:picMkLst>
            <pc:docMk/>
            <pc:sldMk cId="1515418300" sldId="1139"/>
            <ac:picMk id="16" creationId="{EE13BA85-A8A8-CED2-6B6D-DE84F53EB69B}"/>
          </ac:picMkLst>
        </pc:picChg>
        <pc:picChg chg="add mod">
          <ac:chgData name="권 희진" userId="9b051ea7-b388-402d-a36a-4aa50e99f981" providerId="ADAL" clId="{9A8B8850-7133-46FC-9C4A-C1A5164B8DBA}" dt="2023-03-21T05:16:32.494" v="3742" actId="1076"/>
          <ac:picMkLst>
            <pc:docMk/>
            <pc:sldMk cId="1515418300" sldId="1139"/>
            <ac:picMk id="18" creationId="{F01378B1-6320-647F-79ED-B7B81881F5A5}"/>
          </ac:picMkLst>
        </pc:picChg>
        <pc:picChg chg="add mod">
          <ac:chgData name="권 희진" userId="9b051ea7-b388-402d-a36a-4aa50e99f981" providerId="ADAL" clId="{9A8B8850-7133-46FC-9C4A-C1A5164B8DBA}" dt="2023-03-21T05:34:58.266" v="3907" actId="1035"/>
          <ac:picMkLst>
            <pc:docMk/>
            <pc:sldMk cId="1515418300" sldId="1139"/>
            <ac:picMk id="23" creationId="{E9388FC1-2F70-DFC6-8404-236CCAB7311B}"/>
          </ac:picMkLst>
        </pc:picChg>
        <pc:picChg chg="add mod">
          <ac:chgData name="권 희진" userId="9b051ea7-b388-402d-a36a-4aa50e99f981" providerId="ADAL" clId="{9A8B8850-7133-46FC-9C4A-C1A5164B8DBA}" dt="2023-03-28T00:57:15.595" v="4297" actId="164"/>
          <ac:picMkLst>
            <pc:docMk/>
            <pc:sldMk cId="1515418300" sldId="1139"/>
            <ac:picMk id="30" creationId="{4BE408DB-5289-9D17-1A1B-B69AB5320DAB}"/>
          </ac:picMkLst>
        </pc:picChg>
        <pc:picChg chg="add del mod">
          <ac:chgData name="권 희진" userId="9b051ea7-b388-402d-a36a-4aa50e99f981" providerId="ADAL" clId="{9A8B8850-7133-46FC-9C4A-C1A5164B8DBA}" dt="2023-03-31T01:22:52.584" v="6351" actId="478"/>
          <ac:picMkLst>
            <pc:docMk/>
            <pc:sldMk cId="1515418300" sldId="1139"/>
            <ac:picMk id="40" creationId="{292905C5-480C-CFA2-A70D-757B0CCC6FAE}"/>
          </ac:picMkLst>
        </pc:picChg>
        <pc:picChg chg="add mod modCrop">
          <ac:chgData name="권 희진" userId="9b051ea7-b388-402d-a36a-4aa50e99f981" providerId="ADAL" clId="{9A8B8850-7133-46FC-9C4A-C1A5164B8DBA}" dt="2023-03-28T00:08:32.778" v="4089" actId="164"/>
          <ac:picMkLst>
            <pc:docMk/>
            <pc:sldMk cId="1515418300" sldId="1139"/>
            <ac:picMk id="50" creationId="{E369E3FA-31F2-ECEF-62F2-71BF2A2A875E}"/>
          </ac:picMkLst>
        </pc:picChg>
        <pc:picChg chg="add del mod">
          <ac:chgData name="권 희진" userId="9b051ea7-b388-402d-a36a-4aa50e99f981" providerId="ADAL" clId="{9A8B8850-7133-46FC-9C4A-C1A5164B8DBA}" dt="2023-03-21T05:43:33.895" v="3948" actId="478"/>
          <ac:picMkLst>
            <pc:docMk/>
            <pc:sldMk cId="1515418300" sldId="1139"/>
            <ac:picMk id="51" creationId="{E6F906E8-9AE1-041E-8ACA-E84793B3E711}"/>
          </ac:picMkLst>
        </pc:picChg>
        <pc:picChg chg="add del mod">
          <ac:chgData name="권 희진" userId="9b051ea7-b388-402d-a36a-4aa50e99f981" providerId="ADAL" clId="{9A8B8850-7133-46FC-9C4A-C1A5164B8DBA}" dt="2023-03-21T05:43:41.321" v="3950" actId="478"/>
          <ac:picMkLst>
            <pc:docMk/>
            <pc:sldMk cId="1515418300" sldId="1139"/>
            <ac:picMk id="52" creationId="{064012D2-EE6A-F5B1-3F4A-3AB5DFE8030D}"/>
          </ac:picMkLst>
        </pc:picChg>
        <pc:picChg chg="add mod">
          <ac:chgData name="권 희진" userId="9b051ea7-b388-402d-a36a-4aa50e99f981" providerId="ADAL" clId="{9A8B8850-7133-46FC-9C4A-C1A5164B8DBA}" dt="2023-03-28T00:57:15.595" v="4297" actId="164"/>
          <ac:picMkLst>
            <pc:docMk/>
            <pc:sldMk cId="1515418300" sldId="1139"/>
            <ac:picMk id="52" creationId="{7208456A-67AA-8AD9-2186-38C4D433B7BF}"/>
          </ac:picMkLst>
        </pc:picChg>
        <pc:picChg chg="add mod">
          <ac:chgData name="권 희진" userId="9b051ea7-b388-402d-a36a-4aa50e99f981" providerId="ADAL" clId="{9A8B8850-7133-46FC-9C4A-C1A5164B8DBA}" dt="2023-03-28T00:57:24.012" v="4299" actId="164"/>
          <ac:picMkLst>
            <pc:docMk/>
            <pc:sldMk cId="1515418300" sldId="1139"/>
            <ac:picMk id="55" creationId="{B8072C43-B69E-37C9-4738-2C871D4161DC}"/>
          </ac:picMkLst>
        </pc:picChg>
        <pc:picChg chg="add mod">
          <ac:chgData name="권 희진" userId="9b051ea7-b388-402d-a36a-4aa50e99f981" providerId="ADAL" clId="{9A8B8850-7133-46FC-9C4A-C1A5164B8DBA}" dt="2023-03-28T00:57:24.012" v="4299" actId="164"/>
          <ac:picMkLst>
            <pc:docMk/>
            <pc:sldMk cId="1515418300" sldId="1139"/>
            <ac:picMk id="57" creationId="{E316181B-9097-7F57-FFDE-9CE5284DB5F7}"/>
          </ac:picMkLst>
        </pc:picChg>
        <pc:picChg chg="add mod">
          <ac:chgData name="권 희진" userId="9b051ea7-b388-402d-a36a-4aa50e99f981" providerId="ADAL" clId="{9A8B8850-7133-46FC-9C4A-C1A5164B8DBA}" dt="2023-03-28T00:41:09.549" v="4247" actId="1076"/>
          <ac:picMkLst>
            <pc:docMk/>
            <pc:sldMk cId="1515418300" sldId="1139"/>
            <ac:picMk id="71" creationId="{1B7D912A-2D17-748A-8305-9D6E6D9BBB7D}"/>
          </ac:picMkLst>
        </pc:picChg>
        <pc:picChg chg="add mod">
          <ac:chgData name="권 희진" userId="9b051ea7-b388-402d-a36a-4aa50e99f981" providerId="ADAL" clId="{9A8B8850-7133-46FC-9C4A-C1A5164B8DBA}" dt="2023-03-28T00:42:31.262" v="4262" actId="1035"/>
          <ac:picMkLst>
            <pc:docMk/>
            <pc:sldMk cId="1515418300" sldId="1139"/>
            <ac:picMk id="73" creationId="{86E881D4-6426-71D6-2AB7-88E5E2DDDF94}"/>
          </ac:picMkLst>
        </pc:picChg>
        <pc:picChg chg="add del mod">
          <ac:chgData name="권 희진" userId="9b051ea7-b388-402d-a36a-4aa50e99f981" providerId="ADAL" clId="{9A8B8850-7133-46FC-9C4A-C1A5164B8DBA}" dt="2023-03-28T01:53:31.228" v="5942" actId="478"/>
          <ac:picMkLst>
            <pc:docMk/>
            <pc:sldMk cId="1515418300" sldId="1139"/>
            <ac:picMk id="77" creationId="{69FE1B49-52A1-3E92-64D8-A6F6C4800139}"/>
          </ac:picMkLst>
        </pc:picChg>
        <pc:picChg chg="add del mod">
          <ac:chgData name="권 희진" userId="9b051ea7-b388-402d-a36a-4aa50e99f981" providerId="ADAL" clId="{9A8B8850-7133-46FC-9C4A-C1A5164B8DBA}" dt="2023-03-28T01:15:36.340" v="4425" actId="478"/>
          <ac:picMkLst>
            <pc:docMk/>
            <pc:sldMk cId="1515418300" sldId="1139"/>
            <ac:picMk id="81" creationId="{EBFDCDE3-5BB2-4CBD-74E3-5AC3EE6BBCC8}"/>
          </ac:picMkLst>
        </pc:picChg>
        <pc:picChg chg="add del mod">
          <ac:chgData name="권 희진" userId="9b051ea7-b388-402d-a36a-4aa50e99f981" providerId="ADAL" clId="{9A8B8850-7133-46FC-9C4A-C1A5164B8DBA}" dt="2023-03-28T01:15:51.944" v="4432" actId="478"/>
          <ac:picMkLst>
            <pc:docMk/>
            <pc:sldMk cId="1515418300" sldId="1139"/>
            <ac:picMk id="84" creationId="{EF1B320A-AF4B-019C-640B-336F0D9568C4}"/>
          </ac:picMkLst>
        </pc:picChg>
        <pc:cxnChg chg="add mod">
          <ac:chgData name="권 희진" userId="9b051ea7-b388-402d-a36a-4aa50e99f981" providerId="ADAL" clId="{9A8B8850-7133-46FC-9C4A-C1A5164B8DBA}" dt="2023-03-31T01:31:14.915" v="6785" actId="208"/>
          <ac:cxnSpMkLst>
            <pc:docMk/>
            <pc:sldMk cId="1515418300" sldId="1139"/>
            <ac:cxnSpMk id="28" creationId="{66CA6A35-D709-D59E-9F5A-A43CDD1B5842}"/>
          </ac:cxnSpMkLst>
        </pc:cxnChg>
        <pc:cxnChg chg="add mod">
          <ac:chgData name="권 희진" userId="9b051ea7-b388-402d-a36a-4aa50e99f981" providerId="ADAL" clId="{9A8B8850-7133-46FC-9C4A-C1A5164B8DBA}" dt="2023-03-31T01:38:32.011" v="7363" actId="14100"/>
          <ac:cxnSpMkLst>
            <pc:docMk/>
            <pc:sldMk cId="1515418300" sldId="1139"/>
            <ac:cxnSpMk id="31" creationId="{080930CE-F168-55D5-8440-3F8A863AA34C}"/>
          </ac:cxnSpMkLst>
        </pc:cxnChg>
        <pc:cxnChg chg="add mod">
          <ac:chgData name="권 희진" userId="9b051ea7-b388-402d-a36a-4aa50e99f981" providerId="ADAL" clId="{9A8B8850-7133-46FC-9C4A-C1A5164B8DBA}" dt="2023-03-31T01:38:45.367" v="7367" actId="14100"/>
          <ac:cxnSpMkLst>
            <pc:docMk/>
            <pc:sldMk cId="1515418300" sldId="1139"/>
            <ac:cxnSpMk id="39" creationId="{5D7767F8-853F-CC2D-2030-629C9360B76A}"/>
          </ac:cxnSpMkLst>
        </pc:cxnChg>
        <pc:cxnChg chg="add mod">
          <ac:chgData name="권 희진" userId="9b051ea7-b388-402d-a36a-4aa50e99f981" providerId="ADAL" clId="{9A8B8850-7133-46FC-9C4A-C1A5164B8DBA}" dt="2023-03-21T05:35:02.820" v="3908" actId="1037"/>
          <ac:cxnSpMkLst>
            <pc:docMk/>
            <pc:sldMk cId="1515418300" sldId="1139"/>
            <ac:cxnSpMk id="44" creationId="{B249B037-A065-C82E-E158-3A5BE108D621}"/>
          </ac:cxnSpMkLst>
        </pc:cxnChg>
        <pc:cxnChg chg="add mod">
          <ac:chgData name="권 희진" userId="9b051ea7-b388-402d-a36a-4aa50e99f981" providerId="ADAL" clId="{9A8B8850-7133-46FC-9C4A-C1A5164B8DBA}" dt="2023-03-21T05:35:02.820" v="3908" actId="1037"/>
          <ac:cxnSpMkLst>
            <pc:docMk/>
            <pc:sldMk cId="1515418300" sldId="1139"/>
            <ac:cxnSpMk id="47" creationId="{E3DD4BAB-4BF1-F36D-2E5F-813E6810476A}"/>
          </ac:cxnSpMkLst>
        </pc:cxnChg>
        <pc:cxnChg chg="add mod">
          <ac:chgData name="권 희진" userId="9b051ea7-b388-402d-a36a-4aa50e99f981" providerId="ADAL" clId="{9A8B8850-7133-46FC-9C4A-C1A5164B8DBA}" dt="2023-03-31T01:41:35.220" v="7505" actId="14100"/>
          <ac:cxnSpMkLst>
            <pc:docMk/>
            <pc:sldMk cId="1515418300" sldId="1139"/>
            <ac:cxnSpMk id="51" creationId="{751D98F3-4C52-9B14-9E11-76CD6CA88B8D}"/>
          </ac:cxnSpMkLst>
        </pc:cxnChg>
        <pc:cxnChg chg="add mod">
          <ac:chgData name="권 희진" userId="9b051ea7-b388-402d-a36a-4aa50e99f981" providerId="ADAL" clId="{9A8B8850-7133-46FC-9C4A-C1A5164B8DBA}" dt="2023-03-31T01:41:44.279" v="7518" actId="14100"/>
          <ac:cxnSpMkLst>
            <pc:docMk/>
            <pc:sldMk cId="1515418300" sldId="1139"/>
            <ac:cxnSpMk id="57" creationId="{9C18BDF9-06AF-964C-1A8D-5B6D1C2574C0}"/>
          </ac:cxnSpMkLst>
        </pc:cxnChg>
        <pc:cxnChg chg="add mod">
          <ac:chgData name="권 희진" userId="9b051ea7-b388-402d-a36a-4aa50e99f981" providerId="ADAL" clId="{9A8B8850-7133-46FC-9C4A-C1A5164B8DBA}" dt="2023-03-31T01:57:06.356" v="8165" actId="14100"/>
          <ac:cxnSpMkLst>
            <pc:docMk/>
            <pc:sldMk cId="1515418300" sldId="1139"/>
            <ac:cxnSpMk id="83" creationId="{FF41B98B-68F8-707A-4880-433296EB699C}"/>
          </ac:cxnSpMkLst>
        </pc:cxnChg>
        <pc:cxnChg chg="add del mod">
          <ac:chgData name="권 희진" userId="9b051ea7-b388-402d-a36a-4aa50e99f981" providerId="ADAL" clId="{9A8B8850-7133-46FC-9C4A-C1A5164B8DBA}" dt="2023-03-28T01:16:02.811" v="4435" actId="11529"/>
          <ac:cxnSpMkLst>
            <pc:docMk/>
            <pc:sldMk cId="1515418300" sldId="1139"/>
            <ac:cxnSpMk id="86" creationId="{891FB166-ADDE-4D94-59C9-C687EA366421}"/>
          </ac:cxnSpMkLst>
        </pc:cxnChg>
        <pc:cxnChg chg="add del mod">
          <ac:chgData name="권 희진" userId="9b051ea7-b388-402d-a36a-4aa50e99f981" providerId="ADAL" clId="{9A8B8850-7133-46FC-9C4A-C1A5164B8DBA}" dt="2023-03-31T01:22:59.162" v="6356" actId="478"/>
          <ac:cxnSpMkLst>
            <pc:docMk/>
            <pc:sldMk cId="1515418300" sldId="1139"/>
            <ac:cxnSpMk id="88" creationId="{7AF8DF25-698C-5AC9-6E6E-9FC2CB911DB1}"/>
          </ac:cxnSpMkLst>
        </pc:cxnChg>
        <pc:cxnChg chg="add del mod">
          <ac:chgData name="권 희진" userId="9b051ea7-b388-402d-a36a-4aa50e99f981" providerId="ADAL" clId="{9A8B8850-7133-46FC-9C4A-C1A5164B8DBA}" dt="2023-03-28T01:53:31.228" v="5942" actId="478"/>
          <ac:cxnSpMkLst>
            <pc:docMk/>
            <pc:sldMk cId="1515418300" sldId="1139"/>
            <ac:cxnSpMk id="92" creationId="{82734E47-BD54-11E9-DE86-6C7750BC5979}"/>
          </ac:cxnSpMkLst>
        </pc:cxnChg>
        <pc:cxnChg chg="add del mod">
          <ac:chgData name="권 희진" userId="9b051ea7-b388-402d-a36a-4aa50e99f981" providerId="ADAL" clId="{9A8B8850-7133-46FC-9C4A-C1A5164B8DBA}" dt="2023-03-28T01:53:31.228" v="5942" actId="478"/>
          <ac:cxnSpMkLst>
            <pc:docMk/>
            <pc:sldMk cId="1515418300" sldId="1139"/>
            <ac:cxnSpMk id="107" creationId="{625EFADE-F411-4EB8-1C68-6FC149729470}"/>
          </ac:cxnSpMkLst>
        </pc:cxnChg>
        <pc:cxnChg chg="add mod">
          <ac:chgData name="권 희진" userId="9b051ea7-b388-402d-a36a-4aa50e99f981" providerId="ADAL" clId="{9A8B8850-7133-46FC-9C4A-C1A5164B8DBA}" dt="2023-03-31T02:02:28.814" v="8488" actId="1076"/>
          <ac:cxnSpMkLst>
            <pc:docMk/>
            <pc:sldMk cId="1515418300" sldId="1139"/>
            <ac:cxnSpMk id="108" creationId="{8F12BE13-2F53-0199-7E86-DA1C1D888065}"/>
          </ac:cxnSpMkLst>
        </pc:cxnChg>
        <pc:cxnChg chg="add del mod">
          <ac:chgData name="권 희진" userId="9b051ea7-b388-402d-a36a-4aa50e99f981" providerId="ADAL" clId="{9A8B8850-7133-46FC-9C4A-C1A5164B8DBA}" dt="2023-03-28T01:53:31.228" v="5942" actId="478"/>
          <ac:cxnSpMkLst>
            <pc:docMk/>
            <pc:sldMk cId="1515418300" sldId="1139"/>
            <ac:cxnSpMk id="112" creationId="{686AA62C-0A24-EDAA-A481-C0BA088919D0}"/>
          </ac:cxnSpMkLst>
        </pc:cxnChg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476710428" sldId="1140"/>
        </pc:sldMkLst>
      </pc:sldChg>
      <pc:sldChg chg="addSp modSp new del mod">
        <pc:chgData name="권 희진" userId="9b051ea7-b388-402d-a36a-4aa50e99f981" providerId="ADAL" clId="{9A8B8850-7133-46FC-9C4A-C1A5164B8DBA}" dt="2023-03-31T08:00:51.084" v="10400" actId="47"/>
        <pc:sldMkLst>
          <pc:docMk/>
          <pc:sldMk cId="3298477731" sldId="1140"/>
        </pc:sldMkLst>
        <pc:spChg chg="add mod">
          <ac:chgData name="권 희진" userId="9b051ea7-b388-402d-a36a-4aa50e99f981" providerId="ADAL" clId="{9A8B8850-7133-46FC-9C4A-C1A5164B8DBA}" dt="2023-03-07T06:34:41" v="914" actId="207"/>
          <ac:spMkLst>
            <pc:docMk/>
            <pc:sldMk cId="3298477731" sldId="1140"/>
            <ac:spMk id="5" creationId="{AA8E6BBB-27C5-FB8F-765A-808E878CB332}"/>
          </ac:spMkLst>
        </pc:spChg>
        <pc:spChg chg="add mod">
          <ac:chgData name="권 희진" userId="9b051ea7-b388-402d-a36a-4aa50e99f981" providerId="ADAL" clId="{9A8B8850-7133-46FC-9C4A-C1A5164B8DBA}" dt="2023-03-07T06:38:32.539" v="1051" actId="20577"/>
          <ac:spMkLst>
            <pc:docMk/>
            <pc:sldMk cId="3298477731" sldId="1140"/>
            <ac:spMk id="6" creationId="{F8E9917E-70CB-570E-9119-86F60B718628}"/>
          </ac:spMkLst>
        </pc:spChg>
        <pc:picChg chg="add mod">
          <ac:chgData name="권 희진" userId="9b051ea7-b388-402d-a36a-4aa50e99f981" providerId="ADAL" clId="{9A8B8850-7133-46FC-9C4A-C1A5164B8DBA}" dt="2023-03-07T06:33:51.171" v="873" actId="14100"/>
          <ac:picMkLst>
            <pc:docMk/>
            <pc:sldMk cId="3298477731" sldId="1140"/>
            <ac:picMk id="4" creationId="{BFB8375C-3A73-DCF5-0725-63FFD515B240}"/>
          </ac:picMkLst>
        </pc:picChg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233345803" sldId="1141"/>
        </pc:sldMkLst>
      </pc:sldChg>
      <pc:sldChg chg="addSp delSp modSp new mod modClrScheme chgLayout">
        <pc:chgData name="권 희진" userId="9b051ea7-b388-402d-a36a-4aa50e99f981" providerId="ADAL" clId="{9A8B8850-7133-46FC-9C4A-C1A5164B8DBA}" dt="2023-04-10T06:19:32.048" v="12220" actId="20577"/>
        <pc:sldMkLst>
          <pc:docMk/>
          <pc:sldMk cId="1495418068" sldId="1141"/>
        </pc:sldMkLst>
        <pc:spChg chg="add del mod">
          <ac:chgData name="권 희진" userId="9b051ea7-b388-402d-a36a-4aa50e99f981" providerId="ADAL" clId="{9A8B8850-7133-46FC-9C4A-C1A5164B8DBA}" dt="2023-03-31T06:19:57.356" v="9187" actId="478"/>
          <ac:spMkLst>
            <pc:docMk/>
            <pc:sldMk cId="1495418068" sldId="1141"/>
            <ac:spMk id="2" creationId="{5F768802-8C31-2151-1B63-E426DA9AE97F}"/>
          </ac:spMkLst>
        </pc:spChg>
        <pc:spChg chg="add mod">
          <ac:chgData name="권 희진" userId="9b051ea7-b388-402d-a36a-4aa50e99f981" providerId="ADAL" clId="{9A8B8850-7133-46FC-9C4A-C1A5164B8DBA}" dt="2023-04-04T09:33:30.415" v="11560" actId="1076"/>
          <ac:spMkLst>
            <pc:docMk/>
            <pc:sldMk cId="1495418068" sldId="1141"/>
            <ac:spMk id="2" creationId="{5FC6D21E-C67C-CC98-3FB6-EA09AE0166BD}"/>
          </ac:spMkLst>
        </pc:spChg>
        <pc:spChg chg="add del mod">
          <ac:chgData name="권 희진" userId="9b051ea7-b388-402d-a36a-4aa50e99f981" providerId="ADAL" clId="{9A8B8850-7133-46FC-9C4A-C1A5164B8DBA}" dt="2023-04-04T09:02:55.380" v="11532" actId="478"/>
          <ac:spMkLst>
            <pc:docMk/>
            <pc:sldMk cId="1495418068" sldId="1141"/>
            <ac:spMk id="3" creationId="{0E015FD4-3C7D-090D-8482-A8A85BA2C839}"/>
          </ac:spMkLst>
        </pc:spChg>
        <pc:spChg chg="add mod">
          <ac:chgData name="권 희진" userId="9b051ea7-b388-402d-a36a-4aa50e99f981" providerId="ADAL" clId="{9A8B8850-7133-46FC-9C4A-C1A5164B8DBA}" dt="2023-04-10T06:19:32.048" v="12220" actId="20577"/>
          <ac:spMkLst>
            <pc:docMk/>
            <pc:sldMk cId="1495418068" sldId="1141"/>
            <ac:spMk id="3" creationId="{F68C90C0-C003-AD0F-0435-1A3B303F7A5C}"/>
          </ac:spMkLst>
        </pc:spChg>
        <pc:spChg chg="add mod">
          <ac:chgData name="권 희진" userId="9b051ea7-b388-402d-a36a-4aa50e99f981" providerId="ADAL" clId="{9A8B8850-7133-46FC-9C4A-C1A5164B8DBA}" dt="2023-04-04T09:33:30.415" v="11560" actId="1076"/>
          <ac:spMkLst>
            <pc:docMk/>
            <pc:sldMk cId="1495418068" sldId="1141"/>
            <ac:spMk id="4" creationId="{26FE2B84-F1EB-051E-07F3-8D6C3AB55775}"/>
          </ac:spMkLst>
        </pc:spChg>
        <pc:spChg chg="add del mod">
          <ac:chgData name="권 희진" userId="9b051ea7-b388-402d-a36a-4aa50e99f981" providerId="ADAL" clId="{9A8B8850-7133-46FC-9C4A-C1A5164B8DBA}" dt="2023-04-04T09:32:09.897" v="11555" actId="478"/>
          <ac:spMkLst>
            <pc:docMk/>
            <pc:sldMk cId="1495418068" sldId="1141"/>
            <ac:spMk id="5" creationId="{4E1A943F-CE5A-B321-E7A7-3C6A7FED80A7}"/>
          </ac:spMkLst>
        </pc:spChg>
        <pc:spChg chg="add del mod">
          <ac:chgData name="권 희진" userId="9b051ea7-b388-402d-a36a-4aa50e99f981" providerId="ADAL" clId="{9A8B8850-7133-46FC-9C4A-C1A5164B8DBA}" dt="2023-03-31T06:19:57.356" v="9187" actId="478"/>
          <ac:spMkLst>
            <pc:docMk/>
            <pc:sldMk cId="1495418068" sldId="1141"/>
            <ac:spMk id="5" creationId="{AD45D57C-57A7-9161-9CD2-C34B0A749758}"/>
          </ac:spMkLst>
        </pc:spChg>
        <pc:spChg chg="add del mod">
          <ac:chgData name="권 희진" userId="9b051ea7-b388-402d-a36a-4aa50e99f981" providerId="ADAL" clId="{9A8B8850-7133-46FC-9C4A-C1A5164B8DBA}" dt="2023-03-31T06:19:57.356" v="9187" actId="478"/>
          <ac:spMkLst>
            <pc:docMk/>
            <pc:sldMk cId="1495418068" sldId="1141"/>
            <ac:spMk id="6" creationId="{86637D71-26C5-4095-70CE-63F3CF2FE9CF}"/>
          </ac:spMkLst>
        </pc:spChg>
        <pc:spChg chg="add mod">
          <ac:chgData name="권 희진" userId="9b051ea7-b388-402d-a36a-4aa50e99f981" providerId="ADAL" clId="{9A8B8850-7133-46FC-9C4A-C1A5164B8DBA}" dt="2023-04-04T09:33:52.497" v="11602" actId="1076"/>
          <ac:spMkLst>
            <pc:docMk/>
            <pc:sldMk cId="1495418068" sldId="1141"/>
            <ac:spMk id="7" creationId="{CE2F6189-3FFA-B448-A420-DF57032BE853}"/>
          </ac:spMkLst>
        </pc:spChg>
        <pc:spChg chg="add del mod">
          <ac:chgData name="권 희진" userId="9b051ea7-b388-402d-a36a-4aa50e99f981" providerId="ADAL" clId="{9A8B8850-7133-46FC-9C4A-C1A5164B8DBA}" dt="2023-03-31T06:19:57.356" v="9187" actId="478"/>
          <ac:spMkLst>
            <pc:docMk/>
            <pc:sldMk cId="1495418068" sldId="1141"/>
            <ac:spMk id="8" creationId="{30D4CA07-42BB-0DE0-26CE-FF26A996DBB7}"/>
          </ac:spMkLst>
        </pc:spChg>
        <pc:spChg chg="add mod">
          <ac:chgData name="권 희진" userId="9b051ea7-b388-402d-a36a-4aa50e99f981" providerId="ADAL" clId="{9A8B8850-7133-46FC-9C4A-C1A5164B8DBA}" dt="2023-04-04T09:34:35.257" v="11645" actId="20577"/>
          <ac:spMkLst>
            <pc:docMk/>
            <pc:sldMk cId="1495418068" sldId="1141"/>
            <ac:spMk id="9" creationId="{28328388-8AEC-E74F-C696-F57D7421226F}"/>
          </ac:spMkLst>
        </pc:spChg>
        <pc:spChg chg="add mod">
          <ac:chgData name="권 희진" userId="9b051ea7-b388-402d-a36a-4aa50e99f981" providerId="ADAL" clId="{9A8B8850-7133-46FC-9C4A-C1A5164B8DBA}" dt="2023-04-04T09:34:06.511" v="11609" actId="20577"/>
          <ac:spMkLst>
            <pc:docMk/>
            <pc:sldMk cId="1495418068" sldId="1141"/>
            <ac:spMk id="10" creationId="{F64056D6-DF90-D3DD-539E-34FD2E7BD361}"/>
          </ac:spMkLst>
        </pc:spChg>
        <pc:spChg chg="add mod">
          <ac:chgData name="권 희진" userId="9b051ea7-b388-402d-a36a-4aa50e99f981" providerId="ADAL" clId="{9A8B8850-7133-46FC-9C4A-C1A5164B8DBA}" dt="2023-04-04T09:33:30.415" v="11560" actId="1076"/>
          <ac:spMkLst>
            <pc:docMk/>
            <pc:sldMk cId="1495418068" sldId="1141"/>
            <ac:spMk id="12" creationId="{3E286B1A-1390-1AD5-6E77-E4C949CBCFF2}"/>
          </ac:spMkLst>
        </pc:spChg>
        <pc:spChg chg="add del mod">
          <ac:chgData name="권 희진" userId="9b051ea7-b388-402d-a36a-4aa50e99f981" providerId="ADAL" clId="{9A8B8850-7133-46FC-9C4A-C1A5164B8DBA}" dt="2023-04-03T09:17:20.471" v="11079" actId="478"/>
          <ac:spMkLst>
            <pc:docMk/>
            <pc:sldMk cId="1495418068" sldId="1141"/>
            <ac:spMk id="23" creationId="{FC3D2C62-ED87-2E25-F2F6-BFF4F41F5FBF}"/>
          </ac:spMkLst>
        </pc:spChg>
        <pc:spChg chg="add mod">
          <ac:chgData name="권 희진" userId="9b051ea7-b388-402d-a36a-4aa50e99f981" providerId="ADAL" clId="{9A8B8850-7133-46FC-9C4A-C1A5164B8DBA}" dt="2023-04-04T09:03:03.716" v="11533" actId="1076"/>
          <ac:spMkLst>
            <pc:docMk/>
            <pc:sldMk cId="1495418068" sldId="1141"/>
            <ac:spMk id="24" creationId="{70980FFA-F113-63E2-E5F7-A7B3CB7B4182}"/>
          </ac:spMkLst>
        </pc:spChg>
        <pc:spChg chg="add mod">
          <ac:chgData name="권 희진" userId="9b051ea7-b388-402d-a36a-4aa50e99f981" providerId="ADAL" clId="{9A8B8850-7133-46FC-9C4A-C1A5164B8DBA}" dt="2023-04-04T09:33:30.415" v="11560" actId="1076"/>
          <ac:spMkLst>
            <pc:docMk/>
            <pc:sldMk cId="1495418068" sldId="1141"/>
            <ac:spMk id="25" creationId="{207E0FDF-AD11-B825-ED71-5D15A45163AD}"/>
          </ac:spMkLst>
        </pc:spChg>
        <pc:spChg chg="add del mod">
          <ac:chgData name="권 희진" userId="9b051ea7-b388-402d-a36a-4aa50e99f981" providerId="ADAL" clId="{9A8B8850-7133-46FC-9C4A-C1A5164B8DBA}" dt="2023-04-04T09:32:25.542" v="11557" actId="478"/>
          <ac:spMkLst>
            <pc:docMk/>
            <pc:sldMk cId="1495418068" sldId="1141"/>
            <ac:spMk id="29" creationId="{212AF173-7524-FA02-0D47-01D2153C48A7}"/>
          </ac:spMkLst>
        </pc:spChg>
        <pc:spChg chg="add del mod">
          <ac:chgData name="권 희진" userId="9b051ea7-b388-402d-a36a-4aa50e99f981" providerId="ADAL" clId="{9A8B8850-7133-46FC-9C4A-C1A5164B8DBA}" dt="2023-03-31T07:53:40.756" v="10284" actId="478"/>
          <ac:spMkLst>
            <pc:docMk/>
            <pc:sldMk cId="1495418068" sldId="1141"/>
            <ac:spMk id="32" creationId="{64BACCFA-7D8E-2CAC-C659-91966F3E87BB}"/>
          </ac:spMkLst>
        </pc:spChg>
        <pc:graphicFrameChg chg="add del mod">
          <ac:chgData name="권 희진" userId="9b051ea7-b388-402d-a36a-4aa50e99f981" providerId="ADAL" clId="{9A8B8850-7133-46FC-9C4A-C1A5164B8DBA}" dt="2023-03-31T06:19:57.356" v="9187" actId="478"/>
          <ac:graphicFrameMkLst>
            <pc:docMk/>
            <pc:sldMk cId="1495418068" sldId="1141"/>
            <ac:graphicFrameMk id="4" creationId="{78170A49-1D03-12D6-06BE-9FAE38D1522B}"/>
          </ac:graphicFrameMkLst>
        </pc:graphicFrameChg>
        <pc:graphicFrameChg chg="add mod modGraphic">
          <ac:chgData name="권 희진" userId="9b051ea7-b388-402d-a36a-4aa50e99f981" providerId="ADAL" clId="{9A8B8850-7133-46FC-9C4A-C1A5164B8DBA}" dt="2023-04-04T09:33:57.069" v="11605" actId="1076"/>
          <ac:graphicFrameMkLst>
            <pc:docMk/>
            <pc:sldMk cId="1495418068" sldId="1141"/>
            <ac:graphicFrameMk id="6" creationId="{BF18EC8D-003B-EEDC-4E01-255052E24C2B}"/>
          </ac:graphicFrameMkLst>
        </pc:graphicFrameChg>
        <pc:graphicFrameChg chg="add del mod">
          <ac:chgData name="권 희진" userId="9b051ea7-b388-402d-a36a-4aa50e99f981" providerId="ADAL" clId="{9A8B8850-7133-46FC-9C4A-C1A5164B8DBA}" dt="2023-03-31T06:19:57.356" v="9187" actId="478"/>
          <ac:graphicFrameMkLst>
            <pc:docMk/>
            <pc:sldMk cId="1495418068" sldId="1141"/>
            <ac:graphicFrameMk id="7" creationId="{261F5389-4613-E589-27C4-92A978B2030C}"/>
          </ac:graphicFrameMkLst>
        </pc:graphicFrameChg>
        <pc:graphicFrameChg chg="add mod">
          <ac:chgData name="권 희진" userId="9b051ea7-b388-402d-a36a-4aa50e99f981" providerId="ADAL" clId="{9A8B8850-7133-46FC-9C4A-C1A5164B8DBA}" dt="2023-04-04T09:34:04.635" v="11607" actId="1076"/>
          <ac:graphicFrameMkLst>
            <pc:docMk/>
            <pc:sldMk cId="1495418068" sldId="1141"/>
            <ac:graphicFrameMk id="8" creationId="{9858A8CF-7AF7-F2D1-6671-A767F1629C3E}"/>
          </ac:graphicFrameMkLst>
        </pc:graphicFrameChg>
        <pc:graphicFrameChg chg="add mod">
          <ac:chgData name="권 희진" userId="9b051ea7-b388-402d-a36a-4aa50e99f981" providerId="ADAL" clId="{9A8B8850-7133-46FC-9C4A-C1A5164B8DBA}" dt="2023-03-31T07:57:49.281" v="10316"/>
          <ac:graphicFrameMkLst>
            <pc:docMk/>
            <pc:sldMk cId="1495418068" sldId="1141"/>
            <ac:graphicFrameMk id="33" creationId="{9F0DBD7B-DBC9-A9B0-C16B-D21F87550D02}"/>
          </ac:graphicFrameMkLst>
        </pc:graphicFrameChg>
        <pc:picChg chg="add del mod">
          <ac:chgData name="권 희진" userId="9b051ea7-b388-402d-a36a-4aa50e99f981" providerId="ADAL" clId="{9A8B8850-7133-46FC-9C4A-C1A5164B8DBA}" dt="2023-03-31T06:25:01.192" v="9301" actId="478"/>
          <ac:picMkLst>
            <pc:docMk/>
            <pc:sldMk cId="1495418068" sldId="1141"/>
            <ac:picMk id="11" creationId="{A18999FC-8B00-9E66-2C85-24ED6E633E52}"/>
          </ac:picMkLst>
        </pc:picChg>
        <pc:picChg chg="add del mod">
          <ac:chgData name="권 희진" userId="9b051ea7-b388-402d-a36a-4aa50e99f981" providerId="ADAL" clId="{9A8B8850-7133-46FC-9C4A-C1A5164B8DBA}" dt="2023-04-04T09:32:25.542" v="11557" actId="478"/>
          <ac:picMkLst>
            <pc:docMk/>
            <pc:sldMk cId="1495418068" sldId="1141"/>
            <ac:picMk id="30" creationId="{FF47DB81-B680-2885-0FFB-771F040B1BD6}"/>
          </ac:picMkLst>
        </pc:picChg>
        <pc:picChg chg="add del mod">
          <ac:chgData name="권 희진" userId="9b051ea7-b388-402d-a36a-4aa50e99f981" providerId="ADAL" clId="{9A8B8850-7133-46FC-9C4A-C1A5164B8DBA}" dt="2023-04-04T09:32:25.542" v="11557" actId="478"/>
          <ac:picMkLst>
            <pc:docMk/>
            <pc:sldMk cId="1495418068" sldId="1141"/>
            <ac:picMk id="31" creationId="{AC6D8014-C9C1-1483-2A2A-2D9063F5FE75}"/>
          </ac:picMkLst>
        </pc:picChg>
        <pc:cxnChg chg="add mod">
          <ac:chgData name="권 희진" userId="9b051ea7-b388-402d-a36a-4aa50e99f981" providerId="ADAL" clId="{9A8B8850-7133-46FC-9C4A-C1A5164B8DBA}" dt="2023-04-04T09:33:30.415" v="11560" actId="1076"/>
          <ac:cxnSpMkLst>
            <pc:docMk/>
            <pc:sldMk cId="1495418068" sldId="1141"/>
            <ac:cxnSpMk id="14" creationId="{6970D7D2-A010-C6ED-27E8-BC80B2770C1A}"/>
          </ac:cxnSpMkLst>
        </pc:cxnChg>
        <pc:cxnChg chg="add mod">
          <ac:chgData name="권 희진" userId="9b051ea7-b388-402d-a36a-4aa50e99f981" providerId="ADAL" clId="{9A8B8850-7133-46FC-9C4A-C1A5164B8DBA}" dt="2023-04-04T09:33:30.415" v="11560" actId="1076"/>
          <ac:cxnSpMkLst>
            <pc:docMk/>
            <pc:sldMk cId="1495418068" sldId="1141"/>
            <ac:cxnSpMk id="15" creationId="{0775C5AA-79DE-4B4C-1022-8677720CED9E}"/>
          </ac:cxnSpMkLst>
        </pc:cxnChg>
        <pc:cxnChg chg="add mod">
          <ac:chgData name="권 희진" userId="9b051ea7-b388-402d-a36a-4aa50e99f981" providerId="ADAL" clId="{9A8B8850-7133-46FC-9C4A-C1A5164B8DBA}" dt="2023-04-04T09:33:30.415" v="11560" actId="1076"/>
          <ac:cxnSpMkLst>
            <pc:docMk/>
            <pc:sldMk cId="1495418068" sldId="1141"/>
            <ac:cxnSpMk id="20" creationId="{77787369-3CD1-5346-6D75-954FBA9B5D46}"/>
          </ac:cxnSpMkLst>
        </pc:cxnChg>
        <pc:cxnChg chg="add mod">
          <ac:chgData name="권 희진" userId="9b051ea7-b388-402d-a36a-4aa50e99f981" providerId="ADAL" clId="{9A8B8850-7133-46FC-9C4A-C1A5164B8DBA}" dt="2023-04-04T09:33:30.415" v="11560" actId="1076"/>
          <ac:cxnSpMkLst>
            <pc:docMk/>
            <pc:sldMk cId="1495418068" sldId="1141"/>
            <ac:cxnSpMk id="26" creationId="{B16B5371-B00C-CC51-A8C8-17C611913C51}"/>
          </ac:cxnSpMkLst>
        </pc:cxnChg>
        <pc:cxnChg chg="add mod">
          <ac:chgData name="권 희진" userId="9b051ea7-b388-402d-a36a-4aa50e99f981" providerId="ADAL" clId="{9A8B8850-7133-46FC-9C4A-C1A5164B8DBA}" dt="2023-04-04T09:33:30.415" v="11560" actId="1076"/>
          <ac:cxnSpMkLst>
            <pc:docMk/>
            <pc:sldMk cId="1495418068" sldId="1141"/>
            <ac:cxnSpMk id="27" creationId="{CA795C37-0185-7737-B359-6AF9D01FE656}"/>
          </ac:cxnSpMkLst>
        </pc:cxnChg>
        <pc:cxnChg chg="add mod">
          <ac:chgData name="권 희진" userId="9b051ea7-b388-402d-a36a-4aa50e99f981" providerId="ADAL" clId="{9A8B8850-7133-46FC-9C4A-C1A5164B8DBA}" dt="2023-04-04T09:33:30.415" v="11560" actId="1076"/>
          <ac:cxnSpMkLst>
            <pc:docMk/>
            <pc:sldMk cId="1495418068" sldId="1141"/>
            <ac:cxnSpMk id="28" creationId="{E23740C3-3DE8-0F7F-B995-050E02C36F1B}"/>
          </ac:cxnSpMkLst>
        </pc:cxnChg>
      </pc:sldChg>
      <pc:sldChg chg="add del">
        <pc:chgData name="권 희진" userId="9b051ea7-b388-402d-a36a-4aa50e99f981" providerId="ADAL" clId="{9A8B8850-7133-46FC-9C4A-C1A5164B8DBA}" dt="2023-03-08T05:52:30.694" v="1184" actId="47"/>
        <pc:sldMkLst>
          <pc:docMk/>
          <pc:sldMk cId="2018684417" sldId="1141"/>
        </pc:sldMkLst>
      </pc:sldChg>
      <pc:sldChg chg="addSp delSp modSp new del mod">
        <pc:chgData name="권 희진" userId="9b051ea7-b388-402d-a36a-4aa50e99f981" providerId="ADAL" clId="{9A8B8850-7133-46FC-9C4A-C1A5164B8DBA}" dt="2023-03-31T07:54:04.735" v="10286" actId="47"/>
        <pc:sldMkLst>
          <pc:docMk/>
          <pc:sldMk cId="2459757574" sldId="1142"/>
        </pc:sldMkLst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3" creationId="{600D13B9-CA0D-6BC4-01C5-87FCC31578DA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4" creationId="{9636B1FF-6284-E610-88D3-9720AA1E9421}"/>
          </ac:spMkLst>
        </pc:spChg>
        <pc:spChg chg="mod">
          <ac:chgData name="권 희진" userId="9b051ea7-b388-402d-a36a-4aa50e99f981" providerId="ADAL" clId="{9A8B8850-7133-46FC-9C4A-C1A5164B8DBA}" dt="2023-03-08T06:13:53.312" v="1548" actId="255"/>
          <ac:spMkLst>
            <pc:docMk/>
            <pc:sldMk cId="2459757574" sldId="1142"/>
            <ac:spMk id="6" creationId="{E85289B8-8A62-2D39-19A4-87AB6179ABB9}"/>
          </ac:spMkLst>
        </pc:spChg>
        <pc:spChg chg="mod">
          <ac:chgData name="권 희진" userId="9b051ea7-b388-402d-a36a-4aa50e99f981" providerId="ADAL" clId="{9A8B8850-7133-46FC-9C4A-C1A5164B8DBA}" dt="2023-03-08T06:13:53.312" v="1548" actId="255"/>
          <ac:spMkLst>
            <pc:docMk/>
            <pc:sldMk cId="2459757574" sldId="1142"/>
            <ac:spMk id="7" creationId="{1EE30AAF-C4F4-7083-23D4-5820398EB429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8" creationId="{7DFF7D09-FCE0-2418-6902-41BB61D7F85E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9" creationId="{097D946B-E8CE-4823-EE23-0995DCE784A6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10" creationId="{06B1700D-E9EE-F8D4-FB65-5BC67CA9EF00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11" creationId="{3A432AB1-531B-3DD2-747C-DB0C0F13473D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12" creationId="{EC6F2FC7-570F-5547-AE58-29C79590EFFD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13" creationId="{154248C0-8D3D-07AC-CF31-55941BAD2C9F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14" creationId="{55A92C21-0DD4-4245-8C59-6A47E0AFD6C0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15" creationId="{A800C94F-CE5B-69F5-D87E-718D172B14E3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16" creationId="{E4D678B9-3F8D-E7AA-BF4C-7B8899580C03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17" creationId="{C1EF3047-F196-8359-366F-A566E4228105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19" creationId="{67FCB931-9AB4-BFB9-D4B6-1BCC9791AEDE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20" creationId="{F716997F-1683-FB92-088D-B7C52A19CBCC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21" creationId="{EED91C1A-D5E8-D63C-9DA1-4BD8CE7F978C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22" creationId="{1E812397-1ECA-62EB-1BFC-06DB79B78F67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23" creationId="{4CE32F6B-56CA-FA41-CF92-757484B545A5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24" creationId="{6C2BEB2E-24D5-0721-C34F-F44404B855BE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25" creationId="{6F910889-B27A-244C-CD7A-253F97AC8CD4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26" creationId="{A6A467BE-2559-1B1F-21C2-0B6C8D69CD4B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28" creationId="{5AFD10A2-9509-35C4-BF88-BF378A903808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30" creationId="{4D8A7EFA-37E9-F036-A26C-A1028B8C92E7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31" creationId="{B59E3697-E15B-AE04-E65E-62668F27FEE0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32" creationId="{ECA12059-2E88-7313-B591-A5C4383D602B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33" creationId="{22F647EA-F1C4-C281-6ECD-5D77792FF140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34" creationId="{1E0138C9-A00B-8255-32E6-B10F62A1CBCC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35" creationId="{6194FB7B-48EC-BC45-9560-A900F23B47C5}"/>
          </ac:spMkLst>
        </pc:spChg>
        <pc:spChg chg="mod">
          <ac:chgData name="권 희진" userId="9b051ea7-b388-402d-a36a-4aa50e99f981" providerId="ADAL" clId="{9A8B8850-7133-46FC-9C4A-C1A5164B8DBA}" dt="2023-03-08T06:14:57.646" v="1574" actId="165"/>
          <ac:spMkLst>
            <pc:docMk/>
            <pc:sldMk cId="2459757574" sldId="1142"/>
            <ac:spMk id="36" creationId="{83014B75-348C-D86F-CAB7-7127186937C3}"/>
          </ac:spMkLst>
        </pc:spChg>
        <pc:spChg chg="mod">
          <ac:chgData name="권 희진" userId="9b051ea7-b388-402d-a36a-4aa50e99f981" providerId="ADAL" clId="{9A8B8850-7133-46FC-9C4A-C1A5164B8DBA}" dt="2023-03-08T06:14:57.646" v="1574" actId="165"/>
          <ac:spMkLst>
            <pc:docMk/>
            <pc:sldMk cId="2459757574" sldId="1142"/>
            <ac:spMk id="37" creationId="{E85E213B-3E7D-3C86-7292-EE8DE7B3FE49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38" creationId="{CEFCB9B3-5B85-3CE2-719B-7CB44BA25406}"/>
          </ac:spMkLst>
        </pc:spChg>
        <pc:spChg chg="add del mod">
          <ac:chgData name="권 희진" userId="9b051ea7-b388-402d-a36a-4aa50e99f981" providerId="ADAL" clId="{9A8B8850-7133-46FC-9C4A-C1A5164B8DBA}" dt="2023-03-08T06:35:51.218" v="1770" actId="478"/>
          <ac:spMkLst>
            <pc:docMk/>
            <pc:sldMk cId="2459757574" sldId="1142"/>
            <ac:spMk id="39" creationId="{433A413C-39A9-9365-511D-4B071BBF228E}"/>
          </ac:spMkLst>
        </pc:spChg>
        <pc:spChg chg="add mod">
          <ac:chgData name="권 희진" userId="9b051ea7-b388-402d-a36a-4aa50e99f981" providerId="ADAL" clId="{9A8B8850-7133-46FC-9C4A-C1A5164B8DBA}" dt="2023-03-08T06:35:40.367" v="1767" actId="1076"/>
          <ac:spMkLst>
            <pc:docMk/>
            <pc:sldMk cId="2459757574" sldId="1142"/>
            <ac:spMk id="41" creationId="{4D26E733-055F-4425-E340-F3112D225453}"/>
          </ac:spMkLst>
        </pc:spChg>
        <pc:spChg chg="add mod">
          <ac:chgData name="권 희진" userId="9b051ea7-b388-402d-a36a-4aa50e99f981" providerId="ADAL" clId="{9A8B8850-7133-46FC-9C4A-C1A5164B8DBA}" dt="2023-03-08T06:35:40.367" v="1767" actId="1076"/>
          <ac:spMkLst>
            <pc:docMk/>
            <pc:sldMk cId="2459757574" sldId="1142"/>
            <ac:spMk id="42" creationId="{82DC0BAA-DE00-E4E3-7205-9895BCACCC51}"/>
          </ac:spMkLst>
        </pc:spChg>
        <pc:spChg chg="add mod ord">
          <ac:chgData name="권 희진" userId="9b051ea7-b388-402d-a36a-4aa50e99f981" providerId="ADAL" clId="{9A8B8850-7133-46FC-9C4A-C1A5164B8DBA}" dt="2023-03-08T06:48:32.658" v="1816" actId="1035"/>
          <ac:spMkLst>
            <pc:docMk/>
            <pc:sldMk cId="2459757574" sldId="1142"/>
            <ac:spMk id="44" creationId="{5CC817EA-660A-F734-2B72-C5964AE17EC8}"/>
          </ac:spMkLst>
        </pc:spChg>
        <pc:spChg chg="add mod ord">
          <ac:chgData name="권 희진" userId="9b051ea7-b388-402d-a36a-4aa50e99f981" providerId="ADAL" clId="{9A8B8850-7133-46FC-9C4A-C1A5164B8DBA}" dt="2023-03-08T06:48:32.658" v="1816" actId="1035"/>
          <ac:spMkLst>
            <pc:docMk/>
            <pc:sldMk cId="2459757574" sldId="1142"/>
            <ac:spMk id="45" creationId="{28B90A9E-C5FF-E922-1979-FCA9919C2D4A}"/>
          </ac:spMkLst>
        </pc:spChg>
        <pc:spChg chg="add del mod">
          <ac:chgData name="권 희진" userId="9b051ea7-b388-402d-a36a-4aa50e99f981" providerId="ADAL" clId="{9A8B8850-7133-46FC-9C4A-C1A5164B8DBA}" dt="2023-03-08T06:35:51.218" v="1770" actId="478"/>
          <ac:spMkLst>
            <pc:docMk/>
            <pc:sldMk cId="2459757574" sldId="1142"/>
            <ac:spMk id="46" creationId="{7C03F5B9-DA71-1A09-6F3B-7E320155C6CA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48" creationId="{FC90EA1D-5DC1-490F-22E0-8A3895C37B48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49" creationId="{49EEF777-033E-E3A8-7171-28D264A68B4E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50" creationId="{A53810C1-1A61-D5FC-5848-4C1A72E1BDD1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51" creationId="{0ABE751B-C51F-6E61-435B-F3F3F6978328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52" creationId="{8A637392-A075-D9C4-86B0-F9D6CDB12ED6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53" creationId="{72417AFA-B974-6116-56B2-59C1E4EB7DEE}"/>
          </ac:spMkLst>
        </pc:spChg>
        <pc:spChg chg="mod topLvl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54" creationId="{3DA8E7F0-93AC-D945-499A-CAE39461785F}"/>
          </ac:spMkLst>
        </pc:spChg>
        <pc:spChg chg="add mod">
          <ac:chgData name="권 희진" userId="9b051ea7-b388-402d-a36a-4aa50e99f981" providerId="ADAL" clId="{9A8B8850-7133-46FC-9C4A-C1A5164B8DBA}" dt="2023-03-08T06:35:54.041" v="1771" actId="1076"/>
          <ac:spMkLst>
            <pc:docMk/>
            <pc:sldMk cId="2459757574" sldId="1142"/>
            <ac:spMk id="55" creationId="{3F4186C2-1FA3-54A1-961F-461829E2C64D}"/>
          </ac:spMkLst>
        </pc:spChg>
        <pc:spChg chg="mod">
          <ac:chgData name="권 희진" userId="9b051ea7-b388-402d-a36a-4aa50e99f981" providerId="ADAL" clId="{9A8B8850-7133-46FC-9C4A-C1A5164B8DBA}" dt="2023-03-08T06:13:53.312" v="1548" actId="255"/>
          <ac:spMkLst>
            <pc:docMk/>
            <pc:sldMk cId="2459757574" sldId="1142"/>
            <ac:spMk id="57" creationId="{6ADF070F-657B-AEFD-3FC9-2B3C7796CC5E}"/>
          </ac:spMkLst>
        </pc:spChg>
        <pc:spChg chg="mod">
          <ac:chgData name="권 희진" userId="9b051ea7-b388-402d-a36a-4aa50e99f981" providerId="ADAL" clId="{9A8B8850-7133-46FC-9C4A-C1A5164B8DBA}" dt="2023-03-08T06:13:53.312" v="1548" actId="255"/>
          <ac:spMkLst>
            <pc:docMk/>
            <pc:sldMk cId="2459757574" sldId="1142"/>
            <ac:spMk id="58" creationId="{0D802218-654C-FB54-5E71-8169B119234C}"/>
          </ac:spMkLst>
        </pc:spChg>
        <pc:spChg chg="mod">
          <ac:chgData name="권 희진" userId="9b051ea7-b388-402d-a36a-4aa50e99f981" providerId="ADAL" clId="{9A8B8850-7133-46FC-9C4A-C1A5164B8DBA}" dt="2023-03-08T06:13:53.312" v="1548" actId="255"/>
          <ac:spMkLst>
            <pc:docMk/>
            <pc:sldMk cId="2459757574" sldId="1142"/>
            <ac:spMk id="60" creationId="{4A4FED08-2D19-1E92-AC36-7B54FFAF27E2}"/>
          </ac:spMkLst>
        </pc:spChg>
        <pc:spChg chg="mod">
          <ac:chgData name="권 희진" userId="9b051ea7-b388-402d-a36a-4aa50e99f981" providerId="ADAL" clId="{9A8B8850-7133-46FC-9C4A-C1A5164B8DBA}" dt="2023-03-08T06:13:53.312" v="1548" actId="255"/>
          <ac:spMkLst>
            <pc:docMk/>
            <pc:sldMk cId="2459757574" sldId="1142"/>
            <ac:spMk id="61" creationId="{B111F0A5-7311-44EF-BD8D-F400775627C2}"/>
          </ac:spMkLst>
        </pc:spChg>
        <pc:spChg chg="add del mod">
          <ac:chgData name="권 희진" userId="9b051ea7-b388-402d-a36a-4aa50e99f981" providerId="ADAL" clId="{9A8B8850-7133-46FC-9C4A-C1A5164B8DBA}" dt="2023-03-08T06:14:43.697" v="1572" actId="478"/>
          <ac:spMkLst>
            <pc:docMk/>
            <pc:sldMk cId="2459757574" sldId="1142"/>
            <ac:spMk id="62" creationId="{D62C3C24-E693-E923-AABC-FA1AF56F4AC0}"/>
          </ac:spMkLst>
        </pc:spChg>
        <pc:spChg chg="add del mod">
          <ac:chgData name="권 희진" userId="9b051ea7-b388-402d-a36a-4aa50e99f981" providerId="ADAL" clId="{9A8B8850-7133-46FC-9C4A-C1A5164B8DBA}" dt="2023-03-08T06:09:51.949" v="1428" actId="478"/>
          <ac:spMkLst>
            <pc:docMk/>
            <pc:sldMk cId="2459757574" sldId="1142"/>
            <ac:spMk id="65" creationId="{73B541C2-32A5-4FA5-2FCE-35486B5C8697}"/>
          </ac:spMkLst>
        </pc:spChg>
        <pc:spChg chg="add mod">
          <ac:chgData name="권 희진" userId="9b051ea7-b388-402d-a36a-4aa50e99f981" providerId="ADAL" clId="{9A8B8850-7133-46FC-9C4A-C1A5164B8DBA}" dt="2023-03-08T06:36:01.444" v="1774" actId="1076"/>
          <ac:spMkLst>
            <pc:docMk/>
            <pc:sldMk cId="2459757574" sldId="1142"/>
            <ac:spMk id="70" creationId="{D7B46E5A-5B48-F693-A22E-684D67281BD9}"/>
          </ac:spMkLst>
        </pc:spChg>
        <pc:spChg chg="add mod">
          <ac:chgData name="권 희진" userId="9b051ea7-b388-402d-a36a-4aa50e99f981" providerId="ADAL" clId="{9A8B8850-7133-46FC-9C4A-C1A5164B8DBA}" dt="2023-03-08T06:36:01.444" v="1774" actId="1076"/>
          <ac:spMkLst>
            <pc:docMk/>
            <pc:sldMk cId="2459757574" sldId="1142"/>
            <ac:spMk id="71" creationId="{F42F60DA-7C9C-D0F8-F9A2-C21EE2B294F3}"/>
          </ac:spMkLst>
        </pc:spChg>
        <pc:spChg chg="add mod">
          <ac:chgData name="권 희진" userId="9b051ea7-b388-402d-a36a-4aa50e99f981" providerId="ADAL" clId="{9A8B8850-7133-46FC-9C4A-C1A5164B8DBA}" dt="2023-03-08T06:36:01.444" v="1774" actId="1076"/>
          <ac:spMkLst>
            <pc:docMk/>
            <pc:sldMk cId="2459757574" sldId="1142"/>
            <ac:spMk id="72" creationId="{72BF157F-C56E-0908-91B9-F5081C3EAAF3}"/>
          </ac:spMkLst>
        </pc:spChg>
        <pc:spChg chg="add mod">
          <ac:chgData name="권 희진" userId="9b051ea7-b388-402d-a36a-4aa50e99f981" providerId="ADAL" clId="{9A8B8850-7133-46FC-9C4A-C1A5164B8DBA}" dt="2023-03-08T06:11:45.346" v="1466"/>
          <ac:spMkLst>
            <pc:docMk/>
            <pc:sldMk cId="2459757574" sldId="1142"/>
            <ac:spMk id="73" creationId="{01F80EB7-2B7D-0ECA-2618-0CAD57CE8916}"/>
          </ac:spMkLst>
        </pc:spChg>
        <pc:spChg chg="add mod">
          <ac:chgData name="권 희진" userId="9b051ea7-b388-402d-a36a-4aa50e99f981" providerId="ADAL" clId="{9A8B8850-7133-46FC-9C4A-C1A5164B8DBA}" dt="2023-03-08T06:36:01.444" v="1774" actId="1076"/>
          <ac:spMkLst>
            <pc:docMk/>
            <pc:sldMk cId="2459757574" sldId="1142"/>
            <ac:spMk id="74" creationId="{647CE31E-4B14-EAF5-B46D-7B9849DD7CD0}"/>
          </ac:spMkLst>
        </pc:spChg>
        <pc:spChg chg="add mod">
          <ac:chgData name="권 희진" userId="9b051ea7-b388-402d-a36a-4aa50e99f981" providerId="ADAL" clId="{9A8B8850-7133-46FC-9C4A-C1A5164B8DBA}" dt="2023-03-08T06:36:01.444" v="1774" actId="1076"/>
          <ac:spMkLst>
            <pc:docMk/>
            <pc:sldMk cId="2459757574" sldId="1142"/>
            <ac:spMk id="75" creationId="{22BE0113-E00E-1231-A908-63D1147DC880}"/>
          </ac:spMkLst>
        </pc:spChg>
        <pc:spChg chg="add mod">
          <ac:chgData name="권 희진" userId="9b051ea7-b388-402d-a36a-4aa50e99f981" providerId="ADAL" clId="{9A8B8850-7133-46FC-9C4A-C1A5164B8DBA}" dt="2023-03-08T06:36:01.444" v="1774" actId="1076"/>
          <ac:spMkLst>
            <pc:docMk/>
            <pc:sldMk cId="2459757574" sldId="1142"/>
            <ac:spMk id="78" creationId="{3566ACA7-834A-7E85-4230-BE7F65970A5E}"/>
          </ac:spMkLst>
        </pc:spChg>
        <pc:spChg chg="add mod">
          <ac:chgData name="권 희진" userId="9b051ea7-b388-402d-a36a-4aa50e99f981" providerId="ADAL" clId="{9A8B8850-7133-46FC-9C4A-C1A5164B8DBA}" dt="2023-03-08T06:21:47.010" v="1630" actId="20577"/>
          <ac:spMkLst>
            <pc:docMk/>
            <pc:sldMk cId="2459757574" sldId="1142"/>
            <ac:spMk id="79" creationId="{0B032058-B065-BFC3-39B8-FD58239FED37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80" creationId="{A17A8F3B-D229-B68F-112A-9036CBD2812A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82" creationId="{31C71228-EF10-77F9-AFA5-9E1C81A42B76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83" creationId="{464826E7-0A14-F253-6264-9963AB598A4F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84" creationId="{45957010-9EC2-C00A-887B-8FB1F1BB25ED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85" creationId="{16F7DBD4-F81B-DA71-AFBF-AE4BDE61484D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86" creationId="{698AB03B-4676-DC8A-1D86-0B4DF2636CE1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87" creationId="{A72192B0-AE48-38FC-958A-79C46BA14FE3}"/>
          </ac:spMkLst>
        </pc:spChg>
        <pc:spChg chg="add mod">
          <ac:chgData name="권 희진" userId="9b051ea7-b388-402d-a36a-4aa50e99f981" providerId="ADAL" clId="{9A8B8850-7133-46FC-9C4A-C1A5164B8DBA}" dt="2023-03-08T06:36:06.447" v="1775" actId="1076"/>
          <ac:spMkLst>
            <pc:docMk/>
            <pc:sldMk cId="2459757574" sldId="1142"/>
            <ac:spMk id="88" creationId="{6FB25A1F-EC3F-CE9D-22B5-FFA42B666E06}"/>
          </ac:spMkLst>
        </pc:spChg>
        <pc:spChg chg="add mod">
          <ac:chgData name="권 희진" userId="9b051ea7-b388-402d-a36a-4aa50e99f981" providerId="ADAL" clId="{9A8B8850-7133-46FC-9C4A-C1A5164B8DBA}" dt="2023-03-08T06:48:24.561" v="1812" actId="20577"/>
          <ac:spMkLst>
            <pc:docMk/>
            <pc:sldMk cId="2459757574" sldId="1142"/>
            <ac:spMk id="89" creationId="{9216ACD9-8D63-E26C-0AF6-455DFFCA359D}"/>
          </ac:spMkLst>
        </pc:spChg>
        <pc:spChg chg="add mod">
          <ac:chgData name="권 희진" userId="9b051ea7-b388-402d-a36a-4aa50e99f981" providerId="ADAL" clId="{9A8B8850-7133-46FC-9C4A-C1A5164B8DBA}" dt="2023-03-08T06:48:26.830" v="1813" actId="20577"/>
          <ac:spMkLst>
            <pc:docMk/>
            <pc:sldMk cId="2459757574" sldId="1142"/>
            <ac:spMk id="90" creationId="{FE84983C-4214-5BB6-B7E2-2EA7FF5281A2}"/>
          </ac:spMkLst>
        </pc:spChg>
        <pc:spChg chg="add mod">
          <ac:chgData name="권 희진" userId="9b051ea7-b388-402d-a36a-4aa50e99f981" providerId="ADAL" clId="{9A8B8850-7133-46FC-9C4A-C1A5164B8DBA}" dt="2023-03-08T06:36:22.525" v="1798"/>
          <ac:spMkLst>
            <pc:docMk/>
            <pc:sldMk cId="2459757574" sldId="1142"/>
            <ac:spMk id="92" creationId="{200F814C-60FF-DDD8-782E-3554C5890EBA}"/>
          </ac:spMkLst>
        </pc:spChg>
        <pc:grpChg chg="add mod">
          <ac:chgData name="권 희진" userId="9b051ea7-b388-402d-a36a-4aa50e99f981" providerId="ADAL" clId="{9A8B8850-7133-46FC-9C4A-C1A5164B8DBA}" dt="2023-03-08T06:36:06.447" v="1775" actId="1076"/>
          <ac:grpSpMkLst>
            <pc:docMk/>
            <pc:sldMk cId="2459757574" sldId="1142"/>
            <ac:grpSpMk id="5" creationId="{C73AB384-CF90-FB14-AE5E-D11ED8E696C6}"/>
          </ac:grpSpMkLst>
        </pc:grpChg>
        <pc:grpChg chg="add del mod">
          <ac:chgData name="권 희진" userId="9b051ea7-b388-402d-a36a-4aa50e99f981" providerId="ADAL" clId="{9A8B8850-7133-46FC-9C4A-C1A5164B8DBA}" dt="2023-03-08T06:14:53.970" v="1573" actId="165"/>
          <ac:grpSpMkLst>
            <pc:docMk/>
            <pc:sldMk cId="2459757574" sldId="1142"/>
            <ac:grpSpMk id="18" creationId="{2EA068F2-6327-654D-75A2-5638F594406C}"/>
          </ac:grpSpMkLst>
        </pc:grpChg>
        <pc:grpChg chg="add del mod">
          <ac:chgData name="권 희진" userId="9b051ea7-b388-402d-a36a-4aa50e99f981" providerId="ADAL" clId="{9A8B8850-7133-46FC-9C4A-C1A5164B8DBA}" dt="2023-03-08T06:14:57.646" v="1574" actId="165"/>
          <ac:grpSpMkLst>
            <pc:docMk/>
            <pc:sldMk cId="2459757574" sldId="1142"/>
            <ac:grpSpMk id="27" creationId="{60DA3453-36DB-6FD0-9A0A-1FBB4D442463}"/>
          </ac:grpSpMkLst>
        </pc:grpChg>
        <pc:grpChg chg="mod topLvl">
          <ac:chgData name="권 희진" userId="9b051ea7-b388-402d-a36a-4aa50e99f981" providerId="ADAL" clId="{9A8B8850-7133-46FC-9C4A-C1A5164B8DBA}" dt="2023-03-08T06:36:06.447" v="1775" actId="1076"/>
          <ac:grpSpMkLst>
            <pc:docMk/>
            <pc:sldMk cId="2459757574" sldId="1142"/>
            <ac:grpSpMk id="29" creationId="{80A8BAA2-F694-6E87-FCC7-6C2D7E01B740}"/>
          </ac:grpSpMkLst>
        </pc:grpChg>
        <pc:grpChg chg="add del mod">
          <ac:chgData name="권 희진" userId="9b051ea7-b388-402d-a36a-4aa50e99f981" providerId="ADAL" clId="{9A8B8850-7133-46FC-9C4A-C1A5164B8DBA}" dt="2023-03-08T06:15:01.084" v="1575" actId="165"/>
          <ac:grpSpMkLst>
            <pc:docMk/>
            <pc:sldMk cId="2459757574" sldId="1142"/>
            <ac:grpSpMk id="47" creationId="{2E47B693-BACE-9DA1-0FA1-955E840726B5}"/>
          </ac:grpSpMkLst>
        </pc:grpChg>
        <pc:grpChg chg="add mod">
          <ac:chgData name="권 희진" userId="9b051ea7-b388-402d-a36a-4aa50e99f981" providerId="ADAL" clId="{9A8B8850-7133-46FC-9C4A-C1A5164B8DBA}" dt="2023-03-08T06:36:06.447" v="1775" actId="1076"/>
          <ac:grpSpMkLst>
            <pc:docMk/>
            <pc:sldMk cId="2459757574" sldId="1142"/>
            <ac:grpSpMk id="56" creationId="{2766D69C-92BA-0AB2-8705-95CAFC4E6BA6}"/>
          </ac:grpSpMkLst>
        </pc:grpChg>
        <pc:grpChg chg="add del mod">
          <ac:chgData name="권 희진" userId="9b051ea7-b388-402d-a36a-4aa50e99f981" providerId="ADAL" clId="{9A8B8850-7133-46FC-9C4A-C1A5164B8DBA}" dt="2023-03-31T06:18:21.561" v="9186" actId="478"/>
          <ac:grpSpMkLst>
            <pc:docMk/>
            <pc:sldMk cId="2459757574" sldId="1142"/>
            <ac:grpSpMk id="59" creationId="{1DE36326-C35F-DEA3-9537-ADE99D771BCA}"/>
          </ac:grpSpMkLst>
        </pc:grpChg>
        <pc:picChg chg="add del mod">
          <ac:chgData name="권 희진" userId="9b051ea7-b388-402d-a36a-4aa50e99f981" providerId="ADAL" clId="{9A8B8850-7133-46FC-9C4A-C1A5164B8DBA}" dt="2023-03-08T06:09:51.949" v="1428" actId="478"/>
          <ac:picMkLst>
            <pc:docMk/>
            <pc:sldMk cId="2459757574" sldId="1142"/>
            <ac:picMk id="67" creationId="{66549068-D2F9-7508-F96F-895817936F5B}"/>
          </ac:picMkLst>
        </pc:picChg>
        <pc:picChg chg="add del mod">
          <ac:chgData name="권 희진" userId="9b051ea7-b388-402d-a36a-4aa50e99f981" providerId="ADAL" clId="{9A8B8850-7133-46FC-9C4A-C1A5164B8DBA}" dt="2023-03-08T06:15:55.743" v="1603" actId="478"/>
          <ac:picMkLst>
            <pc:docMk/>
            <pc:sldMk cId="2459757574" sldId="1142"/>
            <ac:picMk id="69" creationId="{774D9474-7EA3-C71F-5AE5-8FFE0C44E9A9}"/>
          </ac:picMkLst>
        </pc:picChg>
        <pc:picChg chg="add mod">
          <ac:chgData name="권 희진" userId="9b051ea7-b388-402d-a36a-4aa50e99f981" providerId="ADAL" clId="{9A8B8850-7133-46FC-9C4A-C1A5164B8DBA}" dt="2023-03-08T06:36:01.444" v="1774" actId="1076"/>
          <ac:picMkLst>
            <pc:docMk/>
            <pc:sldMk cId="2459757574" sldId="1142"/>
            <ac:picMk id="77" creationId="{C118A3EF-4379-2FE0-4CFC-E04D3E42AFDA}"/>
          </ac:picMkLst>
        </pc:picChg>
        <pc:cxnChg chg="add mod">
          <ac:chgData name="권 희진" userId="9b051ea7-b388-402d-a36a-4aa50e99f981" providerId="ADAL" clId="{9A8B8850-7133-46FC-9C4A-C1A5164B8DBA}" dt="2023-03-08T06:36:06.447" v="1775" actId="1076"/>
          <ac:cxnSpMkLst>
            <pc:docMk/>
            <pc:sldMk cId="2459757574" sldId="1142"/>
            <ac:cxnSpMk id="2" creationId="{EB265271-A600-8A5B-F0A6-72EDA7FFDDD7}"/>
          </ac:cxnSpMkLst>
        </pc:cxnChg>
        <pc:cxnChg chg="add mod">
          <ac:chgData name="권 희진" userId="9b051ea7-b388-402d-a36a-4aa50e99f981" providerId="ADAL" clId="{9A8B8850-7133-46FC-9C4A-C1A5164B8DBA}" dt="2023-03-08T06:35:40.367" v="1767" actId="1076"/>
          <ac:cxnSpMkLst>
            <pc:docMk/>
            <pc:sldMk cId="2459757574" sldId="1142"/>
            <ac:cxnSpMk id="40" creationId="{E835CB63-B827-60ED-586A-B66007419086}"/>
          </ac:cxnSpMkLst>
        </pc:cxnChg>
        <pc:cxnChg chg="add mod">
          <ac:chgData name="권 희진" userId="9b051ea7-b388-402d-a36a-4aa50e99f981" providerId="ADAL" clId="{9A8B8850-7133-46FC-9C4A-C1A5164B8DBA}" dt="2023-03-08T06:35:40.367" v="1767" actId="1076"/>
          <ac:cxnSpMkLst>
            <pc:docMk/>
            <pc:sldMk cId="2459757574" sldId="1142"/>
            <ac:cxnSpMk id="43" creationId="{AD7F504A-065B-F546-11EC-0083AA923E9D}"/>
          </ac:cxnSpMkLst>
        </pc:cxnChg>
        <pc:cxnChg chg="add del mod">
          <ac:chgData name="권 희진" userId="9b051ea7-b388-402d-a36a-4aa50e99f981" providerId="ADAL" clId="{9A8B8850-7133-46FC-9C4A-C1A5164B8DBA}" dt="2023-03-08T06:09:51.949" v="1428" actId="478"/>
          <ac:cxnSpMkLst>
            <pc:docMk/>
            <pc:sldMk cId="2459757574" sldId="1142"/>
            <ac:cxnSpMk id="63" creationId="{CFD6D9E1-7F37-13FF-E026-EFE60AB01192}"/>
          </ac:cxnSpMkLst>
        </pc:cxnChg>
        <pc:cxnChg chg="add mod">
          <ac:chgData name="권 희진" userId="9b051ea7-b388-402d-a36a-4aa50e99f981" providerId="ADAL" clId="{9A8B8850-7133-46FC-9C4A-C1A5164B8DBA}" dt="2023-03-08T06:35:47.562" v="1769" actId="1076"/>
          <ac:cxnSpMkLst>
            <pc:docMk/>
            <pc:sldMk cId="2459757574" sldId="1142"/>
            <ac:cxnSpMk id="91" creationId="{F610A5C0-ED13-F8F6-7837-4B3AD76788E7}"/>
          </ac:cxnSpMkLst>
        </pc:cxnChg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1523650110" sldId="1143"/>
        </pc:sldMkLst>
      </pc:sldChg>
      <pc:sldChg chg="add">
        <pc:chgData name="권 희진" userId="9b051ea7-b388-402d-a36a-4aa50e99f981" providerId="ADAL" clId="{9A8B8850-7133-46FC-9C4A-C1A5164B8DBA}" dt="2023-03-10T00:00:45.244" v="1820" actId="2890"/>
        <pc:sldMkLst>
          <pc:docMk/>
          <pc:sldMk cId="1919738758" sldId="1143"/>
        </pc:sldMkLst>
      </pc:sldChg>
      <pc:sldChg chg="new del">
        <pc:chgData name="권 희진" userId="9b051ea7-b388-402d-a36a-4aa50e99f981" providerId="ADAL" clId="{9A8B8850-7133-46FC-9C4A-C1A5164B8DBA}" dt="2023-03-10T00:00:39.187" v="1819" actId="47"/>
        <pc:sldMkLst>
          <pc:docMk/>
          <pc:sldMk cId="2379252441" sldId="1143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1636491183" sldId="1144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1119975527" sldId="1145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1833558312" sldId="1146"/>
        </pc:sldMkLst>
      </pc:sldChg>
      <pc:sldChg chg="del">
        <pc:chgData name="권 희진" userId="9b051ea7-b388-402d-a36a-4aa50e99f981" providerId="ADAL" clId="{9A8B8850-7133-46FC-9C4A-C1A5164B8DBA}" dt="2023-03-07T00:44:59.388" v="73" actId="47"/>
        <pc:sldMkLst>
          <pc:docMk/>
          <pc:sldMk cId="2450251003" sldId="1153"/>
        </pc:sldMkLst>
      </pc:sldChg>
      <pc:sldChg chg="del">
        <pc:chgData name="권 희진" userId="9b051ea7-b388-402d-a36a-4aa50e99f981" providerId="ADAL" clId="{9A8B8850-7133-46FC-9C4A-C1A5164B8DBA}" dt="2023-03-07T00:44:59.757" v="74" actId="47"/>
        <pc:sldMkLst>
          <pc:docMk/>
          <pc:sldMk cId="3420674651" sldId="1154"/>
        </pc:sldMkLst>
      </pc:sldChg>
      <pc:sldChg chg="del">
        <pc:chgData name="권 희진" userId="9b051ea7-b388-402d-a36a-4aa50e99f981" providerId="ADAL" clId="{9A8B8850-7133-46FC-9C4A-C1A5164B8DBA}" dt="2023-03-07T00:45:00.064" v="75" actId="47"/>
        <pc:sldMkLst>
          <pc:docMk/>
          <pc:sldMk cId="2373381307" sldId="1155"/>
        </pc:sldMkLst>
      </pc:sldChg>
      <pc:sldChg chg="del">
        <pc:chgData name="권 희진" userId="9b051ea7-b388-402d-a36a-4aa50e99f981" providerId="ADAL" clId="{9A8B8850-7133-46FC-9C4A-C1A5164B8DBA}" dt="2023-03-07T00:45:00.254" v="76" actId="47"/>
        <pc:sldMkLst>
          <pc:docMk/>
          <pc:sldMk cId="1423265335" sldId="1156"/>
        </pc:sldMkLst>
      </pc:sldChg>
      <pc:sldChg chg="del">
        <pc:chgData name="권 희진" userId="9b051ea7-b388-402d-a36a-4aa50e99f981" providerId="ADAL" clId="{9A8B8850-7133-46FC-9C4A-C1A5164B8DBA}" dt="2023-03-07T00:45:00.426" v="77" actId="47"/>
        <pc:sldMkLst>
          <pc:docMk/>
          <pc:sldMk cId="1010971411" sldId="1157"/>
        </pc:sldMkLst>
      </pc:sldChg>
      <pc:sldChg chg="del">
        <pc:chgData name="권 희진" userId="9b051ea7-b388-402d-a36a-4aa50e99f981" providerId="ADAL" clId="{9A8B8850-7133-46FC-9C4A-C1A5164B8DBA}" dt="2023-03-07T00:45:00.660" v="78" actId="47"/>
        <pc:sldMkLst>
          <pc:docMk/>
          <pc:sldMk cId="685477643" sldId="1158"/>
        </pc:sldMkLst>
      </pc:sldChg>
      <pc:sldChg chg="del">
        <pc:chgData name="권 희진" userId="9b051ea7-b388-402d-a36a-4aa50e99f981" providerId="ADAL" clId="{9A8B8850-7133-46FC-9C4A-C1A5164B8DBA}" dt="2023-03-07T00:45:00.882" v="79" actId="47"/>
        <pc:sldMkLst>
          <pc:docMk/>
          <pc:sldMk cId="336394451" sldId="1159"/>
        </pc:sldMkLst>
      </pc:sldChg>
      <pc:sldChg chg="del">
        <pc:chgData name="권 희진" userId="9b051ea7-b388-402d-a36a-4aa50e99f981" providerId="ADAL" clId="{9A8B8850-7133-46FC-9C4A-C1A5164B8DBA}" dt="2023-03-07T00:45:01.079" v="80" actId="47"/>
        <pc:sldMkLst>
          <pc:docMk/>
          <pc:sldMk cId="939620044" sldId="1160"/>
        </pc:sldMkLst>
      </pc:sldChg>
      <pc:sldChg chg="del">
        <pc:chgData name="권 희진" userId="9b051ea7-b388-402d-a36a-4aa50e99f981" providerId="ADAL" clId="{9A8B8850-7133-46FC-9C4A-C1A5164B8DBA}" dt="2023-03-07T00:45:01.221" v="81" actId="47"/>
        <pc:sldMkLst>
          <pc:docMk/>
          <pc:sldMk cId="1801226710" sldId="1161"/>
        </pc:sldMkLst>
      </pc:sldChg>
      <pc:sldChg chg="del">
        <pc:chgData name="권 희진" userId="9b051ea7-b388-402d-a36a-4aa50e99f981" providerId="ADAL" clId="{9A8B8850-7133-46FC-9C4A-C1A5164B8DBA}" dt="2023-03-07T00:45:01.404" v="82" actId="47"/>
        <pc:sldMkLst>
          <pc:docMk/>
          <pc:sldMk cId="3286693349" sldId="1162"/>
        </pc:sldMkLst>
      </pc:sldChg>
      <pc:sldChg chg="del">
        <pc:chgData name="권 희진" userId="9b051ea7-b388-402d-a36a-4aa50e99f981" providerId="ADAL" clId="{9A8B8850-7133-46FC-9C4A-C1A5164B8DBA}" dt="2023-03-07T00:45:01.559" v="83" actId="47"/>
        <pc:sldMkLst>
          <pc:docMk/>
          <pc:sldMk cId="581842940" sldId="1181"/>
        </pc:sldMkLst>
      </pc:sldChg>
      <pc:sldChg chg="del">
        <pc:chgData name="권 희진" userId="9b051ea7-b388-402d-a36a-4aa50e99f981" providerId="ADAL" clId="{9A8B8850-7133-46FC-9C4A-C1A5164B8DBA}" dt="2023-03-07T00:45:02.004" v="84" actId="47"/>
        <pc:sldMkLst>
          <pc:docMk/>
          <pc:sldMk cId="1907276572" sldId="1182"/>
        </pc:sldMkLst>
      </pc:sldChg>
      <pc:sldChg chg="del">
        <pc:chgData name="권 희진" userId="9b051ea7-b388-402d-a36a-4aa50e99f981" providerId="ADAL" clId="{9A8B8850-7133-46FC-9C4A-C1A5164B8DBA}" dt="2023-03-07T00:45:02.156" v="85" actId="47"/>
        <pc:sldMkLst>
          <pc:docMk/>
          <pc:sldMk cId="270332770" sldId="1183"/>
        </pc:sldMkLst>
      </pc:sldChg>
      <pc:sldChg chg="del">
        <pc:chgData name="권 희진" userId="9b051ea7-b388-402d-a36a-4aa50e99f981" providerId="ADAL" clId="{9A8B8850-7133-46FC-9C4A-C1A5164B8DBA}" dt="2023-03-07T00:45:02.308" v="86" actId="47"/>
        <pc:sldMkLst>
          <pc:docMk/>
          <pc:sldMk cId="933140672" sldId="1184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3465248094" sldId="1186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2332142728" sldId="1187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1595583846" sldId="1189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4191116926" sldId="1190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822934401" sldId="1191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536283347" sldId="1192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2250051441" sldId="1193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2890480928" sldId="1194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2911740949" sldId="1195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1000662556" sldId="1196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1330411299" sldId="1197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4230873179" sldId="1198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3549462813" sldId="1199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749416491" sldId="1200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3231584971" sldId="1201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930013528" sldId="1202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3253140919" sldId="1203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455220673" sldId="1204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3399235520" sldId="1205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2285705898" sldId="1206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403963442" sldId="1207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989107592" sldId="1208"/>
        </pc:sldMkLst>
      </pc:sldChg>
      <pc:sldChg chg="del">
        <pc:chgData name="권 희진" userId="9b051ea7-b388-402d-a36a-4aa50e99f981" providerId="ADAL" clId="{9A8B8850-7133-46FC-9C4A-C1A5164B8DBA}" dt="2023-03-07T00:44:52.653" v="48" actId="47"/>
        <pc:sldMkLst>
          <pc:docMk/>
          <pc:sldMk cId="2504538906" sldId="1210"/>
        </pc:sldMkLst>
      </pc:sldChg>
      <pc:sldChg chg="del">
        <pc:chgData name="권 희진" userId="9b051ea7-b388-402d-a36a-4aa50e99f981" providerId="ADAL" clId="{9A8B8850-7133-46FC-9C4A-C1A5164B8DBA}" dt="2023-03-07T00:45:02.481" v="87" actId="47"/>
        <pc:sldMkLst>
          <pc:docMk/>
          <pc:sldMk cId="1309816268" sldId="1211"/>
        </pc:sldMkLst>
      </pc:sldChg>
      <pc:sldChg chg="del">
        <pc:chgData name="권 희진" userId="9b051ea7-b388-402d-a36a-4aa50e99f981" providerId="ADAL" clId="{9A8B8850-7133-46FC-9C4A-C1A5164B8DBA}" dt="2023-03-07T00:44:58.979" v="71" actId="47"/>
        <pc:sldMkLst>
          <pc:docMk/>
          <pc:sldMk cId="262072132" sldId="1212"/>
        </pc:sldMkLst>
      </pc:sldChg>
      <pc:sldChg chg="del">
        <pc:chgData name="권 희진" userId="9b051ea7-b388-402d-a36a-4aa50e99f981" providerId="ADAL" clId="{9A8B8850-7133-46FC-9C4A-C1A5164B8DBA}" dt="2023-03-07T00:44:58.624" v="70" actId="47"/>
        <pc:sldMkLst>
          <pc:docMk/>
          <pc:sldMk cId="126053528" sldId="1213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545996001" sldId="1214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4658755" sldId="1215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318200412" sldId="1216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485428743" sldId="1217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3397779270" sldId="121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983417370" sldId="121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536173519" sldId="122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631502827" sldId="122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183483150" sldId="1222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453776535" sldId="122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593293506" sldId="1224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957271926" sldId="1225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130507155" sldId="1226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567339078" sldId="1227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142656933" sldId="122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015772749" sldId="1229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1052630143" sldId="1231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2381434108" sldId="1232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329300789" sldId="1233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3364183639" sldId="1234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4003151175" sldId="1236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642596765" sldId="1238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354321957" sldId="1239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1154937069" sldId="1242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244667491" sldId="1243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1512212573" sldId="1244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2418769645" sldId="1245"/>
        </pc:sldMkLst>
      </pc:sldChg>
      <pc:sldChg chg="del">
        <pc:chgData name="권 희진" userId="9b051ea7-b388-402d-a36a-4aa50e99f981" providerId="ADAL" clId="{9A8B8850-7133-46FC-9C4A-C1A5164B8DBA}" dt="2023-03-07T00:44:56.259" v="61" actId="47"/>
        <pc:sldMkLst>
          <pc:docMk/>
          <pc:sldMk cId="1076329013" sldId="1246"/>
        </pc:sldMkLst>
      </pc:sldChg>
      <pc:sldChg chg="del">
        <pc:chgData name="권 희진" userId="9b051ea7-b388-402d-a36a-4aa50e99f981" providerId="ADAL" clId="{9A8B8850-7133-46FC-9C4A-C1A5164B8DBA}" dt="2023-03-07T00:44:56.598" v="62" actId="47"/>
        <pc:sldMkLst>
          <pc:docMk/>
          <pc:sldMk cId="1243555632" sldId="1247"/>
        </pc:sldMkLst>
      </pc:sldChg>
      <pc:sldChg chg="del">
        <pc:chgData name="권 희진" userId="9b051ea7-b388-402d-a36a-4aa50e99f981" providerId="ADAL" clId="{9A8B8850-7133-46FC-9C4A-C1A5164B8DBA}" dt="2023-03-07T00:44:56.685" v="63" actId="47"/>
        <pc:sldMkLst>
          <pc:docMk/>
          <pc:sldMk cId="2072234183" sldId="1248"/>
        </pc:sldMkLst>
      </pc:sldChg>
      <pc:sldChg chg="del">
        <pc:chgData name="권 희진" userId="9b051ea7-b388-402d-a36a-4aa50e99f981" providerId="ADAL" clId="{9A8B8850-7133-46FC-9C4A-C1A5164B8DBA}" dt="2023-03-07T00:45:03.544" v="88" actId="47"/>
        <pc:sldMkLst>
          <pc:docMk/>
          <pc:sldMk cId="1243312680" sldId="1249"/>
        </pc:sldMkLst>
      </pc:sldChg>
      <pc:sldChg chg="del">
        <pc:chgData name="권 희진" userId="9b051ea7-b388-402d-a36a-4aa50e99f981" providerId="ADAL" clId="{9A8B8850-7133-46FC-9C4A-C1A5164B8DBA}" dt="2023-03-07T00:44:52.509" v="47" actId="47"/>
        <pc:sldMkLst>
          <pc:docMk/>
          <pc:sldMk cId="3338713922" sldId="1250"/>
        </pc:sldMkLst>
      </pc:sldChg>
      <pc:sldChg chg="del">
        <pc:chgData name="권 희진" userId="9b051ea7-b388-402d-a36a-4aa50e99f981" providerId="ADAL" clId="{9A8B8850-7133-46FC-9C4A-C1A5164B8DBA}" dt="2023-03-07T00:44:14.347" v="24" actId="47"/>
        <pc:sldMkLst>
          <pc:docMk/>
          <pc:sldMk cId="695065580" sldId="1251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258208016" sldId="1252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3368820961" sldId="1256"/>
        </pc:sldMkLst>
      </pc:sldChg>
      <pc:sldChg chg="del">
        <pc:chgData name="권 희진" userId="9b051ea7-b388-402d-a36a-4aa50e99f981" providerId="ADAL" clId="{9A8B8850-7133-46FC-9C4A-C1A5164B8DBA}" dt="2023-03-07T00:45:07.775" v="92" actId="47"/>
        <pc:sldMkLst>
          <pc:docMk/>
          <pc:sldMk cId="1045258500" sldId="1257"/>
        </pc:sldMkLst>
      </pc:sldChg>
      <pc:sldChg chg="del">
        <pc:chgData name="권 희진" userId="9b051ea7-b388-402d-a36a-4aa50e99f981" providerId="ADAL" clId="{9A8B8850-7133-46FC-9C4A-C1A5164B8DBA}" dt="2023-03-07T00:45:09.176" v="96" actId="47"/>
        <pc:sldMkLst>
          <pc:docMk/>
          <pc:sldMk cId="115685242" sldId="1259"/>
        </pc:sldMkLst>
      </pc:sldChg>
      <pc:sldChg chg="del">
        <pc:chgData name="권 희진" userId="9b051ea7-b388-402d-a36a-4aa50e99f981" providerId="ADAL" clId="{9A8B8850-7133-46FC-9C4A-C1A5164B8DBA}" dt="2023-03-07T00:42:50.341" v="0" actId="47"/>
        <pc:sldMkLst>
          <pc:docMk/>
          <pc:sldMk cId="3927817704" sldId="1260"/>
        </pc:sldMkLst>
      </pc:sldChg>
      <pc:sldChg chg="del">
        <pc:chgData name="권 희진" userId="9b051ea7-b388-402d-a36a-4aa50e99f981" providerId="ADAL" clId="{9A8B8850-7133-46FC-9C4A-C1A5164B8DBA}" dt="2023-03-07T00:43:34.438" v="12" actId="18676"/>
        <pc:sldMkLst>
          <pc:docMk/>
          <pc:sldMk cId="3097503555" sldId="1261"/>
        </pc:sldMkLst>
      </pc:sldChg>
      <pc:sldChg chg="del">
        <pc:chgData name="권 희진" userId="9b051ea7-b388-402d-a36a-4aa50e99f981" providerId="ADAL" clId="{9A8B8850-7133-46FC-9C4A-C1A5164B8DBA}" dt="2023-03-07T00:44:52.364" v="46" actId="47"/>
        <pc:sldMkLst>
          <pc:docMk/>
          <pc:sldMk cId="1536030679" sldId="1262"/>
        </pc:sldMkLst>
      </pc:sldChg>
      <pc:sldChg chg="del">
        <pc:chgData name="권 희진" userId="9b051ea7-b388-402d-a36a-4aa50e99f981" providerId="ADAL" clId="{9A8B8850-7133-46FC-9C4A-C1A5164B8DBA}" dt="2023-03-07T00:44:12.451" v="20" actId="47"/>
        <pc:sldMkLst>
          <pc:docMk/>
          <pc:sldMk cId="3259712162" sldId="1263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2479659098" sldId="1264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3294537816" sldId="1265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360618646" sldId="1266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4065294433" sldId="1267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2241297790" sldId="1268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3797808204" sldId="1269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2220087565" sldId="1270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3031815901" sldId="1271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3281350656" sldId="1272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3548593871" sldId="1273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687162112" sldId="1274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3703507635" sldId="1275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874363669" sldId="1276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3202238477" sldId="1277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1984473325" sldId="1278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2862543978" sldId="1279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4061561082" sldId="1280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3539616655" sldId="1281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3295899452" sldId="1282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3349896913" sldId="1283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2911117456" sldId="1284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2821315156" sldId="1285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3862049695" sldId="1286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3873010597" sldId="1287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3460857361" sldId="1288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1195933906" sldId="1289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4072643005" sldId="1290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158206754" sldId="1291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530537345" sldId="1292"/>
        </pc:sldMkLst>
      </pc:sldChg>
      <pc:sldChg chg="addSp delSp modSp add del mod modClrScheme chgLayout">
        <pc:chgData name="권 희진" userId="9b051ea7-b388-402d-a36a-4aa50e99f981" providerId="ADAL" clId="{9A8B8850-7133-46FC-9C4A-C1A5164B8DBA}" dt="2023-05-26T06:03:12.545" v="21483" actId="20577"/>
        <pc:sldMkLst>
          <pc:docMk/>
          <pc:sldMk cId="3058233418" sldId="1293"/>
        </pc:sldMkLst>
        <pc:spChg chg="mod ord">
          <ac:chgData name="권 희진" userId="9b051ea7-b388-402d-a36a-4aa50e99f981" providerId="ADAL" clId="{9A8B8850-7133-46FC-9C4A-C1A5164B8DBA}" dt="2023-03-10T00:47:52.754" v="2862" actId="700"/>
          <ac:spMkLst>
            <pc:docMk/>
            <pc:sldMk cId="3058233418" sldId="1293"/>
            <ac:spMk id="2" creationId="{5A2F7FF7-1313-9EC6-7E8F-A3E42AB966C2}"/>
          </ac:spMkLst>
        </pc:spChg>
        <pc:spChg chg="mod">
          <ac:chgData name="권 희진" userId="9b051ea7-b388-402d-a36a-4aa50e99f981" providerId="ADAL" clId="{9A8B8850-7133-46FC-9C4A-C1A5164B8DBA}" dt="2023-03-10T00:48:02.775" v="2864" actId="1076"/>
          <ac:spMkLst>
            <pc:docMk/>
            <pc:sldMk cId="3058233418" sldId="1293"/>
            <ac:spMk id="3" creationId="{7F5AE8F1-4B7F-13A0-C02D-183AA92B0E2C}"/>
          </ac:spMkLst>
        </pc:spChg>
        <pc:spChg chg="add mod">
          <ac:chgData name="권 희진" userId="9b051ea7-b388-402d-a36a-4aa50e99f981" providerId="ADAL" clId="{9A8B8850-7133-46FC-9C4A-C1A5164B8DBA}" dt="2023-04-10T06:18:28.425" v="12159" actId="20577"/>
          <ac:spMkLst>
            <pc:docMk/>
            <pc:sldMk cId="3058233418" sldId="1293"/>
            <ac:spMk id="4" creationId="{B7C5A127-E0DF-424B-53F2-1CC1E7631E63}"/>
          </ac:spMkLst>
        </pc:spChg>
        <pc:spChg chg="del">
          <ac:chgData name="권 희진" userId="9b051ea7-b388-402d-a36a-4aa50e99f981" providerId="ADAL" clId="{9A8B8850-7133-46FC-9C4A-C1A5164B8DBA}" dt="2023-03-10T00:03:14.963" v="1893" actId="478"/>
          <ac:spMkLst>
            <pc:docMk/>
            <pc:sldMk cId="3058233418" sldId="1293"/>
            <ac:spMk id="4" creationId="{E99421CC-05B4-0B76-4832-7BB101BAC1BC}"/>
          </ac:spMkLst>
        </pc:spChg>
        <pc:spChg chg="add mod">
          <ac:chgData name="권 희진" userId="9b051ea7-b388-402d-a36a-4aa50e99f981" providerId="ADAL" clId="{9A8B8850-7133-46FC-9C4A-C1A5164B8DBA}" dt="2023-05-26T00:41:35.733" v="21238" actId="1076"/>
          <ac:spMkLst>
            <pc:docMk/>
            <pc:sldMk cId="3058233418" sldId="1293"/>
            <ac:spMk id="5" creationId="{71C3B627-0D24-48E6-3DF8-57AEF8E57FB7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5" creationId="{CCAD7602-E3BE-AE2E-5E1D-DCDCB049F1FC}"/>
          </ac:spMkLst>
        </pc:spChg>
        <pc:spChg chg="add mod">
          <ac:chgData name="권 희진" userId="9b051ea7-b388-402d-a36a-4aa50e99f981" providerId="ADAL" clId="{9A8B8850-7133-46FC-9C4A-C1A5164B8DBA}" dt="2023-05-26T06:03:12.545" v="21483" actId="20577"/>
          <ac:spMkLst>
            <pc:docMk/>
            <pc:sldMk cId="3058233418" sldId="1293"/>
            <ac:spMk id="6" creationId="{752C40C9-06B6-83A3-15EA-6E995EC534F4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6" creationId="{C7A7C77D-1660-0360-EC60-F3DC059B18AE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7" creationId="{C15CDB1D-FB9A-91D4-2852-C921C8F9F6D6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8" creationId="{08A21E94-0F2C-491E-8C3D-0F001E53D134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9" creationId="{B915F278-A3CF-BAC0-B6CB-FDD246071E9F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10" creationId="{1CD0C2B6-4BD1-E30A-4D68-7C5509FD4D83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11" creationId="{438B2344-DD39-2905-62F2-E8A9AC64A6D7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12" creationId="{00A800C4-91F7-8D16-59D8-BFEE1B763714}"/>
          </ac:spMkLst>
        </pc:spChg>
        <pc:spChg chg="del mod">
          <ac:chgData name="권 희진" userId="9b051ea7-b388-402d-a36a-4aa50e99f981" providerId="ADAL" clId="{9A8B8850-7133-46FC-9C4A-C1A5164B8DBA}" dt="2023-03-10T00:16:01.112" v="2126" actId="478"/>
          <ac:spMkLst>
            <pc:docMk/>
            <pc:sldMk cId="3058233418" sldId="1293"/>
            <ac:spMk id="13" creationId="{24ED0544-D8EE-CCE8-C083-F940B0D44726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14" creationId="{935D877E-4A32-FEE8-5DC2-858D95D48068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15" creationId="{9E552DED-4312-2AD8-60D2-3A8744F4F8D2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16" creationId="{EDD92981-8AF0-EFA4-BEFD-954835385C20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17" creationId="{BA2A2259-AF62-6BF5-E923-17AFEAB636D2}"/>
          </ac:spMkLst>
        </pc:spChg>
        <pc:spChg chg="del">
          <ac:chgData name="권 희진" userId="9b051ea7-b388-402d-a36a-4aa50e99f981" providerId="ADAL" clId="{9A8B8850-7133-46FC-9C4A-C1A5164B8DBA}" dt="2023-03-10T00:12:45.046" v="2062" actId="478"/>
          <ac:spMkLst>
            <pc:docMk/>
            <pc:sldMk cId="3058233418" sldId="1293"/>
            <ac:spMk id="18" creationId="{B21D0998-7D10-77B0-8BB8-C660B26EA2C4}"/>
          </ac:spMkLst>
        </pc:spChg>
        <pc:spChg chg="del">
          <ac:chgData name="권 희진" userId="9b051ea7-b388-402d-a36a-4aa50e99f981" providerId="ADAL" clId="{9A8B8850-7133-46FC-9C4A-C1A5164B8DBA}" dt="2023-03-10T00:12:45.046" v="2062" actId="478"/>
          <ac:spMkLst>
            <pc:docMk/>
            <pc:sldMk cId="3058233418" sldId="1293"/>
            <ac:spMk id="19" creationId="{506F6628-A87C-E63A-F42D-3C348D174613}"/>
          </ac:spMkLst>
        </pc:spChg>
        <pc:spChg chg="del">
          <ac:chgData name="권 희진" userId="9b051ea7-b388-402d-a36a-4aa50e99f981" providerId="ADAL" clId="{9A8B8850-7133-46FC-9C4A-C1A5164B8DBA}" dt="2023-03-10T00:12:45.046" v="2062" actId="478"/>
          <ac:spMkLst>
            <pc:docMk/>
            <pc:sldMk cId="3058233418" sldId="1293"/>
            <ac:spMk id="20" creationId="{FBB1DEA0-5307-9614-320A-8E380C8BB188}"/>
          </ac:spMkLst>
        </pc:spChg>
        <pc:spChg chg="del">
          <ac:chgData name="권 희진" userId="9b051ea7-b388-402d-a36a-4aa50e99f981" providerId="ADAL" clId="{9A8B8850-7133-46FC-9C4A-C1A5164B8DBA}" dt="2023-03-10T00:12:45.046" v="2062" actId="478"/>
          <ac:spMkLst>
            <pc:docMk/>
            <pc:sldMk cId="3058233418" sldId="1293"/>
            <ac:spMk id="21" creationId="{1BFD362E-ED99-5FF3-D382-E00108279F1D}"/>
          </ac:spMkLst>
        </pc:spChg>
        <pc:spChg chg="add mod">
          <ac:chgData name="권 희진" userId="9b051ea7-b388-402d-a36a-4aa50e99f981" providerId="ADAL" clId="{9A8B8850-7133-46FC-9C4A-C1A5164B8DBA}" dt="2023-05-26T06:00:14.396" v="21462" actId="20577"/>
          <ac:spMkLst>
            <pc:docMk/>
            <pc:sldMk cId="3058233418" sldId="1293"/>
            <ac:spMk id="23" creationId="{BBF0A8D3-7A7E-E9B3-A190-159324A1E5B7}"/>
          </ac:spMkLst>
        </pc:spChg>
        <pc:spChg chg="add mod">
          <ac:chgData name="권 희진" userId="9b051ea7-b388-402d-a36a-4aa50e99f981" providerId="ADAL" clId="{9A8B8850-7133-46FC-9C4A-C1A5164B8DBA}" dt="2023-03-10T00:48:02.775" v="2864" actId="1076"/>
          <ac:spMkLst>
            <pc:docMk/>
            <pc:sldMk cId="3058233418" sldId="1293"/>
            <ac:spMk id="33" creationId="{AB417870-08E8-EA52-5C0F-9B70472EEDBD}"/>
          </ac:spMkLst>
        </pc:spChg>
        <pc:spChg chg="add mod">
          <ac:chgData name="권 희진" userId="9b051ea7-b388-402d-a36a-4aa50e99f981" providerId="ADAL" clId="{9A8B8850-7133-46FC-9C4A-C1A5164B8DBA}" dt="2023-03-10T00:48:02.775" v="2864" actId="1076"/>
          <ac:spMkLst>
            <pc:docMk/>
            <pc:sldMk cId="3058233418" sldId="1293"/>
            <ac:spMk id="43" creationId="{D43A13D7-612C-B5F4-0402-BCB43D05E4BA}"/>
          </ac:spMkLst>
        </pc:spChg>
        <pc:spChg chg="add 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45" creationId="{BDE06672-3414-CCDB-C6B7-4FD60911DEAA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55" creationId="{7BC98E3C-F836-4EB7-620D-E699F73F6F55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56" creationId="{F2E6864C-D9D1-B103-2CAF-86624239C930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59" creationId="{457ABC9D-75E6-4922-BE0F-2CF30051DCDC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60" creationId="{C984D2F2-94F8-66FE-4B2A-61CE5BA045F4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61" creationId="{C9BDAFB8-B247-731F-BC5E-C899C9B59205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62" creationId="{BC580545-1DC8-3908-9589-0B5DF3170877}"/>
          </ac:spMkLst>
        </pc:spChg>
        <pc:spChg chg="del">
          <ac:chgData name="권 희진" userId="9b051ea7-b388-402d-a36a-4aa50e99f981" providerId="ADAL" clId="{9A8B8850-7133-46FC-9C4A-C1A5164B8DBA}" dt="2023-03-10T00:12:45.046" v="2062" actId="478"/>
          <ac:spMkLst>
            <pc:docMk/>
            <pc:sldMk cId="3058233418" sldId="1293"/>
            <ac:spMk id="63" creationId="{D9037D8C-C511-AD31-C996-E74C620BF3D5}"/>
          </ac:spMkLst>
        </pc:spChg>
        <pc:spChg chg="del">
          <ac:chgData name="권 희진" userId="9b051ea7-b388-402d-a36a-4aa50e99f981" providerId="ADAL" clId="{9A8B8850-7133-46FC-9C4A-C1A5164B8DBA}" dt="2023-03-10T00:12:45.046" v="2062" actId="478"/>
          <ac:spMkLst>
            <pc:docMk/>
            <pc:sldMk cId="3058233418" sldId="1293"/>
            <ac:spMk id="64" creationId="{BCE97FB2-C495-51A7-7309-65CC31B61200}"/>
          </ac:spMkLst>
        </pc:spChg>
        <pc:spChg chg="del">
          <ac:chgData name="권 희진" userId="9b051ea7-b388-402d-a36a-4aa50e99f981" providerId="ADAL" clId="{9A8B8850-7133-46FC-9C4A-C1A5164B8DBA}" dt="2023-03-10T00:12:45.046" v="2062" actId="478"/>
          <ac:spMkLst>
            <pc:docMk/>
            <pc:sldMk cId="3058233418" sldId="1293"/>
            <ac:spMk id="65" creationId="{3EC6B263-994E-5CFC-CE7A-AC38D554DC80}"/>
          </ac:spMkLst>
        </pc:spChg>
        <pc:spChg chg="del">
          <ac:chgData name="권 희진" userId="9b051ea7-b388-402d-a36a-4aa50e99f981" providerId="ADAL" clId="{9A8B8850-7133-46FC-9C4A-C1A5164B8DBA}" dt="2023-03-10T00:12:45.046" v="2062" actId="478"/>
          <ac:spMkLst>
            <pc:docMk/>
            <pc:sldMk cId="3058233418" sldId="1293"/>
            <ac:spMk id="66" creationId="{551C2B09-3259-0273-596B-08229B88DE1A}"/>
          </ac:spMkLst>
        </pc:spChg>
        <pc:spChg chg="del">
          <ac:chgData name="권 희진" userId="9b051ea7-b388-402d-a36a-4aa50e99f981" providerId="ADAL" clId="{9A8B8850-7133-46FC-9C4A-C1A5164B8DBA}" dt="2023-03-10T00:12:45.046" v="2062" actId="478"/>
          <ac:spMkLst>
            <pc:docMk/>
            <pc:sldMk cId="3058233418" sldId="1293"/>
            <ac:spMk id="67" creationId="{A08119E1-02AB-B19E-D909-0868BE330106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68" creationId="{FB1B34E8-F03C-A857-D9E5-F9A0AE28B6E6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69" creationId="{E4306F4A-B863-658A-17F1-43F139956406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70" creationId="{63EFA255-83CD-9B41-F93C-224DC4604852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71" creationId="{63C4B79C-C752-DFA8-92E1-633C4717D082}"/>
          </ac:spMkLst>
        </pc:spChg>
        <pc:spChg chg="del">
          <ac:chgData name="권 희진" userId="9b051ea7-b388-402d-a36a-4aa50e99f981" providerId="ADAL" clId="{9A8B8850-7133-46FC-9C4A-C1A5164B8DBA}" dt="2023-03-10T00:12:45.046" v="2062" actId="478"/>
          <ac:spMkLst>
            <pc:docMk/>
            <pc:sldMk cId="3058233418" sldId="1293"/>
            <ac:spMk id="72" creationId="{79483C57-F515-2716-C284-739E535BA55B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73" creationId="{F489BFE0-B70B-0488-5053-A130FC014EF7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74" creationId="{0C4CEB51-68C5-5BA4-7359-1C894E4D16B7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75" creationId="{4C6326FF-B6CC-E6C7-12D3-963074C41153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76" creationId="{702D2F61-36A8-7D23-1726-F490307A0ABB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77" creationId="{62CD9341-6F59-4DA6-EBC8-80A606C47A66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78" creationId="{4EB0F345-A6DA-260F-6B64-72FB81EAF7E2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81" creationId="{E047B2CA-3F07-48E2-5DEE-F03EEC6DF078}"/>
          </ac:spMkLst>
        </pc:spChg>
        <pc:spChg chg="mod">
          <ac:chgData name="권 희진" userId="9b051ea7-b388-402d-a36a-4aa50e99f981" providerId="ADAL" clId="{9A8B8850-7133-46FC-9C4A-C1A5164B8DBA}" dt="2023-03-10T00:48:02.775" v="2864" actId="1076"/>
          <ac:spMkLst>
            <pc:docMk/>
            <pc:sldMk cId="3058233418" sldId="1293"/>
            <ac:spMk id="82" creationId="{7B3A5787-0B95-B502-D254-79C8CFE0AB7D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83" creationId="{CB3A04BC-0E2E-FA31-F51E-D376858D278F}"/>
          </ac:spMkLst>
        </pc:spChg>
        <pc:spChg chg="del">
          <ac:chgData name="권 희진" userId="9b051ea7-b388-402d-a36a-4aa50e99f981" providerId="ADAL" clId="{9A8B8850-7133-46FC-9C4A-C1A5164B8DBA}" dt="2023-03-10T00:12:45.046" v="2062" actId="478"/>
          <ac:spMkLst>
            <pc:docMk/>
            <pc:sldMk cId="3058233418" sldId="1293"/>
            <ac:spMk id="84" creationId="{FEB4AD57-42D2-5FBC-6B96-665F59A6F4C9}"/>
          </ac:spMkLst>
        </pc:spChg>
        <pc:spChg chg="del">
          <ac:chgData name="권 희진" userId="9b051ea7-b388-402d-a36a-4aa50e99f981" providerId="ADAL" clId="{9A8B8850-7133-46FC-9C4A-C1A5164B8DBA}" dt="2023-03-10T00:12:45.046" v="2062" actId="478"/>
          <ac:spMkLst>
            <pc:docMk/>
            <pc:sldMk cId="3058233418" sldId="1293"/>
            <ac:spMk id="85" creationId="{30ED83CF-1732-5F63-2DA7-7C2FE9E4A957}"/>
          </ac:spMkLst>
        </pc:spChg>
        <pc:spChg chg="del">
          <ac:chgData name="권 희진" userId="9b051ea7-b388-402d-a36a-4aa50e99f981" providerId="ADAL" clId="{9A8B8850-7133-46FC-9C4A-C1A5164B8DBA}" dt="2023-03-10T00:12:45.046" v="2062" actId="478"/>
          <ac:spMkLst>
            <pc:docMk/>
            <pc:sldMk cId="3058233418" sldId="1293"/>
            <ac:spMk id="86" creationId="{3095AD56-B9EF-58BF-6DF3-E298F5DCBC1F}"/>
          </ac:spMkLst>
        </pc:spChg>
        <pc:spChg chg="del">
          <ac:chgData name="권 희진" userId="9b051ea7-b388-402d-a36a-4aa50e99f981" providerId="ADAL" clId="{9A8B8850-7133-46FC-9C4A-C1A5164B8DBA}" dt="2023-03-10T00:12:45.046" v="2062" actId="478"/>
          <ac:spMkLst>
            <pc:docMk/>
            <pc:sldMk cId="3058233418" sldId="1293"/>
            <ac:spMk id="87" creationId="{FB9A4215-89C9-4079-E2D5-320DB54E5366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88" creationId="{2BE65334-0D3F-1E82-8EBB-3F40670DF38D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89" creationId="{F01C7198-F71B-28E7-87E5-86DADEBBE596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90" creationId="{4685F6EB-DCE5-E5E5-E862-F83AA4B251DB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91" creationId="{BCBF9D35-382C-BEEE-9296-A19D329EAD3D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92" creationId="{F12D4B21-94A1-110F-4794-AECECF62D97C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93" creationId="{7DD7EED2-35CA-AA7A-B403-0F8F4C47E42D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94" creationId="{DA2667DF-AF3D-84EF-BF8D-B4306E1F7F29}"/>
          </ac:spMkLst>
        </pc:spChg>
        <pc:spChg chg="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95" creationId="{B0489BC2-E00C-5D02-1764-F5E727740ACC}"/>
          </ac:spMkLst>
        </pc:spChg>
        <pc:spChg chg="del">
          <ac:chgData name="권 희진" userId="9b051ea7-b388-402d-a36a-4aa50e99f981" providerId="ADAL" clId="{9A8B8850-7133-46FC-9C4A-C1A5164B8DBA}" dt="2023-03-10T00:12:45.046" v="2062" actId="478"/>
          <ac:spMkLst>
            <pc:docMk/>
            <pc:sldMk cId="3058233418" sldId="1293"/>
            <ac:spMk id="96" creationId="{6C694D5B-4A3C-6090-5708-BE58C5D8FD75}"/>
          </ac:spMkLst>
        </pc:spChg>
        <pc:spChg chg="del">
          <ac:chgData name="권 희진" userId="9b051ea7-b388-402d-a36a-4aa50e99f981" providerId="ADAL" clId="{9A8B8850-7133-46FC-9C4A-C1A5164B8DBA}" dt="2023-03-10T00:12:45.046" v="2062" actId="478"/>
          <ac:spMkLst>
            <pc:docMk/>
            <pc:sldMk cId="3058233418" sldId="1293"/>
            <ac:spMk id="97" creationId="{1235E4C7-A24E-B48B-08F6-35B0712E6160}"/>
          </ac:spMkLst>
        </pc:spChg>
        <pc:spChg chg="del">
          <ac:chgData name="권 희진" userId="9b051ea7-b388-402d-a36a-4aa50e99f981" providerId="ADAL" clId="{9A8B8850-7133-46FC-9C4A-C1A5164B8DBA}" dt="2023-03-10T00:12:45.046" v="2062" actId="478"/>
          <ac:spMkLst>
            <pc:docMk/>
            <pc:sldMk cId="3058233418" sldId="1293"/>
            <ac:spMk id="98" creationId="{0A5D0666-3DD1-D0ED-4CE4-1B52B6A731FB}"/>
          </ac:spMkLst>
        </pc:spChg>
        <pc:spChg chg="del mod">
          <ac:chgData name="권 희진" userId="9b051ea7-b388-402d-a36a-4aa50e99f981" providerId="ADAL" clId="{9A8B8850-7133-46FC-9C4A-C1A5164B8DBA}" dt="2023-03-10T00:16:01.112" v="2126" actId="478"/>
          <ac:spMkLst>
            <pc:docMk/>
            <pc:sldMk cId="3058233418" sldId="1293"/>
            <ac:spMk id="108" creationId="{DBB97908-323F-5F53-F446-AF3D0CAAD1D1}"/>
          </ac:spMkLst>
        </pc:spChg>
        <pc:spChg chg="add del mod">
          <ac:chgData name="권 희진" userId="9b051ea7-b388-402d-a36a-4aa50e99f981" providerId="ADAL" clId="{9A8B8850-7133-46FC-9C4A-C1A5164B8DBA}" dt="2023-03-10T00:02:19.040" v="1835" actId="478"/>
          <ac:spMkLst>
            <pc:docMk/>
            <pc:sldMk cId="3058233418" sldId="1293"/>
            <ac:spMk id="112" creationId="{06804EC6-B37B-B597-9C69-B218FEE74DC8}"/>
          </ac:spMkLst>
        </pc:spChg>
        <pc:spChg chg="add del mod">
          <ac:chgData name="권 희진" userId="9b051ea7-b388-402d-a36a-4aa50e99f981" providerId="ADAL" clId="{9A8B8850-7133-46FC-9C4A-C1A5164B8DBA}" dt="2023-03-10T00:22:41.888" v="2247" actId="478"/>
          <ac:spMkLst>
            <pc:docMk/>
            <pc:sldMk cId="3058233418" sldId="1293"/>
            <ac:spMk id="141" creationId="{58A4956D-4D77-50A6-7421-6964DAE2D588}"/>
          </ac:spMkLst>
        </pc:spChg>
        <pc:spChg chg="add mod">
          <ac:chgData name="권 희진" userId="9b051ea7-b388-402d-a36a-4aa50e99f981" providerId="ADAL" clId="{9A8B8850-7133-46FC-9C4A-C1A5164B8DBA}" dt="2023-03-10T00:47:59.219" v="2863" actId="1076"/>
          <ac:spMkLst>
            <pc:docMk/>
            <pc:sldMk cId="3058233418" sldId="1293"/>
            <ac:spMk id="152" creationId="{8213EA94-B3D0-F4E6-FE77-949B0D0CE9D7}"/>
          </ac:spMkLst>
        </pc:spChg>
        <pc:spChg chg="add del mod">
          <ac:chgData name="권 희진" userId="9b051ea7-b388-402d-a36a-4aa50e99f981" providerId="ADAL" clId="{9A8B8850-7133-46FC-9C4A-C1A5164B8DBA}" dt="2023-03-10T00:46:39.769" v="2834" actId="478"/>
          <ac:spMkLst>
            <pc:docMk/>
            <pc:sldMk cId="3058233418" sldId="1293"/>
            <ac:spMk id="153" creationId="{FF065835-6251-6AC0-D0C2-1F679C8906F4}"/>
          </ac:spMkLst>
        </pc:spChg>
        <pc:spChg chg="add del mod">
          <ac:chgData name="권 희진" userId="9b051ea7-b388-402d-a36a-4aa50e99f981" providerId="ADAL" clId="{9A8B8850-7133-46FC-9C4A-C1A5164B8DBA}" dt="2023-03-10T00:46:39.769" v="2834" actId="478"/>
          <ac:spMkLst>
            <pc:docMk/>
            <pc:sldMk cId="3058233418" sldId="1293"/>
            <ac:spMk id="154" creationId="{3BE10CD1-5A74-736C-4709-CA3167703F5B}"/>
          </ac:spMkLst>
        </pc:spChg>
        <pc:spChg chg="add del mod">
          <ac:chgData name="권 희진" userId="9b051ea7-b388-402d-a36a-4aa50e99f981" providerId="ADAL" clId="{9A8B8850-7133-46FC-9C4A-C1A5164B8DBA}" dt="2023-03-10T00:46:39.769" v="2834" actId="478"/>
          <ac:spMkLst>
            <pc:docMk/>
            <pc:sldMk cId="3058233418" sldId="1293"/>
            <ac:spMk id="155" creationId="{BCCA33C4-D9DE-43FE-21B2-D6FBED476A57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56" creationId="{058E187D-8B0E-3C33-867E-791434EDCCC2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57" creationId="{307C96E9-F9D0-89FB-5179-E963F8B7E335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58" creationId="{F2BC8A4E-CC97-FEAA-CC36-53D81AF18461}"/>
          </ac:spMkLst>
        </pc:spChg>
        <pc:spChg chg="add del mod">
          <ac:chgData name="권 희진" userId="9b051ea7-b388-402d-a36a-4aa50e99f981" providerId="ADAL" clId="{9A8B8850-7133-46FC-9C4A-C1A5164B8DBA}" dt="2023-03-21T01:26:24.556" v="3228" actId="478"/>
          <ac:spMkLst>
            <pc:docMk/>
            <pc:sldMk cId="3058233418" sldId="1293"/>
            <ac:spMk id="159" creationId="{654EC8C2-D448-D0BD-01C2-0A546E3B1BD5}"/>
          </ac:spMkLst>
        </pc:spChg>
        <pc:spChg chg="add mod">
          <ac:chgData name="권 희진" userId="9b051ea7-b388-402d-a36a-4aa50e99f981" providerId="ADAL" clId="{9A8B8850-7133-46FC-9C4A-C1A5164B8DBA}" dt="2023-05-26T00:41:56.741" v="21243" actId="20577"/>
          <ac:spMkLst>
            <pc:docMk/>
            <pc:sldMk cId="3058233418" sldId="1293"/>
            <ac:spMk id="160" creationId="{C44C976A-1541-2B2D-53F4-D4B9F1134134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61" creationId="{ECB69BE5-6765-AC2E-ED9C-B08CF2EDF762}"/>
          </ac:spMkLst>
        </pc:spChg>
        <pc:spChg chg="add mod">
          <ac:chgData name="권 희진" userId="9b051ea7-b388-402d-a36a-4aa50e99f981" providerId="ADAL" clId="{9A8B8850-7133-46FC-9C4A-C1A5164B8DBA}" dt="2023-05-26T00:41:52.079" v="21242" actId="14100"/>
          <ac:spMkLst>
            <pc:docMk/>
            <pc:sldMk cId="3058233418" sldId="1293"/>
            <ac:spMk id="162" creationId="{607A76D5-1D59-5584-F320-02B0BC413E1B}"/>
          </ac:spMkLst>
        </pc:spChg>
        <pc:spChg chg="add del mod">
          <ac:chgData name="권 희진" userId="9b051ea7-b388-402d-a36a-4aa50e99f981" providerId="ADAL" clId="{9A8B8850-7133-46FC-9C4A-C1A5164B8DBA}" dt="2023-03-10T02:23:44.676" v="2970" actId="478"/>
          <ac:spMkLst>
            <pc:docMk/>
            <pc:sldMk cId="3058233418" sldId="1293"/>
            <ac:spMk id="163" creationId="{9944E668-E2B4-714F-C7F0-B881865879A7}"/>
          </ac:spMkLst>
        </pc:spChg>
        <pc:spChg chg="add mod">
          <ac:chgData name="권 희진" userId="9b051ea7-b388-402d-a36a-4aa50e99f981" providerId="ADAL" clId="{9A8B8850-7133-46FC-9C4A-C1A5164B8DBA}" dt="2023-05-26T06:00:53.439" v="21472" actId="20577"/>
          <ac:spMkLst>
            <pc:docMk/>
            <pc:sldMk cId="3058233418" sldId="1293"/>
            <ac:spMk id="164" creationId="{BCFE5FBD-49E0-EA22-0EC4-533E8EFE530B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74" creationId="{5D68D2C9-0AAD-FE23-5079-0926A2D1BF96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75" creationId="{37C66C27-49CB-3553-1C64-9C58CCB052E6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76" creationId="{3D015039-B99D-EBA3-A36D-413E9AA30A6D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77" creationId="{72C08E18-2EDB-878C-012B-75D361899A28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78" creationId="{EA6EF830-C93E-7242-59AB-C8AD23292A84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79" creationId="{50294F94-56FC-1DDF-3B31-36FA63BF50A7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80" creationId="{363DEFF2-61BE-891D-4A71-0CA8AE2EE999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81" creationId="{59F1798B-85BA-AB61-D68E-211A7E79FC26}"/>
          </ac:spMkLst>
        </pc:spChg>
        <pc:spChg chg="add del mod">
          <ac:chgData name="권 희진" userId="9b051ea7-b388-402d-a36a-4aa50e99f981" providerId="ADAL" clId="{9A8B8850-7133-46FC-9C4A-C1A5164B8DBA}" dt="2023-03-10T00:41:05.413" v="2564" actId="478"/>
          <ac:spMkLst>
            <pc:docMk/>
            <pc:sldMk cId="3058233418" sldId="1293"/>
            <ac:spMk id="182" creationId="{BA8040BC-F117-7558-0612-7C2CF16D2347}"/>
          </ac:spMkLst>
        </pc:spChg>
        <pc:spChg chg="add del mod">
          <ac:chgData name="권 희진" userId="9b051ea7-b388-402d-a36a-4aa50e99f981" providerId="ADAL" clId="{9A8B8850-7133-46FC-9C4A-C1A5164B8DBA}" dt="2023-03-10T00:41:05.413" v="2564" actId="478"/>
          <ac:spMkLst>
            <pc:docMk/>
            <pc:sldMk cId="3058233418" sldId="1293"/>
            <ac:spMk id="183" creationId="{17FAC6BC-45C4-E164-5A8E-473FDF9600E2}"/>
          </ac:spMkLst>
        </pc:spChg>
        <pc:spChg chg="add del mod">
          <ac:chgData name="권 희진" userId="9b051ea7-b388-402d-a36a-4aa50e99f981" providerId="ADAL" clId="{9A8B8850-7133-46FC-9C4A-C1A5164B8DBA}" dt="2023-03-10T00:41:05.413" v="2564" actId="478"/>
          <ac:spMkLst>
            <pc:docMk/>
            <pc:sldMk cId="3058233418" sldId="1293"/>
            <ac:spMk id="184" creationId="{B19645B4-8898-FE5B-1B9F-452A43151F5D}"/>
          </ac:spMkLst>
        </pc:spChg>
        <pc:spChg chg="add del mod">
          <ac:chgData name="권 희진" userId="9b051ea7-b388-402d-a36a-4aa50e99f981" providerId="ADAL" clId="{9A8B8850-7133-46FC-9C4A-C1A5164B8DBA}" dt="2023-03-10T00:39:31.055" v="2512" actId="478"/>
          <ac:spMkLst>
            <pc:docMk/>
            <pc:sldMk cId="3058233418" sldId="1293"/>
            <ac:spMk id="185" creationId="{60772287-99AB-17D8-7656-19FA8ECE6401}"/>
          </ac:spMkLst>
        </pc:spChg>
        <pc:spChg chg="add del mod">
          <ac:chgData name="권 희진" userId="9b051ea7-b388-402d-a36a-4aa50e99f981" providerId="ADAL" clId="{9A8B8850-7133-46FC-9C4A-C1A5164B8DBA}" dt="2023-03-10T00:39:31.055" v="2512" actId="478"/>
          <ac:spMkLst>
            <pc:docMk/>
            <pc:sldMk cId="3058233418" sldId="1293"/>
            <ac:spMk id="186" creationId="{299CA990-B46E-55E3-211A-8C2B2AF86072}"/>
          </ac:spMkLst>
        </pc:spChg>
        <pc:spChg chg="add del mod">
          <ac:chgData name="권 희진" userId="9b051ea7-b388-402d-a36a-4aa50e99f981" providerId="ADAL" clId="{9A8B8850-7133-46FC-9C4A-C1A5164B8DBA}" dt="2023-03-10T00:41:05.413" v="2564" actId="478"/>
          <ac:spMkLst>
            <pc:docMk/>
            <pc:sldMk cId="3058233418" sldId="1293"/>
            <ac:spMk id="187" creationId="{7ECEBBA8-5916-C22A-3AB7-D12D4C33422B}"/>
          </ac:spMkLst>
        </pc:spChg>
        <pc:spChg chg="add del mod">
          <ac:chgData name="권 희진" userId="9b051ea7-b388-402d-a36a-4aa50e99f981" providerId="ADAL" clId="{9A8B8850-7133-46FC-9C4A-C1A5164B8DBA}" dt="2023-03-10T00:41:05.413" v="2564" actId="478"/>
          <ac:spMkLst>
            <pc:docMk/>
            <pc:sldMk cId="3058233418" sldId="1293"/>
            <ac:spMk id="188" creationId="{7BB09A2B-5856-CDED-8658-30DD1A87B864}"/>
          </ac:spMkLst>
        </pc:spChg>
        <pc:spChg chg="add del mod">
          <ac:chgData name="권 희진" userId="9b051ea7-b388-402d-a36a-4aa50e99f981" providerId="ADAL" clId="{9A8B8850-7133-46FC-9C4A-C1A5164B8DBA}" dt="2023-03-10T00:41:05.413" v="2564" actId="478"/>
          <ac:spMkLst>
            <pc:docMk/>
            <pc:sldMk cId="3058233418" sldId="1293"/>
            <ac:spMk id="189" creationId="{41112A71-67F3-CB5F-2B28-79C636765539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90" creationId="{56CDD646-52FB-C6B4-9F90-A141BD33BB8E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91" creationId="{132D79B7-D443-B03F-581F-43108E015082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92" creationId="{CD71C30C-FCB2-75BC-A7C3-FA7BD2421016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93" creationId="{4890FB33-6269-F9A5-E9BA-C031C79E43EE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94" creationId="{12D7855A-E46A-FEF4-BC72-75DB01877B41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195" creationId="{BBB1E47C-67F3-688F-3FC5-690CE2DA2F57}"/>
          </ac:spMkLst>
        </pc:spChg>
        <pc:spChg chg="add del mod">
          <ac:chgData name="권 희진" userId="9b051ea7-b388-402d-a36a-4aa50e99f981" providerId="ADAL" clId="{9A8B8850-7133-46FC-9C4A-C1A5164B8DBA}" dt="2023-03-10T00:41:05.413" v="2564" actId="478"/>
          <ac:spMkLst>
            <pc:docMk/>
            <pc:sldMk cId="3058233418" sldId="1293"/>
            <ac:spMk id="196" creationId="{137F1822-0349-700C-FFA6-24605B68348D}"/>
          </ac:spMkLst>
        </pc:spChg>
        <pc:spChg chg="add del mod">
          <ac:chgData name="권 희진" userId="9b051ea7-b388-402d-a36a-4aa50e99f981" providerId="ADAL" clId="{9A8B8850-7133-46FC-9C4A-C1A5164B8DBA}" dt="2023-03-10T00:41:05.413" v="2564" actId="478"/>
          <ac:spMkLst>
            <pc:docMk/>
            <pc:sldMk cId="3058233418" sldId="1293"/>
            <ac:spMk id="197" creationId="{342AA7CE-5F11-8D81-CC22-0F0164F32426}"/>
          </ac:spMkLst>
        </pc:spChg>
        <pc:spChg chg="add del mod">
          <ac:chgData name="권 희진" userId="9b051ea7-b388-402d-a36a-4aa50e99f981" providerId="ADAL" clId="{9A8B8850-7133-46FC-9C4A-C1A5164B8DBA}" dt="2023-03-10T00:41:05.413" v="2564" actId="478"/>
          <ac:spMkLst>
            <pc:docMk/>
            <pc:sldMk cId="3058233418" sldId="1293"/>
            <ac:spMk id="198" creationId="{4334A18B-0774-E3F2-178F-AA030A8B0A67}"/>
          </ac:spMkLst>
        </pc:spChg>
        <pc:spChg chg="add del mod">
          <ac:chgData name="권 희진" userId="9b051ea7-b388-402d-a36a-4aa50e99f981" providerId="ADAL" clId="{9A8B8850-7133-46FC-9C4A-C1A5164B8DBA}" dt="2023-03-10T00:39:31.055" v="2512" actId="478"/>
          <ac:spMkLst>
            <pc:docMk/>
            <pc:sldMk cId="3058233418" sldId="1293"/>
            <ac:spMk id="199" creationId="{3339D3D9-91F8-0660-B2CF-E840563A3B9A}"/>
          </ac:spMkLst>
        </pc:spChg>
        <pc:spChg chg="add del mod">
          <ac:chgData name="권 희진" userId="9b051ea7-b388-402d-a36a-4aa50e99f981" providerId="ADAL" clId="{9A8B8850-7133-46FC-9C4A-C1A5164B8DBA}" dt="2023-03-10T00:41:05.413" v="2564" actId="478"/>
          <ac:spMkLst>
            <pc:docMk/>
            <pc:sldMk cId="3058233418" sldId="1293"/>
            <ac:spMk id="200" creationId="{DC7374C6-EA38-7804-5CC9-181BC08A7CE8}"/>
          </ac:spMkLst>
        </pc:spChg>
        <pc:spChg chg="add del mod">
          <ac:chgData name="권 희진" userId="9b051ea7-b388-402d-a36a-4aa50e99f981" providerId="ADAL" clId="{9A8B8850-7133-46FC-9C4A-C1A5164B8DBA}" dt="2023-03-10T00:41:05.413" v="2564" actId="478"/>
          <ac:spMkLst>
            <pc:docMk/>
            <pc:sldMk cId="3058233418" sldId="1293"/>
            <ac:spMk id="201" creationId="{433F6678-2C72-BA0B-905C-7340EE408DEE}"/>
          </ac:spMkLst>
        </pc:spChg>
        <pc:spChg chg="add del mod">
          <ac:chgData name="권 희진" userId="9b051ea7-b388-402d-a36a-4aa50e99f981" providerId="ADAL" clId="{9A8B8850-7133-46FC-9C4A-C1A5164B8DBA}" dt="2023-03-10T00:41:05.413" v="2564" actId="478"/>
          <ac:spMkLst>
            <pc:docMk/>
            <pc:sldMk cId="3058233418" sldId="1293"/>
            <ac:spMk id="202" creationId="{ABDD3BE0-278F-79C4-7A72-8A168B63A0DA}"/>
          </ac:spMkLst>
        </pc:spChg>
        <pc:spChg chg="add del mod">
          <ac:chgData name="권 희진" userId="9b051ea7-b388-402d-a36a-4aa50e99f981" providerId="ADAL" clId="{9A8B8850-7133-46FC-9C4A-C1A5164B8DBA}" dt="2023-03-10T00:39:31.055" v="2512" actId="478"/>
          <ac:spMkLst>
            <pc:docMk/>
            <pc:sldMk cId="3058233418" sldId="1293"/>
            <ac:spMk id="203" creationId="{5B97FA88-B21E-ABE4-26DF-EADEABFB0926}"/>
          </ac:spMkLst>
        </pc:spChg>
        <pc:spChg chg="add del mod">
          <ac:chgData name="권 희진" userId="9b051ea7-b388-402d-a36a-4aa50e99f981" providerId="ADAL" clId="{9A8B8850-7133-46FC-9C4A-C1A5164B8DBA}" dt="2023-03-10T00:39:31.055" v="2512" actId="478"/>
          <ac:spMkLst>
            <pc:docMk/>
            <pc:sldMk cId="3058233418" sldId="1293"/>
            <ac:spMk id="204" creationId="{24C44164-AEF7-8BC6-B172-A0764ED822FD}"/>
          </ac:spMkLst>
        </pc:spChg>
        <pc:spChg chg="add del mod">
          <ac:chgData name="권 희진" userId="9b051ea7-b388-402d-a36a-4aa50e99f981" providerId="ADAL" clId="{9A8B8850-7133-46FC-9C4A-C1A5164B8DBA}" dt="2023-03-10T00:39:31.055" v="2512" actId="478"/>
          <ac:spMkLst>
            <pc:docMk/>
            <pc:sldMk cId="3058233418" sldId="1293"/>
            <ac:spMk id="205" creationId="{2741FBAF-0CE5-205C-B4A7-BA6DAE98E264}"/>
          </ac:spMkLst>
        </pc:spChg>
        <pc:spChg chg="add del mod">
          <ac:chgData name="권 희진" userId="9b051ea7-b388-402d-a36a-4aa50e99f981" providerId="ADAL" clId="{9A8B8850-7133-46FC-9C4A-C1A5164B8DBA}" dt="2023-03-10T00:39:28.940" v="2511" actId="478"/>
          <ac:spMkLst>
            <pc:docMk/>
            <pc:sldMk cId="3058233418" sldId="1293"/>
            <ac:spMk id="206" creationId="{9DFF21FA-336D-039F-E581-BF81480B496C}"/>
          </ac:spMkLst>
        </pc:spChg>
        <pc:spChg chg="add mod">
          <ac:chgData name="권 희진" userId="9b051ea7-b388-402d-a36a-4aa50e99f981" providerId="ADAL" clId="{9A8B8850-7133-46FC-9C4A-C1A5164B8DBA}" dt="2023-03-10T00:47:59.219" v="2863" actId="1076"/>
          <ac:spMkLst>
            <pc:docMk/>
            <pc:sldMk cId="3058233418" sldId="1293"/>
            <ac:spMk id="207" creationId="{EEC4F899-F695-66FF-83E1-1080DAEC2BFE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208" creationId="{7D6667AA-3D41-7CD6-9C3C-00B6E7A333F1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209" creationId="{B6719A8B-0289-3C12-CABE-5DC02962105D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210" creationId="{D5699B23-60E8-3616-426B-5FEFDDB4855A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211" creationId="{DB0AB1CD-18AE-EA38-08D9-C83A61422578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212" creationId="{3D405A89-2D5F-B048-C348-7F67096BB1FD}"/>
          </ac:spMkLst>
        </pc:spChg>
        <pc:spChg chg="add del mod">
          <ac:chgData name="권 희진" userId="9b051ea7-b388-402d-a36a-4aa50e99f981" providerId="ADAL" clId="{9A8B8850-7133-46FC-9C4A-C1A5164B8DBA}" dt="2023-03-10T00:34:17.281" v="2262" actId="478"/>
          <ac:spMkLst>
            <pc:docMk/>
            <pc:sldMk cId="3058233418" sldId="1293"/>
            <ac:spMk id="213" creationId="{5E67FAA2-CDAB-B9EB-3A48-95581F57DBB4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14" creationId="{DBA84364-1245-9FE4-9607-601078799FE4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15" creationId="{C0CEC85C-0A27-66A8-91A3-DD867F8470EC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16" creationId="{94A8A8E6-93AB-8E18-A997-4C096BC0B9A6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17" creationId="{4970374E-439C-26E9-29E1-44DF3F281B8D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21" creationId="{53B8FB88-D447-8803-FFC2-1CD87D4D8E80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22" creationId="{EFF69942-D5D0-F0B4-AB8A-760FBEB58EAD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23" creationId="{54F4EBE9-E883-0682-5654-BAC4CD23DF8B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24" creationId="{6F3C7E12-79D2-2733-AACC-35AB5B712997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25" creationId="{F732E6EE-AA96-6A19-3578-0466AD31A261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26" creationId="{DD222FD3-C746-6C5B-9E8F-AFC36FB0F71A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27" creationId="{75232AB7-F084-EB71-3C09-8073FFDA3DF0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28" creationId="{24D2BA2E-3415-99A1-ECEF-B3B3FC421329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29" creationId="{27C245E2-C401-7FE6-9955-FDF49C01DC66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30" creationId="{49E4F9A9-B7DE-3228-7A28-6B11D6024AA1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31" creationId="{FBDBC2AB-3047-8A09-5339-C4C5C6E55CAE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32" creationId="{08EA9F7B-4204-8A57-B369-8DC3F9C8679E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33" creationId="{43FF775D-58D1-4105-9D42-E484DED24F21}"/>
          </ac:spMkLst>
        </pc:spChg>
        <pc:spChg chg="add del mod">
          <ac:chgData name="권 희진" userId="9b051ea7-b388-402d-a36a-4aa50e99f981" providerId="ADAL" clId="{9A8B8850-7133-46FC-9C4A-C1A5164B8DBA}" dt="2023-03-10T00:34:09.664" v="2261"/>
          <ac:spMkLst>
            <pc:docMk/>
            <pc:sldMk cId="3058233418" sldId="1293"/>
            <ac:spMk id="234" creationId="{D49A3C7B-7FD5-5F1E-2F92-DA0ABFC30BC5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36" creationId="{CFF6ADBF-CD3B-34ED-F374-5326DDC555A0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37" creationId="{119B8CAD-9A16-5363-1B54-A11DFCB5C39C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38" creationId="{7B76D748-2897-541C-BC00-107E2473AA84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39" creationId="{58738378-19B9-DC4A-ADBE-67C4D21E54BD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43" creationId="{A118DED6-13F6-9001-4A32-51D3446D9DAD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44" creationId="{FA6A0B30-13B6-2CD9-C907-4C452763AF6F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45" creationId="{978F6836-12A7-ADC9-A984-AE78EE22F273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46" creationId="{698CA9D7-8DCA-DD7F-88DF-9B798C4F03B0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47" creationId="{A52EE1B4-5492-2CD0-3ACC-084CDE1085B5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48" creationId="{5A0ED3BE-A243-E282-400B-B2CFBBCB44CE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49" creationId="{606D55EB-869C-DD0A-FB7D-FA5744FAE1D5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50" creationId="{C8147182-CF51-14E2-8AAB-2AAC400C0552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51" creationId="{40BC5E46-4169-FC55-3841-2CF30B335DD0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52" creationId="{36B02702-0A39-9307-E561-D4A45A5BF243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53" creationId="{EB5B533D-7FC9-0928-5727-E99509EFC4B6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54" creationId="{7857EE3B-F1DD-CE8D-924C-764CC3A36D95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55" creationId="{14FA47AC-BE6C-C492-E8AD-03FA536E3AF2}"/>
          </ac:spMkLst>
        </pc:spChg>
        <pc:spChg chg="add del mod">
          <ac:chgData name="권 희진" userId="9b051ea7-b388-402d-a36a-4aa50e99f981" providerId="ADAL" clId="{9A8B8850-7133-46FC-9C4A-C1A5164B8DBA}" dt="2023-03-10T00:36:46.953" v="2324" actId="478"/>
          <ac:spMkLst>
            <pc:docMk/>
            <pc:sldMk cId="3058233418" sldId="1293"/>
            <ac:spMk id="256" creationId="{92FFE17F-E807-BF68-FDEB-754BB2CF69C4}"/>
          </ac:spMkLst>
        </pc:spChg>
        <pc:spChg chg="add del mod">
          <ac:chgData name="권 희진" userId="9b051ea7-b388-402d-a36a-4aa50e99f981" providerId="ADAL" clId="{9A8B8850-7133-46FC-9C4A-C1A5164B8DBA}" dt="2023-03-21T01:29:51.865" v="3328" actId="478"/>
          <ac:spMkLst>
            <pc:docMk/>
            <pc:sldMk cId="3058233418" sldId="1293"/>
            <ac:spMk id="269" creationId="{57A2C8BD-ADA0-2B49-0B53-473C97EB4DFF}"/>
          </ac:spMkLst>
        </pc:spChg>
        <pc:spChg chg="add del mod">
          <ac:chgData name="권 희진" userId="9b051ea7-b388-402d-a36a-4aa50e99f981" providerId="ADAL" clId="{9A8B8850-7133-46FC-9C4A-C1A5164B8DBA}" dt="2023-03-10T02:23:53.697" v="2971" actId="478"/>
          <ac:spMkLst>
            <pc:docMk/>
            <pc:sldMk cId="3058233418" sldId="1293"/>
            <ac:spMk id="270" creationId="{5E9A63B0-C0BE-5170-729E-1B108A5EBE8E}"/>
          </ac:spMkLst>
        </pc:spChg>
        <pc:spChg chg="add del mod">
          <ac:chgData name="권 희진" userId="9b051ea7-b388-402d-a36a-4aa50e99f981" providerId="ADAL" clId="{9A8B8850-7133-46FC-9C4A-C1A5164B8DBA}" dt="2023-03-10T02:23:54.722" v="2972" actId="478"/>
          <ac:spMkLst>
            <pc:docMk/>
            <pc:sldMk cId="3058233418" sldId="1293"/>
            <ac:spMk id="271" creationId="{CC943C18-7B2B-357A-6938-7CDD135B95BF}"/>
          </ac:spMkLst>
        </pc:spChg>
        <pc:spChg chg="add del mod">
          <ac:chgData name="권 희진" userId="9b051ea7-b388-402d-a36a-4aa50e99f981" providerId="ADAL" clId="{9A8B8850-7133-46FC-9C4A-C1A5164B8DBA}" dt="2023-03-21T01:26:24.556" v="3228" actId="478"/>
          <ac:spMkLst>
            <pc:docMk/>
            <pc:sldMk cId="3058233418" sldId="1293"/>
            <ac:spMk id="272" creationId="{1E82EDA7-C5C1-A22E-1F90-FCC2D80E0142}"/>
          </ac:spMkLst>
        </pc:spChg>
        <pc:spChg chg="add del mod">
          <ac:chgData name="권 희진" userId="9b051ea7-b388-402d-a36a-4aa50e99f981" providerId="ADAL" clId="{9A8B8850-7133-46FC-9C4A-C1A5164B8DBA}" dt="2023-03-21T01:29:51.865" v="3328" actId="478"/>
          <ac:spMkLst>
            <pc:docMk/>
            <pc:sldMk cId="3058233418" sldId="1293"/>
            <ac:spMk id="273" creationId="{0A3F0BD8-3570-CC60-23B5-EFE2DABA6843}"/>
          </ac:spMkLst>
        </pc:spChg>
        <pc:spChg chg="add del mod">
          <ac:chgData name="권 희진" userId="9b051ea7-b388-402d-a36a-4aa50e99f981" providerId="ADAL" clId="{9A8B8850-7133-46FC-9C4A-C1A5164B8DBA}" dt="2023-03-10T00:49:16.777" v="2894" actId="478"/>
          <ac:spMkLst>
            <pc:docMk/>
            <pc:sldMk cId="3058233418" sldId="1293"/>
            <ac:spMk id="274" creationId="{82ACF5C0-5E8B-2F9A-4344-1514E28A6921}"/>
          </ac:spMkLst>
        </pc:spChg>
        <pc:spChg chg="add del mod">
          <ac:chgData name="권 희진" userId="9b051ea7-b388-402d-a36a-4aa50e99f981" providerId="ADAL" clId="{9A8B8850-7133-46FC-9C4A-C1A5164B8DBA}" dt="2023-03-10T02:23:44.676" v="2970" actId="478"/>
          <ac:spMkLst>
            <pc:docMk/>
            <pc:sldMk cId="3058233418" sldId="1293"/>
            <ac:spMk id="275" creationId="{CDB897CB-38F8-40B5-6341-30FA1EC69870}"/>
          </ac:spMkLst>
        </pc:spChg>
        <pc:spChg chg="add del mod">
          <ac:chgData name="권 희진" userId="9b051ea7-b388-402d-a36a-4aa50e99f981" providerId="ADAL" clId="{9A8B8850-7133-46FC-9C4A-C1A5164B8DBA}" dt="2023-03-10T00:49:14.736" v="2893" actId="478"/>
          <ac:spMkLst>
            <pc:docMk/>
            <pc:sldMk cId="3058233418" sldId="1293"/>
            <ac:spMk id="276" creationId="{30092044-79D0-227B-8E0A-1C0BFE3EAA51}"/>
          </ac:spMkLst>
        </pc:spChg>
        <pc:spChg chg="add del mod">
          <ac:chgData name="권 희진" userId="9b051ea7-b388-402d-a36a-4aa50e99f981" providerId="ADAL" clId="{9A8B8850-7133-46FC-9C4A-C1A5164B8DBA}" dt="2023-03-21T01:26:24.556" v="3228" actId="478"/>
          <ac:spMkLst>
            <pc:docMk/>
            <pc:sldMk cId="3058233418" sldId="1293"/>
            <ac:spMk id="282" creationId="{E64DD98E-675D-99E9-C7B6-3108D6F4CD75}"/>
          </ac:spMkLst>
        </pc:spChg>
        <pc:spChg chg="add del mod">
          <ac:chgData name="권 희진" userId="9b051ea7-b388-402d-a36a-4aa50e99f981" providerId="ADAL" clId="{9A8B8850-7133-46FC-9C4A-C1A5164B8DBA}" dt="2023-03-21T01:26:24.556" v="3228" actId="478"/>
          <ac:spMkLst>
            <pc:docMk/>
            <pc:sldMk cId="3058233418" sldId="1293"/>
            <ac:spMk id="283" creationId="{B86EAEF0-003E-4FA2-1ADC-46E2A75C1FCC}"/>
          </ac:spMkLst>
        </pc:spChg>
        <pc:spChg chg="add mod">
          <ac:chgData name="권 희진" userId="9b051ea7-b388-402d-a36a-4aa50e99f981" providerId="ADAL" clId="{9A8B8850-7133-46FC-9C4A-C1A5164B8DBA}" dt="2023-05-26T00:41:52.079" v="21242" actId="14100"/>
          <ac:spMkLst>
            <pc:docMk/>
            <pc:sldMk cId="3058233418" sldId="1293"/>
            <ac:spMk id="284" creationId="{19E9D7EE-727A-7D8E-E98E-3D22648C15ED}"/>
          </ac:spMkLst>
        </pc:spChg>
        <pc:spChg chg="add del mod">
          <ac:chgData name="권 희진" userId="9b051ea7-b388-402d-a36a-4aa50e99f981" providerId="ADAL" clId="{9A8B8850-7133-46FC-9C4A-C1A5164B8DBA}" dt="2023-03-21T01:29:51.865" v="3328" actId="478"/>
          <ac:spMkLst>
            <pc:docMk/>
            <pc:sldMk cId="3058233418" sldId="1293"/>
            <ac:spMk id="285" creationId="{801FA6B1-BA3A-9D7B-6B27-48D0322DBA0B}"/>
          </ac:spMkLst>
        </pc:spChg>
        <pc:spChg chg="add del mod">
          <ac:chgData name="권 희진" userId="9b051ea7-b388-402d-a36a-4aa50e99f981" providerId="ADAL" clId="{9A8B8850-7133-46FC-9C4A-C1A5164B8DBA}" dt="2023-03-21T01:29:51.865" v="3328" actId="478"/>
          <ac:spMkLst>
            <pc:docMk/>
            <pc:sldMk cId="3058233418" sldId="1293"/>
            <ac:spMk id="286" creationId="{098EFA67-EACC-DAB4-7D1E-F2230C0E9E33}"/>
          </ac:spMkLst>
        </pc:spChg>
        <pc:spChg chg="add mod">
          <ac:chgData name="권 희진" userId="9b051ea7-b388-402d-a36a-4aa50e99f981" providerId="ADAL" clId="{9A8B8850-7133-46FC-9C4A-C1A5164B8DBA}" dt="2023-05-26T00:41:52.079" v="21242" actId="14100"/>
          <ac:spMkLst>
            <pc:docMk/>
            <pc:sldMk cId="3058233418" sldId="1293"/>
            <ac:spMk id="287" creationId="{D19BD7D6-CE6A-11E4-85AB-5D80F643E968}"/>
          </ac:spMkLst>
        </pc:spChg>
        <pc:spChg chg="add del mod">
          <ac:chgData name="권 희진" userId="9b051ea7-b388-402d-a36a-4aa50e99f981" providerId="ADAL" clId="{9A8B8850-7133-46FC-9C4A-C1A5164B8DBA}" dt="2023-03-10T02:24:55.854" v="2973" actId="478"/>
          <ac:spMkLst>
            <pc:docMk/>
            <pc:sldMk cId="3058233418" sldId="1293"/>
            <ac:spMk id="289" creationId="{FD2E82D1-B992-0AD2-297A-34AF5294E480}"/>
          </ac:spMkLst>
        </pc:spChg>
        <pc:spChg chg="add del mod">
          <ac:chgData name="권 희진" userId="9b051ea7-b388-402d-a36a-4aa50e99f981" providerId="ADAL" clId="{9A8B8850-7133-46FC-9C4A-C1A5164B8DBA}" dt="2023-03-21T01:26:24.556" v="3228" actId="478"/>
          <ac:spMkLst>
            <pc:docMk/>
            <pc:sldMk cId="3058233418" sldId="1293"/>
            <ac:spMk id="303" creationId="{272D3E4D-FDA7-55F3-5B5C-1940F2CA09FE}"/>
          </ac:spMkLst>
        </pc:spChg>
        <pc:spChg chg="add del mod">
          <ac:chgData name="권 희진" userId="9b051ea7-b388-402d-a36a-4aa50e99f981" providerId="ADAL" clId="{9A8B8850-7133-46FC-9C4A-C1A5164B8DBA}" dt="2023-03-21T01:29:51.865" v="3328" actId="478"/>
          <ac:spMkLst>
            <pc:docMk/>
            <pc:sldMk cId="3058233418" sldId="1293"/>
            <ac:spMk id="304" creationId="{B2217CF4-A17E-9264-6639-B56203457660}"/>
          </ac:spMkLst>
        </pc:spChg>
        <pc:spChg chg="add del mod">
          <ac:chgData name="권 희진" userId="9b051ea7-b388-402d-a36a-4aa50e99f981" providerId="ADAL" clId="{9A8B8850-7133-46FC-9C4A-C1A5164B8DBA}" dt="2023-03-21T01:29:51.865" v="3328" actId="478"/>
          <ac:spMkLst>
            <pc:docMk/>
            <pc:sldMk cId="3058233418" sldId="1293"/>
            <ac:spMk id="305" creationId="{FC67628F-D226-E185-EAB3-C599F0FD7385}"/>
          </ac:spMkLst>
        </pc:spChg>
        <pc:spChg chg="add del mod">
          <ac:chgData name="권 희진" userId="9b051ea7-b388-402d-a36a-4aa50e99f981" providerId="ADAL" clId="{9A8B8850-7133-46FC-9C4A-C1A5164B8DBA}" dt="2023-03-21T01:29:51.865" v="3328" actId="478"/>
          <ac:spMkLst>
            <pc:docMk/>
            <pc:sldMk cId="3058233418" sldId="1293"/>
            <ac:spMk id="306" creationId="{6224FD6C-F0E4-BF1E-72FD-207F931C9B71}"/>
          </ac:spMkLst>
        </pc:spChg>
        <pc:spChg chg="add mod">
          <ac:chgData name="권 희진" userId="9b051ea7-b388-402d-a36a-4aa50e99f981" providerId="ADAL" clId="{9A8B8850-7133-46FC-9C4A-C1A5164B8DBA}" dt="2023-03-10T01:04:02.426" v="2969" actId="20577"/>
          <ac:spMkLst>
            <pc:docMk/>
            <pc:sldMk cId="3058233418" sldId="1293"/>
            <ac:spMk id="307" creationId="{77FC8EC2-330E-3381-16D3-CE7269722834}"/>
          </ac:spMkLst>
        </pc:spChg>
        <pc:grpChg chg="del mod">
          <ac:chgData name="권 희진" userId="9b051ea7-b388-402d-a36a-4aa50e99f981" providerId="ADAL" clId="{9A8B8850-7133-46FC-9C4A-C1A5164B8DBA}" dt="2023-05-09T05:04:41.585" v="20880"/>
          <ac:grpSpMkLst>
            <pc:docMk/>
            <pc:sldMk cId="3058233418" sldId="1293"/>
            <ac:grpSpMk id="10" creationId="{5975D6AA-48CE-237E-6C08-4A2570BD5C81}"/>
          </ac:grpSpMkLst>
        </pc:grpChg>
        <pc:grpChg chg="del mod">
          <ac:chgData name="권 희진" userId="9b051ea7-b388-402d-a36a-4aa50e99f981" providerId="ADAL" clId="{9A8B8850-7133-46FC-9C4A-C1A5164B8DBA}" dt="2023-05-26T00:41:44.638" v="21240" actId="478"/>
          <ac:grpSpMkLst>
            <pc:docMk/>
            <pc:sldMk cId="3058233418" sldId="1293"/>
            <ac:grpSpMk id="16" creationId="{AE020E10-6FAC-69AD-2A7C-6AE064B3E0D8}"/>
          </ac:grpSpMkLst>
        </pc:grpChg>
        <pc:grpChg chg="del mod">
          <ac:chgData name="권 희진" userId="9b051ea7-b388-402d-a36a-4aa50e99f981" providerId="ADAL" clId="{9A8B8850-7133-46FC-9C4A-C1A5164B8DBA}" dt="2023-05-09T05:20:07.392" v="20920"/>
          <ac:grpSpMkLst>
            <pc:docMk/>
            <pc:sldMk cId="3058233418" sldId="1293"/>
            <ac:grpSpMk id="25" creationId="{A8035DDA-C58A-D4A5-E136-960120F04E4E}"/>
          </ac:grpSpMkLst>
        </pc:grpChg>
        <pc:grpChg chg="del mod">
          <ac:chgData name="권 희진" userId="9b051ea7-b388-402d-a36a-4aa50e99f981" providerId="ADAL" clId="{9A8B8850-7133-46FC-9C4A-C1A5164B8DBA}" dt="2023-05-26T00:41:44.638" v="21240" actId="478"/>
          <ac:grpSpMkLst>
            <pc:docMk/>
            <pc:sldMk cId="3058233418" sldId="1293"/>
            <ac:grpSpMk id="32" creationId="{E7226FB0-8F5C-A275-4DAA-BFE0FFF12AAD}"/>
          </ac:grpSpMkLst>
        </pc:grpChg>
        <pc:grpChg chg="del mod">
          <ac:chgData name="권 희진" userId="9b051ea7-b388-402d-a36a-4aa50e99f981" providerId="ADAL" clId="{9A8B8850-7133-46FC-9C4A-C1A5164B8DBA}" dt="2023-05-26T00:41:46.668" v="21241" actId="478"/>
          <ac:grpSpMkLst>
            <pc:docMk/>
            <pc:sldMk cId="3058233418" sldId="1293"/>
            <ac:grpSpMk id="40" creationId="{27AE2408-9B98-41DA-58C4-EEF339BC2330}"/>
          </ac:grpSpMkLst>
        </pc:grpChg>
        <pc:inkChg chg="add del">
          <ac:chgData name="권 희진" userId="9b051ea7-b388-402d-a36a-4aa50e99f981" providerId="ADAL" clId="{9A8B8850-7133-46FC-9C4A-C1A5164B8DBA}" dt="2023-05-09T05:04:40.803" v="20879"/>
          <ac:inkMkLst>
            <pc:docMk/>
            <pc:sldMk cId="3058233418" sldId="1293"/>
            <ac:inkMk id="7" creationId="{69F36F33-ABD6-F93E-6F49-DBA718F28200}"/>
          </ac:inkMkLst>
        </pc:inkChg>
        <pc:inkChg chg="add del mod">
          <ac:chgData name="권 희진" userId="9b051ea7-b388-402d-a36a-4aa50e99f981" providerId="ADAL" clId="{9A8B8850-7133-46FC-9C4A-C1A5164B8DBA}" dt="2023-05-09T05:04:41.585" v="20880"/>
          <ac:inkMkLst>
            <pc:docMk/>
            <pc:sldMk cId="3058233418" sldId="1293"/>
            <ac:inkMk id="8" creationId="{45FD44E1-9925-DA89-AC69-F39487947F10}"/>
          </ac:inkMkLst>
        </pc:inkChg>
        <pc:inkChg chg="add del mod">
          <ac:chgData name="권 희진" userId="9b051ea7-b388-402d-a36a-4aa50e99f981" providerId="ADAL" clId="{9A8B8850-7133-46FC-9C4A-C1A5164B8DBA}" dt="2023-05-09T05:04:41.586" v="20881"/>
          <ac:inkMkLst>
            <pc:docMk/>
            <pc:sldMk cId="3058233418" sldId="1293"/>
            <ac:inkMk id="9" creationId="{FBA058BE-D6DD-0212-CE0A-680E14980668}"/>
          </ac:inkMkLst>
        </pc:inkChg>
        <pc:inkChg chg="add mod">
          <ac:chgData name="권 희진" userId="9b051ea7-b388-402d-a36a-4aa50e99f981" providerId="ADAL" clId="{9A8B8850-7133-46FC-9C4A-C1A5164B8DBA}" dt="2023-05-09T05:04:46.695" v="20887"/>
          <ac:inkMkLst>
            <pc:docMk/>
            <pc:sldMk cId="3058233418" sldId="1293"/>
            <ac:inkMk id="11" creationId="{C1050100-7D7A-99B5-7A68-447528A4780E}"/>
          </ac:inkMkLst>
        </pc:inkChg>
        <pc:inkChg chg="add mod">
          <ac:chgData name="권 희진" userId="9b051ea7-b388-402d-a36a-4aa50e99f981" providerId="ADAL" clId="{9A8B8850-7133-46FC-9C4A-C1A5164B8DBA}" dt="2023-05-09T05:04:46.695" v="20887"/>
          <ac:inkMkLst>
            <pc:docMk/>
            <pc:sldMk cId="3058233418" sldId="1293"/>
            <ac:inkMk id="12" creationId="{DBB48F94-31F8-CDC8-F8F4-1F6A14E2C258}"/>
          </ac:inkMkLst>
        </pc:inkChg>
        <pc:inkChg chg="add mod">
          <ac:chgData name="권 희진" userId="9b051ea7-b388-402d-a36a-4aa50e99f981" providerId="ADAL" clId="{9A8B8850-7133-46FC-9C4A-C1A5164B8DBA}" dt="2023-05-09T05:04:46.695" v="20887"/>
          <ac:inkMkLst>
            <pc:docMk/>
            <pc:sldMk cId="3058233418" sldId="1293"/>
            <ac:inkMk id="13" creationId="{1A1114CB-21E9-90BD-EDCB-A7D86F0360C8}"/>
          </ac:inkMkLst>
        </pc:inkChg>
        <pc:inkChg chg="add mod">
          <ac:chgData name="권 희진" userId="9b051ea7-b388-402d-a36a-4aa50e99f981" providerId="ADAL" clId="{9A8B8850-7133-46FC-9C4A-C1A5164B8DBA}" dt="2023-05-09T05:04:46.695" v="20887"/>
          <ac:inkMkLst>
            <pc:docMk/>
            <pc:sldMk cId="3058233418" sldId="1293"/>
            <ac:inkMk id="14" creationId="{D0F88DAD-54B3-14B9-4713-448113EA95BA}"/>
          </ac:inkMkLst>
        </pc:inkChg>
        <pc:inkChg chg="add mod">
          <ac:chgData name="권 희진" userId="9b051ea7-b388-402d-a36a-4aa50e99f981" providerId="ADAL" clId="{9A8B8850-7133-46FC-9C4A-C1A5164B8DBA}" dt="2023-05-09T05:04:46.695" v="20887"/>
          <ac:inkMkLst>
            <pc:docMk/>
            <pc:sldMk cId="3058233418" sldId="1293"/>
            <ac:inkMk id="15" creationId="{18685452-D415-D710-B208-13AE1D9D6A98}"/>
          </ac:inkMkLst>
        </pc:inkChg>
        <pc:inkChg chg="add del">
          <ac:chgData name="권 희진" userId="9b051ea7-b388-402d-a36a-4aa50e99f981" providerId="ADAL" clId="{9A8B8850-7133-46FC-9C4A-C1A5164B8DBA}" dt="2023-05-26T00:41:44.638" v="21240" actId="478"/>
          <ac:inkMkLst>
            <pc:docMk/>
            <pc:sldMk cId="3058233418" sldId="1293"/>
            <ac:inkMk id="17" creationId="{7290123B-6EA1-98FF-CA6E-96ABA04CEB49}"/>
          </ac:inkMkLst>
        </pc:inkChg>
        <pc:inkChg chg="add del">
          <ac:chgData name="권 희진" userId="9b051ea7-b388-402d-a36a-4aa50e99f981" providerId="ADAL" clId="{9A8B8850-7133-46FC-9C4A-C1A5164B8DBA}" dt="2023-05-26T00:41:44.638" v="21240" actId="478"/>
          <ac:inkMkLst>
            <pc:docMk/>
            <pc:sldMk cId="3058233418" sldId="1293"/>
            <ac:inkMk id="18" creationId="{1FEF5D03-CCC0-0885-F6CC-758EB4B2E315}"/>
          </ac:inkMkLst>
        </pc:inkChg>
        <pc:inkChg chg="add del">
          <ac:chgData name="권 희진" userId="9b051ea7-b388-402d-a36a-4aa50e99f981" providerId="ADAL" clId="{9A8B8850-7133-46FC-9C4A-C1A5164B8DBA}" dt="2023-05-26T00:41:44.638" v="21240" actId="478"/>
          <ac:inkMkLst>
            <pc:docMk/>
            <pc:sldMk cId="3058233418" sldId="1293"/>
            <ac:inkMk id="19" creationId="{62196F1A-302E-F338-733A-C77A6AAA0AB7}"/>
          </ac:inkMkLst>
        </pc:inkChg>
        <pc:inkChg chg="add mod">
          <ac:chgData name="권 희진" userId="9b051ea7-b388-402d-a36a-4aa50e99f981" providerId="ADAL" clId="{9A8B8850-7133-46FC-9C4A-C1A5164B8DBA}" dt="2023-05-09T05:20:07.392" v="20920"/>
          <ac:inkMkLst>
            <pc:docMk/>
            <pc:sldMk cId="3058233418" sldId="1293"/>
            <ac:inkMk id="20" creationId="{CFF9FC34-27E3-3B21-E8CA-1005C5E6BED8}"/>
          </ac:inkMkLst>
        </pc:inkChg>
        <pc:inkChg chg="add mod">
          <ac:chgData name="권 희진" userId="9b051ea7-b388-402d-a36a-4aa50e99f981" providerId="ADAL" clId="{9A8B8850-7133-46FC-9C4A-C1A5164B8DBA}" dt="2023-05-09T05:20:07.392" v="20920"/>
          <ac:inkMkLst>
            <pc:docMk/>
            <pc:sldMk cId="3058233418" sldId="1293"/>
            <ac:inkMk id="21" creationId="{1542299E-5D79-421C-2A70-B7D08A6F8E5A}"/>
          </ac:inkMkLst>
        </pc:inkChg>
        <pc:inkChg chg="add mod">
          <ac:chgData name="권 희진" userId="9b051ea7-b388-402d-a36a-4aa50e99f981" providerId="ADAL" clId="{9A8B8850-7133-46FC-9C4A-C1A5164B8DBA}" dt="2023-05-09T05:20:07.392" v="20920"/>
          <ac:inkMkLst>
            <pc:docMk/>
            <pc:sldMk cId="3058233418" sldId="1293"/>
            <ac:inkMk id="22" creationId="{EF3C6906-B5E2-2917-4816-A6E2491DFE7A}"/>
          </ac:inkMkLst>
        </pc:inkChg>
        <pc:inkChg chg="add del">
          <ac:chgData name="권 희진" userId="9b051ea7-b388-402d-a36a-4aa50e99f981" providerId="ADAL" clId="{9A8B8850-7133-46FC-9C4A-C1A5164B8DBA}" dt="2023-05-09T05:19:57.749" v="20912"/>
          <ac:inkMkLst>
            <pc:docMk/>
            <pc:sldMk cId="3058233418" sldId="1293"/>
            <ac:inkMk id="23" creationId="{08EE03A7-AFED-00F2-03FE-CD17822B6270}"/>
          </ac:inkMkLst>
        </pc:inkChg>
        <pc:inkChg chg="add del">
          <ac:chgData name="권 희진" userId="9b051ea7-b388-402d-a36a-4aa50e99f981" providerId="ADAL" clId="{9A8B8850-7133-46FC-9C4A-C1A5164B8DBA}" dt="2023-05-09T05:19:57.744" v="20911"/>
          <ac:inkMkLst>
            <pc:docMk/>
            <pc:sldMk cId="3058233418" sldId="1293"/>
            <ac:inkMk id="24" creationId="{2918F242-D36D-E866-4EC0-3CFEFFA52C30}"/>
          </ac:inkMkLst>
        </pc:inkChg>
        <pc:inkChg chg="add mod">
          <ac:chgData name="권 희진" userId="9b051ea7-b388-402d-a36a-4aa50e99f981" providerId="ADAL" clId="{9A8B8850-7133-46FC-9C4A-C1A5164B8DBA}" dt="2023-05-09T05:20:07.392" v="20920"/>
          <ac:inkMkLst>
            <pc:docMk/>
            <pc:sldMk cId="3058233418" sldId="1293"/>
            <ac:inkMk id="26" creationId="{2A020D7E-C77D-AC18-A815-15A36AE45E8D}"/>
          </ac:inkMkLst>
        </pc:inkChg>
        <pc:inkChg chg="add mod">
          <ac:chgData name="권 희진" userId="9b051ea7-b388-402d-a36a-4aa50e99f981" providerId="ADAL" clId="{9A8B8850-7133-46FC-9C4A-C1A5164B8DBA}" dt="2023-05-09T05:20:07.392" v="20920"/>
          <ac:inkMkLst>
            <pc:docMk/>
            <pc:sldMk cId="3058233418" sldId="1293"/>
            <ac:inkMk id="27" creationId="{E4D44FDD-AB66-5F08-15C0-FAF694E2940C}"/>
          </ac:inkMkLst>
        </pc:inkChg>
        <pc:inkChg chg="add mod">
          <ac:chgData name="권 희진" userId="9b051ea7-b388-402d-a36a-4aa50e99f981" providerId="ADAL" clId="{9A8B8850-7133-46FC-9C4A-C1A5164B8DBA}" dt="2023-05-09T05:20:07.392" v="20920"/>
          <ac:inkMkLst>
            <pc:docMk/>
            <pc:sldMk cId="3058233418" sldId="1293"/>
            <ac:inkMk id="28" creationId="{401AD94D-9957-F7E6-A7C9-D944BF9057BF}"/>
          </ac:inkMkLst>
        </pc:inkChg>
        <pc:inkChg chg="add mod">
          <ac:chgData name="권 희진" userId="9b051ea7-b388-402d-a36a-4aa50e99f981" providerId="ADAL" clId="{9A8B8850-7133-46FC-9C4A-C1A5164B8DBA}" dt="2023-05-09T05:20:07.392" v="20920"/>
          <ac:inkMkLst>
            <pc:docMk/>
            <pc:sldMk cId="3058233418" sldId="1293"/>
            <ac:inkMk id="29" creationId="{205F164C-CC9E-5FF4-65A3-4B9219CAE52D}"/>
          </ac:inkMkLst>
        </pc:inkChg>
        <pc:inkChg chg="add mod">
          <ac:chgData name="권 희진" userId="9b051ea7-b388-402d-a36a-4aa50e99f981" providerId="ADAL" clId="{9A8B8850-7133-46FC-9C4A-C1A5164B8DBA}" dt="2023-05-09T05:20:07.392" v="20920"/>
          <ac:inkMkLst>
            <pc:docMk/>
            <pc:sldMk cId="3058233418" sldId="1293"/>
            <ac:inkMk id="30" creationId="{C9C13DF5-3DE7-9946-0A99-FDD476022257}"/>
          </ac:inkMkLst>
        </pc:inkChg>
        <pc:inkChg chg="add mod">
          <ac:chgData name="권 희진" userId="9b051ea7-b388-402d-a36a-4aa50e99f981" providerId="ADAL" clId="{9A8B8850-7133-46FC-9C4A-C1A5164B8DBA}" dt="2023-05-09T05:20:07.392" v="20920"/>
          <ac:inkMkLst>
            <pc:docMk/>
            <pc:sldMk cId="3058233418" sldId="1293"/>
            <ac:inkMk id="31" creationId="{CAF3E2AD-5D14-F27F-7BF1-6CFAEDC898C7}"/>
          </ac:inkMkLst>
        </pc:inkChg>
        <pc:inkChg chg="add mod">
          <ac:chgData name="권 희진" userId="9b051ea7-b388-402d-a36a-4aa50e99f981" providerId="ADAL" clId="{9A8B8850-7133-46FC-9C4A-C1A5164B8DBA}" dt="2023-05-09T05:20:12.371" v="20926"/>
          <ac:inkMkLst>
            <pc:docMk/>
            <pc:sldMk cId="3058233418" sldId="1293"/>
            <ac:inkMk id="35" creationId="{B638EFC0-D1A3-1655-3B22-BA445D070D66}"/>
          </ac:inkMkLst>
        </pc:inkChg>
        <pc:inkChg chg="add mod">
          <ac:chgData name="권 희진" userId="9b051ea7-b388-402d-a36a-4aa50e99f981" providerId="ADAL" clId="{9A8B8850-7133-46FC-9C4A-C1A5164B8DBA}" dt="2023-05-09T05:20:12.371" v="20926"/>
          <ac:inkMkLst>
            <pc:docMk/>
            <pc:sldMk cId="3058233418" sldId="1293"/>
            <ac:inkMk id="36" creationId="{EDE65A78-8F4F-35D6-867F-9FD76FA3EB3B}"/>
          </ac:inkMkLst>
        </pc:inkChg>
        <pc:inkChg chg="add mod">
          <ac:chgData name="권 희진" userId="9b051ea7-b388-402d-a36a-4aa50e99f981" providerId="ADAL" clId="{9A8B8850-7133-46FC-9C4A-C1A5164B8DBA}" dt="2023-05-09T05:20:12.371" v="20926"/>
          <ac:inkMkLst>
            <pc:docMk/>
            <pc:sldMk cId="3058233418" sldId="1293"/>
            <ac:inkMk id="37" creationId="{163CCBB1-E798-17B3-D5B5-44223635A8EE}"/>
          </ac:inkMkLst>
        </pc:inkChg>
        <pc:inkChg chg="add mod">
          <ac:chgData name="권 희진" userId="9b051ea7-b388-402d-a36a-4aa50e99f981" providerId="ADAL" clId="{9A8B8850-7133-46FC-9C4A-C1A5164B8DBA}" dt="2023-05-09T05:20:12.371" v="20926"/>
          <ac:inkMkLst>
            <pc:docMk/>
            <pc:sldMk cId="3058233418" sldId="1293"/>
            <ac:inkMk id="38" creationId="{1C9AB5D5-A0E8-8B0C-DE4C-239327E6181C}"/>
          </ac:inkMkLst>
        </pc:inkChg>
        <pc:inkChg chg="add mod">
          <ac:chgData name="권 희진" userId="9b051ea7-b388-402d-a36a-4aa50e99f981" providerId="ADAL" clId="{9A8B8850-7133-46FC-9C4A-C1A5164B8DBA}" dt="2023-05-09T05:20:12.371" v="20926"/>
          <ac:inkMkLst>
            <pc:docMk/>
            <pc:sldMk cId="3058233418" sldId="1293"/>
            <ac:inkMk id="39" creationId="{2EDCCC71-46AC-3059-DAF6-270CE6D3A224}"/>
          </ac:inkMkLst>
        </pc:inkChg>
        <pc:cxnChg chg="add mod">
          <ac:chgData name="권 희진" userId="9b051ea7-b388-402d-a36a-4aa50e99f981" providerId="ADAL" clId="{9A8B8850-7133-46FC-9C4A-C1A5164B8DBA}" dt="2023-03-10T00:48:02.775" v="2864" actId="1076"/>
          <ac:cxnSpMkLst>
            <pc:docMk/>
            <pc:sldMk cId="3058233418" sldId="1293"/>
            <ac:cxnSpMk id="34" creationId="{81722428-302F-076A-C2A6-E2050388D13E}"/>
          </ac:cxnSpMkLst>
        </pc:cxnChg>
        <pc:cxnChg chg="del mod">
          <ac:chgData name="권 희진" userId="9b051ea7-b388-402d-a36a-4aa50e99f981" providerId="ADAL" clId="{9A8B8850-7133-46FC-9C4A-C1A5164B8DBA}" dt="2023-03-10T00:22:41.888" v="2247" actId="478"/>
          <ac:cxnSpMkLst>
            <pc:docMk/>
            <pc:sldMk cId="3058233418" sldId="1293"/>
            <ac:cxnSpMk id="36" creationId="{C4E48D82-5215-6078-272D-7EDFA88C677B}"/>
          </ac:cxnSpMkLst>
        </pc:cxnChg>
        <pc:cxnChg chg="del mod">
          <ac:chgData name="권 희진" userId="9b051ea7-b388-402d-a36a-4aa50e99f981" providerId="ADAL" clId="{9A8B8850-7133-46FC-9C4A-C1A5164B8DBA}" dt="2023-03-10T00:15:13.698" v="2092" actId="478"/>
          <ac:cxnSpMkLst>
            <pc:docMk/>
            <pc:sldMk cId="3058233418" sldId="1293"/>
            <ac:cxnSpMk id="38" creationId="{80A0C4FE-CD28-E201-9164-5F197D683142}"/>
          </ac:cxnSpMkLst>
        </pc:cxnChg>
        <pc:cxnChg chg="del mod">
          <ac:chgData name="권 희진" userId="9b051ea7-b388-402d-a36a-4aa50e99f981" providerId="ADAL" clId="{9A8B8850-7133-46FC-9C4A-C1A5164B8DBA}" dt="2023-03-10T00:22:41.888" v="2247" actId="478"/>
          <ac:cxnSpMkLst>
            <pc:docMk/>
            <pc:sldMk cId="3058233418" sldId="1293"/>
            <ac:cxnSpMk id="40" creationId="{D2148685-A3FF-384B-E22A-D85B9A7A0CF5}"/>
          </ac:cxnSpMkLst>
        </pc:cxnChg>
        <pc:cxnChg chg="del mod">
          <ac:chgData name="권 희진" userId="9b051ea7-b388-402d-a36a-4aa50e99f981" providerId="ADAL" clId="{9A8B8850-7133-46FC-9C4A-C1A5164B8DBA}" dt="2023-03-10T00:15:09.027" v="2089" actId="478"/>
          <ac:cxnSpMkLst>
            <pc:docMk/>
            <pc:sldMk cId="3058233418" sldId="1293"/>
            <ac:cxnSpMk id="42" creationId="{9306A5A6-707A-1E7B-E6B3-40554DA46AF8}"/>
          </ac:cxnSpMkLst>
        </pc:cxnChg>
        <pc:cxnChg chg="del mod">
          <ac:chgData name="권 희진" userId="9b051ea7-b388-402d-a36a-4aa50e99f981" providerId="ADAL" clId="{9A8B8850-7133-46FC-9C4A-C1A5164B8DBA}" dt="2023-03-10T00:22:41.888" v="2247" actId="478"/>
          <ac:cxnSpMkLst>
            <pc:docMk/>
            <pc:sldMk cId="3058233418" sldId="1293"/>
            <ac:cxnSpMk id="44" creationId="{7C22E06F-9230-DE69-32D1-7C91D808F548}"/>
          </ac:cxnSpMkLst>
        </pc:cxnChg>
        <pc:cxnChg chg="del mod">
          <ac:chgData name="권 희진" userId="9b051ea7-b388-402d-a36a-4aa50e99f981" providerId="ADAL" clId="{9A8B8850-7133-46FC-9C4A-C1A5164B8DBA}" dt="2023-03-10T00:15:12.230" v="2091" actId="478"/>
          <ac:cxnSpMkLst>
            <pc:docMk/>
            <pc:sldMk cId="3058233418" sldId="1293"/>
            <ac:cxnSpMk id="46" creationId="{2F0FC81B-E022-A15E-8708-1A58D7E68FB7}"/>
          </ac:cxnSpMkLst>
        </pc:cxnChg>
        <pc:cxnChg chg="add del mod">
          <ac:chgData name="권 희진" userId="9b051ea7-b388-402d-a36a-4aa50e99f981" providerId="ADAL" clId="{9A8B8850-7133-46FC-9C4A-C1A5164B8DBA}" dt="2023-03-10T00:22:41.888" v="2247" actId="478"/>
          <ac:cxnSpMkLst>
            <pc:docMk/>
            <pc:sldMk cId="3058233418" sldId="1293"/>
            <ac:cxnSpMk id="47" creationId="{97788A09-CA0D-3A63-1B29-1C0C31FBD4D0}"/>
          </ac:cxnSpMkLst>
        </pc:cxnChg>
        <pc:cxnChg chg="del mod">
          <ac:chgData name="권 희진" userId="9b051ea7-b388-402d-a36a-4aa50e99f981" providerId="ADAL" clId="{9A8B8850-7133-46FC-9C4A-C1A5164B8DBA}" dt="2023-03-10T00:15:10.124" v="2090" actId="478"/>
          <ac:cxnSpMkLst>
            <pc:docMk/>
            <pc:sldMk cId="3058233418" sldId="1293"/>
            <ac:cxnSpMk id="49" creationId="{3EA167C5-C992-B8B3-6851-E8DBD1257706}"/>
          </ac:cxnSpMkLst>
        </pc:cxnChg>
        <pc:cxnChg chg="del mod">
          <ac:chgData name="권 희진" userId="9b051ea7-b388-402d-a36a-4aa50e99f981" providerId="ADAL" clId="{9A8B8850-7133-46FC-9C4A-C1A5164B8DBA}" dt="2023-03-10T00:22:41.888" v="2247" actId="478"/>
          <ac:cxnSpMkLst>
            <pc:docMk/>
            <pc:sldMk cId="3058233418" sldId="1293"/>
            <ac:cxnSpMk id="51" creationId="{357ADFC8-324B-777A-1EA5-2E4D18B79431}"/>
          </ac:cxnSpMkLst>
        </pc:cxnChg>
        <pc:cxnChg chg="del mod">
          <ac:chgData name="권 희진" userId="9b051ea7-b388-402d-a36a-4aa50e99f981" providerId="ADAL" clId="{9A8B8850-7133-46FC-9C4A-C1A5164B8DBA}" dt="2023-03-10T00:22:41.888" v="2247" actId="478"/>
          <ac:cxnSpMkLst>
            <pc:docMk/>
            <pc:sldMk cId="3058233418" sldId="1293"/>
            <ac:cxnSpMk id="53" creationId="{EE6294EB-3C25-8501-AE93-EEA467BA16B7}"/>
          </ac:cxnSpMkLst>
        </pc:cxnChg>
        <pc:cxnChg chg="add mod">
          <ac:chgData name="권 희진" userId="9b051ea7-b388-402d-a36a-4aa50e99f981" providerId="ADAL" clId="{9A8B8850-7133-46FC-9C4A-C1A5164B8DBA}" dt="2023-03-10T00:14:20.351" v="2079" actId="571"/>
          <ac:cxnSpMkLst>
            <pc:docMk/>
            <pc:sldMk cId="3058233418" sldId="1293"/>
            <ac:cxnSpMk id="136" creationId="{16EC67D5-DA05-C8C7-1FD2-64760D981E3A}"/>
          </ac:cxnSpMkLst>
        </pc:cxnChg>
        <pc:cxnChg chg="add del mod">
          <ac:chgData name="권 희진" userId="9b051ea7-b388-402d-a36a-4aa50e99f981" providerId="ADAL" clId="{9A8B8850-7133-46FC-9C4A-C1A5164B8DBA}" dt="2023-03-10T00:22:41.888" v="2247" actId="478"/>
          <ac:cxnSpMkLst>
            <pc:docMk/>
            <pc:sldMk cId="3058233418" sldId="1293"/>
            <ac:cxnSpMk id="143" creationId="{EC56F0AF-D5C7-9A97-CEC1-96F6DB63AD48}"/>
          </ac:cxnSpMkLst>
        </pc:cxnChg>
        <pc:cxnChg chg="add del mod">
          <ac:chgData name="권 희진" userId="9b051ea7-b388-402d-a36a-4aa50e99f981" providerId="ADAL" clId="{9A8B8850-7133-46FC-9C4A-C1A5164B8DBA}" dt="2023-03-10T00:22:41.888" v="2247" actId="478"/>
          <ac:cxnSpMkLst>
            <pc:docMk/>
            <pc:sldMk cId="3058233418" sldId="1293"/>
            <ac:cxnSpMk id="144" creationId="{C3093885-0E33-6945-9EAF-37D881B46A26}"/>
          </ac:cxnSpMkLst>
        </pc:cxnChg>
        <pc:cxnChg chg="add del mod">
          <ac:chgData name="권 희진" userId="9b051ea7-b388-402d-a36a-4aa50e99f981" providerId="ADAL" clId="{9A8B8850-7133-46FC-9C4A-C1A5164B8DBA}" dt="2023-03-10T00:22:41.888" v="2247" actId="478"/>
          <ac:cxnSpMkLst>
            <pc:docMk/>
            <pc:sldMk cId="3058233418" sldId="1293"/>
            <ac:cxnSpMk id="145" creationId="{8A0907C6-DB44-4EF7-5A6C-86A166758F49}"/>
          </ac:cxnSpMkLst>
        </pc:cxnChg>
        <pc:cxnChg chg="add del mod">
          <ac:chgData name="권 희진" userId="9b051ea7-b388-402d-a36a-4aa50e99f981" providerId="ADAL" clId="{9A8B8850-7133-46FC-9C4A-C1A5164B8DBA}" dt="2023-03-10T00:22:41.888" v="2247" actId="478"/>
          <ac:cxnSpMkLst>
            <pc:docMk/>
            <pc:sldMk cId="3058233418" sldId="1293"/>
            <ac:cxnSpMk id="146" creationId="{107B3587-AEF9-7F5E-2E43-E188CDDB8266}"/>
          </ac:cxnSpMkLst>
        </pc:cxnChg>
        <pc:cxnChg chg="add del mod">
          <ac:chgData name="권 희진" userId="9b051ea7-b388-402d-a36a-4aa50e99f981" providerId="ADAL" clId="{9A8B8850-7133-46FC-9C4A-C1A5164B8DBA}" dt="2023-03-10T00:34:31.330" v="2267" actId="478"/>
          <ac:cxnSpMkLst>
            <pc:docMk/>
            <pc:sldMk cId="3058233418" sldId="1293"/>
            <ac:cxnSpMk id="165" creationId="{0240B2FB-FEA7-D781-115C-BE439F225948}"/>
          </ac:cxnSpMkLst>
        </pc:cxnChg>
        <pc:cxnChg chg="add mod">
          <ac:chgData name="권 희진" userId="9b051ea7-b388-402d-a36a-4aa50e99f981" providerId="ADAL" clId="{9A8B8850-7133-46FC-9C4A-C1A5164B8DBA}" dt="2023-05-26T00:41:52.079" v="21242" actId="14100"/>
          <ac:cxnSpMkLst>
            <pc:docMk/>
            <pc:sldMk cId="3058233418" sldId="1293"/>
            <ac:cxnSpMk id="166" creationId="{269E8190-2058-F3D1-7C15-C5212529B4B3}"/>
          </ac:cxnSpMkLst>
        </pc:cxnChg>
        <pc:cxnChg chg="add del mod">
          <ac:chgData name="권 희진" userId="9b051ea7-b388-402d-a36a-4aa50e99f981" providerId="ADAL" clId="{9A8B8850-7133-46FC-9C4A-C1A5164B8DBA}" dt="2023-03-10T00:34:29.851" v="2266" actId="478"/>
          <ac:cxnSpMkLst>
            <pc:docMk/>
            <pc:sldMk cId="3058233418" sldId="1293"/>
            <ac:cxnSpMk id="167" creationId="{80BF1DE6-88EA-82AD-972E-A796F8CABCEF}"/>
          </ac:cxnSpMkLst>
        </pc:cxnChg>
        <pc:cxnChg chg="add del mod">
          <ac:chgData name="권 희진" userId="9b051ea7-b388-402d-a36a-4aa50e99f981" providerId="ADAL" clId="{9A8B8850-7133-46FC-9C4A-C1A5164B8DBA}" dt="2023-03-10T04:08:13.003" v="2982" actId="478"/>
          <ac:cxnSpMkLst>
            <pc:docMk/>
            <pc:sldMk cId="3058233418" sldId="1293"/>
            <ac:cxnSpMk id="168" creationId="{DFEA61EE-F9E0-61F7-7CD8-E6CE3F13258D}"/>
          </ac:cxnSpMkLst>
        </pc:cxnChg>
        <pc:cxnChg chg="add del mod">
          <ac:chgData name="권 희진" userId="9b051ea7-b388-402d-a36a-4aa50e99f981" providerId="ADAL" clId="{9A8B8850-7133-46FC-9C4A-C1A5164B8DBA}" dt="2023-03-10T00:34:29.148" v="2265" actId="478"/>
          <ac:cxnSpMkLst>
            <pc:docMk/>
            <pc:sldMk cId="3058233418" sldId="1293"/>
            <ac:cxnSpMk id="169" creationId="{195E9E4C-CB37-C54E-118E-DBE92DF4AF6F}"/>
          </ac:cxnSpMkLst>
        </pc:cxnChg>
        <pc:cxnChg chg="add mod">
          <ac:chgData name="권 희진" userId="9b051ea7-b388-402d-a36a-4aa50e99f981" providerId="ADAL" clId="{9A8B8850-7133-46FC-9C4A-C1A5164B8DBA}" dt="2023-05-26T00:41:52.079" v="21242" actId="14100"/>
          <ac:cxnSpMkLst>
            <pc:docMk/>
            <pc:sldMk cId="3058233418" sldId="1293"/>
            <ac:cxnSpMk id="170" creationId="{A78D2EF9-371D-69FF-5BC1-B28DB2234412}"/>
          </ac:cxnSpMkLst>
        </pc:cxnChg>
        <pc:cxnChg chg="add del mod">
          <ac:chgData name="권 희진" userId="9b051ea7-b388-402d-a36a-4aa50e99f981" providerId="ADAL" clId="{9A8B8850-7133-46FC-9C4A-C1A5164B8DBA}" dt="2023-03-21T01:26:22.624" v="3227" actId="478"/>
          <ac:cxnSpMkLst>
            <pc:docMk/>
            <pc:sldMk cId="3058233418" sldId="1293"/>
            <ac:cxnSpMk id="171" creationId="{4CF3F088-F61D-E2FF-E05E-077581BEF819}"/>
          </ac:cxnSpMkLst>
        </pc:cxnChg>
        <pc:cxnChg chg="add del mod">
          <ac:chgData name="권 희진" userId="9b051ea7-b388-402d-a36a-4aa50e99f981" providerId="ADAL" clId="{9A8B8850-7133-46FC-9C4A-C1A5164B8DBA}" dt="2023-03-10T00:41:59.722" v="2629" actId="478"/>
          <ac:cxnSpMkLst>
            <pc:docMk/>
            <pc:sldMk cId="3058233418" sldId="1293"/>
            <ac:cxnSpMk id="172" creationId="{D817BFCE-A35C-45CE-0176-CB0BBF9E0832}"/>
          </ac:cxnSpMkLst>
        </pc:cxnChg>
        <pc:cxnChg chg="add mod">
          <ac:chgData name="권 희진" userId="9b051ea7-b388-402d-a36a-4aa50e99f981" providerId="ADAL" clId="{9A8B8850-7133-46FC-9C4A-C1A5164B8DBA}" dt="2023-03-10T04:08:04.418" v="2979" actId="14100"/>
          <ac:cxnSpMkLst>
            <pc:docMk/>
            <pc:sldMk cId="3058233418" sldId="1293"/>
            <ac:cxnSpMk id="173" creationId="{9DCCC277-C97E-B388-FDCB-8AA30F84D5B4}"/>
          </ac:cxnSpMkLst>
        </pc:cxnChg>
        <pc:cxnChg chg="add del mod">
          <ac:chgData name="권 희진" userId="9b051ea7-b388-402d-a36a-4aa50e99f981" providerId="ADAL" clId="{9A8B8850-7133-46FC-9C4A-C1A5164B8DBA}" dt="2023-03-10T00:34:09.664" v="2261"/>
          <ac:cxnSpMkLst>
            <pc:docMk/>
            <pc:sldMk cId="3058233418" sldId="1293"/>
            <ac:cxnSpMk id="218" creationId="{D0CED52D-F108-D868-BEFC-6540B23096EF}"/>
          </ac:cxnSpMkLst>
        </pc:cxnChg>
        <pc:cxnChg chg="add del mod">
          <ac:chgData name="권 희진" userId="9b051ea7-b388-402d-a36a-4aa50e99f981" providerId="ADAL" clId="{9A8B8850-7133-46FC-9C4A-C1A5164B8DBA}" dt="2023-03-10T00:34:09.664" v="2261"/>
          <ac:cxnSpMkLst>
            <pc:docMk/>
            <pc:sldMk cId="3058233418" sldId="1293"/>
            <ac:cxnSpMk id="219" creationId="{412A12D3-E61F-4ABE-E282-37A19DBD65B3}"/>
          </ac:cxnSpMkLst>
        </pc:cxnChg>
        <pc:cxnChg chg="add del mod">
          <ac:chgData name="권 희진" userId="9b051ea7-b388-402d-a36a-4aa50e99f981" providerId="ADAL" clId="{9A8B8850-7133-46FC-9C4A-C1A5164B8DBA}" dt="2023-03-10T00:34:09.664" v="2261"/>
          <ac:cxnSpMkLst>
            <pc:docMk/>
            <pc:sldMk cId="3058233418" sldId="1293"/>
            <ac:cxnSpMk id="220" creationId="{01B115F5-E38B-9A69-86BE-7862C2428B97}"/>
          </ac:cxnSpMkLst>
        </pc:cxnChg>
        <pc:cxnChg chg="add del mod">
          <ac:chgData name="권 희진" userId="9b051ea7-b388-402d-a36a-4aa50e99f981" providerId="ADAL" clId="{9A8B8850-7133-46FC-9C4A-C1A5164B8DBA}" dt="2023-03-10T00:34:09.664" v="2261"/>
          <ac:cxnSpMkLst>
            <pc:docMk/>
            <pc:sldMk cId="3058233418" sldId="1293"/>
            <ac:cxnSpMk id="235" creationId="{712ECB2D-5680-3A18-2E49-61163175B103}"/>
          </ac:cxnSpMkLst>
        </pc:cxnChg>
        <pc:cxnChg chg="add del mod">
          <ac:chgData name="권 희진" userId="9b051ea7-b388-402d-a36a-4aa50e99f981" providerId="ADAL" clId="{9A8B8850-7133-46FC-9C4A-C1A5164B8DBA}" dt="2023-03-10T00:36:46.953" v="2324" actId="478"/>
          <ac:cxnSpMkLst>
            <pc:docMk/>
            <pc:sldMk cId="3058233418" sldId="1293"/>
            <ac:cxnSpMk id="240" creationId="{D0C786A5-F6E6-3381-66F7-9221CFDD81DF}"/>
          </ac:cxnSpMkLst>
        </pc:cxnChg>
        <pc:cxnChg chg="add del mod">
          <ac:chgData name="권 희진" userId="9b051ea7-b388-402d-a36a-4aa50e99f981" providerId="ADAL" clId="{9A8B8850-7133-46FC-9C4A-C1A5164B8DBA}" dt="2023-03-10T00:36:46.953" v="2324" actId="478"/>
          <ac:cxnSpMkLst>
            <pc:docMk/>
            <pc:sldMk cId="3058233418" sldId="1293"/>
            <ac:cxnSpMk id="241" creationId="{101E1F29-281A-6746-1470-8F02D9732848}"/>
          </ac:cxnSpMkLst>
        </pc:cxnChg>
        <pc:cxnChg chg="add del mod">
          <ac:chgData name="권 희진" userId="9b051ea7-b388-402d-a36a-4aa50e99f981" providerId="ADAL" clId="{9A8B8850-7133-46FC-9C4A-C1A5164B8DBA}" dt="2023-03-10T00:36:46.953" v="2324" actId="478"/>
          <ac:cxnSpMkLst>
            <pc:docMk/>
            <pc:sldMk cId="3058233418" sldId="1293"/>
            <ac:cxnSpMk id="242" creationId="{E0B99CC1-36FD-C8D3-2E19-F1B1DD4F36A1}"/>
          </ac:cxnSpMkLst>
        </pc:cxnChg>
        <pc:cxnChg chg="add del mod">
          <ac:chgData name="권 희진" userId="9b051ea7-b388-402d-a36a-4aa50e99f981" providerId="ADAL" clId="{9A8B8850-7133-46FC-9C4A-C1A5164B8DBA}" dt="2023-03-10T00:36:46.953" v="2324" actId="478"/>
          <ac:cxnSpMkLst>
            <pc:docMk/>
            <pc:sldMk cId="3058233418" sldId="1293"/>
            <ac:cxnSpMk id="257" creationId="{BC3B0882-CB55-9B5A-1787-C180D03A84F9}"/>
          </ac:cxnSpMkLst>
        </pc:cxnChg>
        <pc:cxnChg chg="add del mod">
          <ac:chgData name="권 희진" userId="9b051ea7-b388-402d-a36a-4aa50e99f981" providerId="ADAL" clId="{9A8B8850-7133-46FC-9C4A-C1A5164B8DBA}" dt="2023-03-10T02:24:55.854" v="2973" actId="478"/>
          <ac:cxnSpMkLst>
            <pc:docMk/>
            <pc:sldMk cId="3058233418" sldId="1293"/>
            <ac:cxnSpMk id="288" creationId="{99EA8204-55B0-CAA9-FD66-D8A60F8DE9BD}"/>
          </ac:cxnSpMkLst>
        </pc:cxnChg>
        <pc:cxnChg chg="add mod">
          <ac:chgData name="권 희진" userId="9b051ea7-b388-402d-a36a-4aa50e99f981" providerId="ADAL" clId="{9A8B8850-7133-46FC-9C4A-C1A5164B8DBA}" dt="2023-05-26T00:41:52.079" v="21242" actId="14100"/>
          <ac:cxnSpMkLst>
            <pc:docMk/>
            <pc:sldMk cId="3058233418" sldId="1293"/>
            <ac:cxnSpMk id="295" creationId="{9AD3295B-11AC-7441-7392-FB3344E0DAB9}"/>
          </ac:cxnSpMkLst>
        </pc:cxnChg>
        <pc:cxnChg chg="add mod">
          <ac:chgData name="권 희진" userId="9b051ea7-b388-402d-a36a-4aa50e99f981" providerId="ADAL" clId="{9A8B8850-7133-46FC-9C4A-C1A5164B8DBA}" dt="2023-05-26T00:41:52.079" v="21242" actId="14100"/>
          <ac:cxnSpMkLst>
            <pc:docMk/>
            <pc:sldMk cId="3058233418" sldId="1293"/>
            <ac:cxnSpMk id="301" creationId="{CC66D697-C63D-5127-14EF-D4C280B41006}"/>
          </ac:cxnSpMkLst>
        </pc:cxnChg>
      </pc:sldChg>
      <pc:sldChg chg="add del">
        <pc:chgData name="권 희진" userId="9b051ea7-b388-402d-a36a-4aa50e99f981" providerId="ADAL" clId="{9A8B8850-7133-46FC-9C4A-C1A5164B8DBA}" dt="2023-03-10T00:47:39.668" v="2861" actId="47"/>
        <pc:sldMkLst>
          <pc:docMk/>
          <pc:sldMk cId="467856598" sldId="1294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747120076" sldId="1294"/>
        </pc:sldMkLst>
      </pc:sldChg>
      <pc:sldChg chg="addSp delSp modSp add mod ord modClrScheme chgLayout">
        <pc:chgData name="권 희진" userId="9b051ea7-b388-402d-a36a-4aa50e99f981" providerId="ADAL" clId="{9A8B8850-7133-46FC-9C4A-C1A5164B8DBA}" dt="2023-04-10T06:17:55.724" v="12134" actId="478"/>
        <pc:sldMkLst>
          <pc:docMk/>
          <pc:sldMk cId="1447061873" sldId="1295"/>
        </pc:sldMkLst>
        <pc:spChg chg="mod ord">
          <ac:chgData name="권 희진" userId="9b051ea7-b388-402d-a36a-4aa50e99f981" providerId="ADAL" clId="{9A8B8850-7133-46FC-9C4A-C1A5164B8DBA}" dt="2023-03-10T00:48:07.259" v="2865" actId="700"/>
          <ac:spMkLst>
            <pc:docMk/>
            <pc:sldMk cId="1447061873" sldId="1295"/>
            <ac:spMk id="2" creationId="{5A2F7FF7-1313-9EC6-7E8F-A3E42AB966C2}"/>
          </ac:spMkLst>
        </pc:spChg>
        <pc:spChg chg="del">
          <ac:chgData name="권 희진" userId="9b051ea7-b388-402d-a36a-4aa50e99f981" providerId="ADAL" clId="{9A8B8850-7133-46FC-9C4A-C1A5164B8DBA}" dt="2023-03-10T00:35:58.730" v="2283" actId="478"/>
          <ac:spMkLst>
            <pc:docMk/>
            <pc:sldMk cId="1447061873" sldId="1295"/>
            <ac:spMk id="3" creationId="{7F5AE8F1-4B7F-13A0-C02D-183AA92B0E2C}"/>
          </ac:spMkLst>
        </pc:spChg>
        <pc:spChg chg="add mod">
          <ac:chgData name="권 희진" userId="9b051ea7-b388-402d-a36a-4aa50e99f981" providerId="ADAL" clId="{9A8B8850-7133-46FC-9C4A-C1A5164B8DBA}" dt="2023-03-10T00:48:16.109" v="2869" actId="1076"/>
          <ac:spMkLst>
            <pc:docMk/>
            <pc:sldMk cId="1447061873" sldId="1295"/>
            <ac:spMk id="6" creationId="{AB9F1D95-6A10-FB74-A080-733357396271}"/>
          </ac:spMkLst>
        </pc:spChg>
        <pc:spChg chg="add mod">
          <ac:chgData name="권 희진" userId="9b051ea7-b388-402d-a36a-4aa50e99f981" providerId="ADAL" clId="{9A8B8850-7133-46FC-9C4A-C1A5164B8DBA}" dt="2023-04-04T09:45:19.005" v="11988" actId="1035"/>
          <ac:spMkLst>
            <pc:docMk/>
            <pc:sldMk cId="1447061873" sldId="1295"/>
            <ac:spMk id="7" creationId="{C526B3E4-B94A-CB8D-016E-4E2FD639100C}"/>
          </ac:spMkLst>
        </pc:spChg>
        <pc:spChg chg="add del mod">
          <ac:chgData name="권 희진" userId="9b051ea7-b388-402d-a36a-4aa50e99f981" providerId="ADAL" clId="{9A8B8850-7133-46FC-9C4A-C1A5164B8DBA}" dt="2023-03-10T00:37:45.119" v="2375" actId="478"/>
          <ac:spMkLst>
            <pc:docMk/>
            <pc:sldMk cId="1447061873" sldId="1295"/>
            <ac:spMk id="8" creationId="{4E840F7A-8FA6-9549-E6B4-87818F7C331E}"/>
          </ac:spMkLst>
        </pc:spChg>
        <pc:spChg chg="add mod">
          <ac:chgData name="권 희진" userId="9b051ea7-b388-402d-a36a-4aa50e99f981" providerId="ADAL" clId="{9A8B8850-7133-46FC-9C4A-C1A5164B8DBA}" dt="2023-04-04T09:45:19.005" v="11988" actId="1035"/>
          <ac:spMkLst>
            <pc:docMk/>
            <pc:sldMk cId="1447061873" sldId="1295"/>
            <ac:spMk id="9" creationId="{9861CB28-9F54-DD95-0CD6-E1F86642F932}"/>
          </ac:spMkLst>
        </pc:spChg>
        <pc:spChg chg="add del mod">
          <ac:chgData name="권 희진" userId="9b051ea7-b388-402d-a36a-4aa50e99f981" providerId="ADAL" clId="{9A8B8850-7133-46FC-9C4A-C1A5164B8DBA}" dt="2023-04-04T09:47:23.315" v="12037" actId="1036"/>
          <ac:spMkLst>
            <pc:docMk/>
            <pc:sldMk cId="1447061873" sldId="1295"/>
            <ac:spMk id="12" creationId="{E8C48729-711B-BD91-4DCC-91D138029EDC}"/>
          </ac:spMkLst>
        </pc:spChg>
        <pc:spChg chg="add mod">
          <ac:chgData name="권 희진" userId="9b051ea7-b388-402d-a36a-4aa50e99f981" providerId="ADAL" clId="{9A8B8850-7133-46FC-9C4A-C1A5164B8DBA}" dt="2023-03-10T00:44:55.947" v="2768"/>
          <ac:spMkLst>
            <pc:docMk/>
            <pc:sldMk cId="1447061873" sldId="1295"/>
            <ac:spMk id="14" creationId="{25204685-B5DA-E39F-36DE-B597AD368628}"/>
          </ac:spMkLst>
        </pc:spChg>
        <pc:spChg chg="add mod">
          <ac:chgData name="권 희진" userId="9b051ea7-b388-402d-a36a-4aa50e99f981" providerId="ADAL" clId="{9A8B8850-7133-46FC-9C4A-C1A5164B8DBA}" dt="2023-04-04T09:45:19.005" v="11988" actId="1035"/>
          <ac:spMkLst>
            <pc:docMk/>
            <pc:sldMk cId="1447061873" sldId="1295"/>
            <ac:spMk id="20" creationId="{585A4F8F-8AA7-FAA8-7420-C8DA5113552F}"/>
          </ac:spMkLst>
        </pc:spChg>
        <pc:spChg chg="add mod">
          <ac:chgData name="권 희진" userId="9b051ea7-b388-402d-a36a-4aa50e99f981" providerId="ADAL" clId="{9A8B8850-7133-46FC-9C4A-C1A5164B8DBA}" dt="2023-03-10T01:03:58.661" v="2962" actId="20577"/>
          <ac:spMkLst>
            <pc:docMk/>
            <pc:sldMk cId="1447061873" sldId="1295"/>
            <ac:spMk id="21" creationId="{89D86874-4924-27BB-0E97-126F63682F04}"/>
          </ac:spMkLst>
        </pc:spChg>
        <pc:spChg chg="del">
          <ac:chgData name="권 희진" userId="9b051ea7-b388-402d-a36a-4aa50e99f981" providerId="ADAL" clId="{9A8B8850-7133-46FC-9C4A-C1A5164B8DBA}" dt="2023-03-10T00:35:58.730" v="2283" actId="478"/>
          <ac:spMkLst>
            <pc:docMk/>
            <pc:sldMk cId="1447061873" sldId="1295"/>
            <ac:spMk id="33" creationId="{AB417870-08E8-EA52-5C0F-9B70472EEDBD}"/>
          </ac:spMkLst>
        </pc:spChg>
        <pc:spChg chg="mod">
          <ac:chgData name="권 희진" userId="9b051ea7-b388-402d-a36a-4aa50e99f981" providerId="ADAL" clId="{9A8B8850-7133-46FC-9C4A-C1A5164B8DBA}" dt="2023-03-10T00:48:16.109" v="2869" actId="1076"/>
          <ac:spMkLst>
            <pc:docMk/>
            <pc:sldMk cId="1447061873" sldId="1295"/>
            <ac:spMk id="43" creationId="{D43A13D7-612C-B5F4-0402-BCB43D05E4BA}"/>
          </ac:spMkLst>
        </pc:spChg>
        <pc:spChg chg="del">
          <ac:chgData name="권 희진" userId="9b051ea7-b388-402d-a36a-4aa50e99f981" providerId="ADAL" clId="{9A8B8850-7133-46FC-9C4A-C1A5164B8DBA}" dt="2023-03-10T00:35:58.730" v="2283" actId="478"/>
          <ac:spMkLst>
            <pc:docMk/>
            <pc:sldMk cId="1447061873" sldId="1295"/>
            <ac:spMk id="82" creationId="{7B3A5787-0B95-B502-D254-79C8CFE0AB7D}"/>
          </ac:spMkLst>
        </pc:spChg>
        <pc:spChg chg="mod">
          <ac:chgData name="권 희진" userId="9b051ea7-b388-402d-a36a-4aa50e99f981" providerId="ADAL" clId="{9A8B8850-7133-46FC-9C4A-C1A5164B8DBA}" dt="2023-03-10T00:48:13.757" v="2868" actId="1076"/>
          <ac:spMkLst>
            <pc:docMk/>
            <pc:sldMk cId="1447061873" sldId="1295"/>
            <ac:spMk id="152" creationId="{8213EA94-B3D0-F4E6-FE77-949B0D0CE9D7}"/>
          </ac:spMkLst>
        </pc:spChg>
        <pc:spChg chg="mod">
          <ac:chgData name="권 희진" userId="9b051ea7-b388-402d-a36a-4aa50e99f981" providerId="ADAL" clId="{9A8B8850-7133-46FC-9C4A-C1A5164B8DBA}" dt="2023-03-10T00:48:16.109" v="2869" actId="1076"/>
          <ac:spMkLst>
            <pc:docMk/>
            <pc:sldMk cId="1447061873" sldId="1295"/>
            <ac:spMk id="153" creationId="{FF065835-6251-6AC0-D0C2-1F679C8906F4}"/>
          </ac:spMkLst>
        </pc:spChg>
        <pc:spChg chg="mod">
          <ac:chgData name="권 희진" userId="9b051ea7-b388-402d-a36a-4aa50e99f981" providerId="ADAL" clId="{9A8B8850-7133-46FC-9C4A-C1A5164B8DBA}" dt="2023-03-10T00:48:16.109" v="2869" actId="1076"/>
          <ac:spMkLst>
            <pc:docMk/>
            <pc:sldMk cId="1447061873" sldId="1295"/>
            <ac:spMk id="154" creationId="{3BE10CD1-5A74-736C-4709-CA3167703F5B}"/>
          </ac:spMkLst>
        </pc:spChg>
        <pc:spChg chg="del mod">
          <ac:chgData name="권 희진" userId="9b051ea7-b388-402d-a36a-4aa50e99f981" providerId="ADAL" clId="{9A8B8850-7133-46FC-9C4A-C1A5164B8DBA}" dt="2023-03-10T00:36:09.229" v="2294" actId="478"/>
          <ac:spMkLst>
            <pc:docMk/>
            <pc:sldMk cId="1447061873" sldId="1295"/>
            <ac:spMk id="155" creationId="{BCCA33C4-D9DE-43FE-21B2-D6FBED476A57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159" creationId="{654EC8C2-D448-D0BD-01C2-0A546E3B1BD5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160" creationId="{C44C976A-1541-2B2D-53F4-D4B9F1134134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162" creationId="{607A76D5-1D59-5584-F320-02B0BC413E1B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163" creationId="{9944E668-E2B4-714F-C7F0-B881865879A7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164" creationId="{BCFE5FBD-49E0-EA22-0EC4-533E8EFE530B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182" creationId="{BA8040BC-F117-7558-0612-7C2CF16D2347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183" creationId="{17FAC6BC-45C4-E164-5A8E-473FDF9600E2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184" creationId="{B19645B4-8898-FE5B-1B9F-452A43151F5D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185" creationId="{60772287-99AB-17D8-7656-19FA8ECE6401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186" creationId="{299CA990-B46E-55E3-211A-8C2B2AF86072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187" creationId="{7ECEBBA8-5916-C22A-3AB7-D12D4C33422B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188" creationId="{7BB09A2B-5856-CDED-8658-30DD1A87B864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189" creationId="{41112A71-67F3-CB5F-2B28-79C636765539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196" creationId="{137F1822-0349-700C-FFA6-24605B68348D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197" creationId="{342AA7CE-5F11-8D81-CC22-0F0164F32426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198" creationId="{4334A18B-0774-E3F2-178F-AA030A8B0A67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199" creationId="{3339D3D9-91F8-0660-B2CF-E840563A3B9A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200" creationId="{DC7374C6-EA38-7804-5CC9-181BC08A7CE8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201" creationId="{433F6678-2C72-BA0B-905C-7340EE408DEE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202" creationId="{ABDD3BE0-278F-79C4-7A72-8A168B63A0DA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203" creationId="{5B97FA88-B21E-ABE4-26DF-EADEABFB0926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204" creationId="{24C44164-AEF7-8BC6-B172-A0764ED822FD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205" creationId="{2741FBAF-0CE5-205C-B4A7-BA6DAE98E264}"/>
          </ac:spMkLst>
        </pc:spChg>
        <pc:spChg chg="del">
          <ac:chgData name="권 희진" userId="9b051ea7-b388-402d-a36a-4aa50e99f981" providerId="ADAL" clId="{9A8B8850-7133-46FC-9C4A-C1A5164B8DBA}" dt="2023-03-10T00:34:43.893" v="2270" actId="478"/>
          <ac:spMkLst>
            <pc:docMk/>
            <pc:sldMk cId="1447061873" sldId="1295"/>
            <ac:spMk id="206" creationId="{9DFF21FA-336D-039F-E581-BF81480B496C}"/>
          </ac:spMkLst>
        </pc:spChg>
        <pc:spChg chg="mod ord">
          <ac:chgData name="권 희진" userId="9b051ea7-b388-402d-a36a-4aa50e99f981" providerId="ADAL" clId="{9A8B8850-7133-46FC-9C4A-C1A5164B8DBA}" dt="2023-03-10T00:48:13.757" v="2868" actId="1076"/>
          <ac:spMkLst>
            <pc:docMk/>
            <pc:sldMk cId="1447061873" sldId="1295"/>
            <ac:spMk id="207" creationId="{EEC4F899-F695-66FF-83E1-1080DAEC2BFE}"/>
          </ac:spMkLst>
        </pc:spChg>
        <pc:spChg chg="mod">
          <ac:chgData name="권 희진" userId="9b051ea7-b388-402d-a36a-4aa50e99f981" providerId="ADAL" clId="{9A8B8850-7133-46FC-9C4A-C1A5164B8DBA}" dt="2023-04-04T09:45:19.005" v="11988" actId="1035"/>
          <ac:spMkLst>
            <pc:docMk/>
            <pc:sldMk cId="1447061873" sldId="1295"/>
            <ac:spMk id="236" creationId="{CFF6ADBF-CD3B-34ED-F374-5326DDC555A0}"/>
          </ac:spMkLst>
        </pc:spChg>
        <pc:spChg chg="del mod">
          <ac:chgData name="권 희진" userId="9b051ea7-b388-402d-a36a-4aa50e99f981" providerId="ADAL" clId="{9A8B8850-7133-46FC-9C4A-C1A5164B8DBA}" dt="2023-03-31T07:54:13.077" v="10287" actId="478"/>
          <ac:spMkLst>
            <pc:docMk/>
            <pc:sldMk cId="1447061873" sldId="1295"/>
            <ac:spMk id="237" creationId="{119B8CAD-9A16-5363-1B54-A11DFCB5C39C}"/>
          </ac:spMkLst>
        </pc:spChg>
        <pc:spChg chg="mod">
          <ac:chgData name="권 희진" userId="9b051ea7-b388-402d-a36a-4aa50e99f981" providerId="ADAL" clId="{9A8B8850-7133-46FC-9C4A-C1A5164B8DBA}" dt="2023-04-04T09:45:19.005" v="11988" actId="1035"/>
          <ac:spMkLst>
            <pc:docMk/>
            <pc:sldMk cId="1447061873" sldId="1295"/>
            <ac:spMk id="238" creationId="{7B76D748-2897-541C-BC00-107E2473AA84}"/>
          </ac:spMkLst>
        </pc:spChg>
        <pc:spChg chg="mod">
          <ac:chgData name="권 희진" userId="9b051ea7-b388-402d-a36a-4aa50e99f981" providerId="ADAL" clId="{9A8B8850-7133-46FC-9C4A-C1A5164B8DBA}" dt="2023-04-04T09:45:19.005" v="11988" actId="1035"/>
          <ac:spMkLst>
            <pc:docMk/>
            <pc:sldMk cId="1447061873" sldId="1295"/>
            <ac:spMk id="239" creationId="{58738378-19B9-DC4A-ADBE-67C4D21E54BD}"/>
          </ac:spMkLst>
        </pc:spChg>
        <pc:spChg chg="del mod">
          <ac:chgData name="권 희진" userId="9b051ea7-b388-402d-a36a-4aa50e99f981" providerId="ADAL" clId="{9A8B8850-7133-46FC-9C4A-C1A5164B8DBA}" dt="2023-04-10T06:17:55.724" v="12134" actId="478"/>
          <ac:spMkLst>
            <pc:docMk/>
            <pc:sldMk cId="1447061873" sldId="1295"/>
            <ac:spMk id="243" creationId="{A118DED6-13F6-9001-4A32-51D3446D9DAD}"/>
          </ac:spMkLst>
        </pc:spChg>
        <pc:spChg chg="del mod">
          <ac:chgData name="권 희진" userId="9b051ea7-b388-402d-a36a-4aa50e99f981" providerId="ADAL" clId="{9A8B8850-7133-46FC-9C4A-C1A5164B8DBA}" dt="2023-03-10T00:37:05.877" v="2326" actId="478"/>
          <ac:spMkLst>
            <pc:docMk/>
            <pc:sldMk cId="1447061873" sldId="1295"/>
            <ac:spMk id="244" creationId="{FA6A0B30-13B6-2CD9-C907-4C452763AF6F}"/>
          </ac:spMkLst>
        </pc:spChg>
        <pc:spChg chg="del mod">
          <ac:chgData name="권 희진" userId="9b051ea7-b388-402d-a36a-4aa50e99f981" providerId="ADAL" clId="{9A8B8850-7133-46FC-9C4A-C1A5164B8DBA}" dt="2023-03-10T00:37:23.589" v="2347" actId="478"/>
          <ac:spMkLst>
            <pc:docMk/>
            <pc:sldMk cId="1447061873" sldId="1295"/>
            <ac:spMk id="245" creationId="{978F6836-12A7-ADC9-A984-AE78EE22F273}"/>
          </ac:spMkLst>
        </pc:spChg>
        <pc:spChg chg="del mod">
          <ac:chgData name="권 희진" userId="9b051ea7-b388-402d-a36a-4aa50e99f981" providerId="ADAL" clId="{9A8B8850-7133-46FC-9C4A-C1A5164B8DBA}" dt="2023-03-10T00:37:23.589" v="2347" actId="478"/>
          <ac:spMkLst>
            <pc:docMk/>
            <pc:sldMk cId="1447061873" sldId="1295"/>
            <ac:spMk id="246" creationId="{698CA9D7-8DCA-DD7F-88DF-9B798C4F03B0}"/>
          </ac:spMkLst>
        </pc:spChg>
        <pc:spChg chg="del mod">
          <ac:chgData name="권 희진" userId="9b051ea7-b388-402d-a36a-4aa50e99f981" providerId="ADAL" clId="{9A8B8850-7133-46FC-9C4A-C1A5164B8DBA}" dt="2023-03-10T00:37:23.589" v="2347" actId="478"/>
          <ac:spMkLst>
            <pc:docMk/>
            <pc:sldMk cId="1447061873" sldId="1295"/>
            <ac:spMk id="247" creationId="{A52EE1B4-5492-2CD0-3ACC-084CDE1085B5}"/>
          </ac:spMkLst>
        </pc:spChg>
        <pc:spChg chg="del mod">
          <ac:chgData name="권 희진" userId="9b051ea7-b388-402d-a36a-4aa50e99f981" providerId="ADAL" clId="{9A8B8850-7133-46FC-9C4A-C1A5164B8DBA}" dt="2023-03-10T00:37:23.589" v="2347" actId="478"/>
          <ac:spMkLst>
            <pc:docMk/>
            <pc:sldMk cId="1447061873" sldId="1295"/>
            <ac:spMk id="248" creationId="{5A0ED3BE-A243-E282-400B-B2CFBBCB44CE}"/>
          </ac:spMkLst>
        </pc:spChg>
        <pc:spChg chg="del mod">
          <ac:chgData name="권 희진" userId="9b051ea7-b388-402d-a36a-4aa50e99f981" providerId="ADAL" clId="{9A8B8850-7133-46FC-9C4A-C1A5164B8DBA}" dt="2023-03-10T00:37:23.589" v="2347" actId="478"/>
          <ac:spMkLst>
            <pc:docMk/>
            <pc:sldMk cId="1447061873" sldId="1295"/>
            <ac:spMk id="249" creationId="{606D55EB-869C-DD0A-FB7D-FA5744FAE1D5}"/>
          </ac:spMkLst>
        </pc:spChg>
        <pc:spChg chg="del mod">
          <ac:chgData name="권 희진" userId="9b051ea7-b388-402d-a36a-4aa50e99f981" providerId="ADAL" clId="{9A8B8850-7133-46FC-9C4A-C1A5164B8DBA}" dt="2023-03-10T00:37:23.589" v="2347" actId="478"/>
          <ac:spMkLst>
            <pc:docMk/>
            <pc:sldMk cId="1447061873" sldId="1295"/>
            <ac:spMk id="250" creationId="{C8147182-CF51-14E2-8AAB-2AAC400C0552}"/>
          </ac:spMkLst>
        </pc:spChg>
        <pc:spChg chg="del mod">
          <ac:chgData name="권 희진" userId="9b051ea7-b388-402d-a36a-4aa50e99f981" providerId="ADAL" clId="{9A8B8850-7133-46FC-9C4A-C1A5164B8DBA}" dt="2023-03-10T00:37:23.589" v="2347" actId="478"/>
          <ac:spMkLst>
            <pc:docMk/>
            <pc:sldMk cId="1447061873" sldId="1295"/>
            <ac:spMk id="251" creationId="{40BC5E46-4169-FC55-3841-2CF30B335DD0}"/>
          </ac:spMkLst>
        </pc:spChg>
        <pc:spChg chg="del mod">
          <ac:chgData name="권 희진" userId="9b051ea7-b388-402d-a36a-4aa50e99f981" providerId="ADAL" clId="{9A8B8850-7133-46FC-9C4A-C1A5164B8DBA}" dt="2023-03-10T00:37:23.589" v="2347" actId="478"/>
          <ac:spMkLst>
            <pc:docMk/>
            <pc:sldMk cId="1447061873" sldId="1295"/>
            <ac:spMk id="252" creationId="{36B02702-0A39-9307-E561-D4A45A5BF243}"/>
          </ac:spMkLst>
        </pc:spChg>
        <pc:spChg chg="del mod">
          <ac:chgData name="권 희진" userId="9b051ea7-b388-402d-a36a-4aa50e99f981" providerId="ADAL" clId="{9A8B8850-7133-46FC-9C4A-C1A5164B8DBA}" dt="2023-03-31T07:54:13.077" v="10287" actId="478"/>
          <ac:spMkLst>
            <pc:docMk/>
            <pc:sldMk cId="1447061873" sldId="1295"/>
            <ac:spMk id="253" creationId="{EB5B533D-7FC9-0928-5727-E99509EFC4B6}"/>
          </ac:spMkLst>
        </pc:spChg>
        <pc:spChg chg="del mod">
          <ac:chgData name="권 희진" userId="9b051ea7-b388-402d-a36a-4aa50e99f981" providerId="ADAL" clId="{9A8B8850-7133-46FC-9C4A-C1A5164B8DBA}" dt="2023-03-10T00:37:17.570" v="2346" actId="478"/>
          <ac:spMkLst>
            <pc:docMk/>
            <pc:sldMk cId="1447061873" sldId="1295"/>
            <ac:spMk id="254" creationId="{7857EE3B-F1DD-CE8D-924C-764CC3A36D95}"/>
          </ac:spMkLst>
        </pc:spChg>
        <pc:spChg chg="del mod">
          <ac:chgData name="권 희진" userId="9b051ea7-b388-402d-a36a-4aa50e99f981" providerId="ADAL" clId="{9A8B8850-7133-46FC-9C4A-C1A5164B8DBA}" dt="2023-03-10T00:37:17.570" v="2346" actId="478"/>
          <ac:spMkLst>
            <pc:docMk/>
            <pc:sldMk cId="1447061873" sldId="1295"/>
            <ac:spMk id="255" creationId="{14FA47AC-BE6C-C492-E8AD-03FA536E3AF2}"/>
          </ac:spMkLst>
        </pc:spChg>
        <pc:spChg chg="del mod">
          <ac:chgData name="권 희진" userId="9b051ea7-b388-402d-a36a-4aa50e99f981" providerId="ADAL" clId="{9A8B8850-7133-46FC-9C4A-C1A5164B8DBA}" dt="2023-03-10T00:37:17.570" v="2346" actId="478"/>
          <ac:spMkLst>
            <pc:docMk/>
            <pc:sldMk cId="1447061873" sldId="1295"/>
            <ac:spMk id="256" creationId="{92FFE17F-E807-BF68-FDEB-754BB2CF69C4}"/>
          </ac:spMkLst>
        </pc:spChg>
        <pc:cxnChg chg="add del mod">
          <ac:chgData name="권 희진" userId="9b051ea7-b388-402d-a36a-4aa50e99f981" providerId="ADAL" clId="{9A8B8850-7133-46FC-9C4A-C1A5164B8DBA}" dt="2023-04-04T09:46:01.869" v="11995" actId="478"/>
          <ac:cxnSpMkLst>
            <pc:docMk/>
            <pc:sldMk cId="1447061873" sldId="1295"/>
            <ac:cxnSpMk id="5" creationId="{242282BC-34C7-8546-C5FA-59847B5BEB28}"/>
          </ac:cxnSpMkLst>
        </pc:cxnChg>
        <pc:cxnChg chg="add mod">
          <ac:chgData name="권 희진" userId="9b051ea7-b388-402d-a36a-4aa50e99f981" providerId="ADAL" clId="{9A8B8850-7133-46FC-9C4A-C1A5164B8DBA}" dt="2023-04-04T09:45:21.557" v="11989" actId="14100"/>
          <ac:cxnSpMkLst>
            <pc:docMk/>
            <pc:sldMk cId="1447061873" sldId="1295"/>
            <ac:cxnSpMk id="8" creationId="{3876A175-000F-2923-191B-BD63EE564788}"/>
          </ac:cxnSpMkLst>
        </pc:cxnChg>
        <pc:cxnChg chg="add del mod">
          <ac:chgData name="권 희진" userId="9b051ea7-b388-402d-a36a-4aa50e99f981" providerId="ADAL" clId="{9A8B8850-7133-46FC-9C4A-C1A5164B8DBA}" dt="2023-04-04T09:47:23.315" v="12037" actId="1036"/>
          <ac:cxnSpMkLst>
            <pc:docMk/>
            <pc:sldMk cId="1447061873" sldId="1295"/>
            <ac:cxnSpMk id="11" creationId="{C7904725-166A-6B9B-AE91-F09AD28B9063}"/>
          </ac:cxnSpMkLst>
        </pc:cxnChg>
        <pc:cxnChg chg="add mod">
          <ac:chgData name="권 희진" userId="9b051ea7-b388-402d-a36a-4aa50e99f981" providerId="ADAL" clId="{9A8B8850-7133-46FC-9C4A-C1A5164B8DBA}" dt="2023-03-10T00:44:55.947" v="2768"/>
          <ac:cxnSpMkLst>
            <pc:docMk/>
            <pc:sldMk cId="1447061873" sldId="1295"/>
            <ac:cxnSpMk id="13" creationId="{03920BDC-B380-FB8B-2924-5295D3EF09C6}"/>
          </ac:cxnSpMkLst>
        </pc:cxnChg>
        <pc:cxnChg chg="mod">
          <ac:chgData name="권 희진" userId="9b051ea7-b388-402d-a36a-4aa50e99f981" providerId="ADAL" clId="{9A8B8850-7133-46FC-9C4A-C1A5164B8DBA}" dt="2023-03-10T00:48:16.109" v="2869" actId="1076"/>
          <ac:cxnSpMkLst>
            <pc:docMk/>
            <pc:sldMk cId="1447061873" sldId="1295"/>
            <ac:cxnSpMk id="34" creationId="{81722428-302F-076A-C2A6-E2050388D13E}"/>
          </ac:cxnSpMkLst>
        </pc:cxnChg>
        <pc:cxnChg chg="del mod">
          <ac:chgData name="권 희진" userId="9b051ea7-b388-402d-a36a-4aa50e99f981" providerId="ADAL" clId="{9A8B8850-7133-46FC-9C4A-C1A5164B8DBA}" dt="2023-03-10T00:34:51.708" v="2276" actId="478"/>
          <ac:cxnSpMkLst>
            <pc:docMk/>
            <pc:sldMk cId="1447061873" sldId="1295"/>
            <ac:cxnSpMk id="166" creationId="{269E8190-2058-F3D1-7C15-C5212529B4B3}"/>
          </ac:cxnSpMkLst>
        </pc:cxnChg>
        <pc:cxnChg chg="del mod">
          <ac:chgData name="권 희진" userId="9b051ea7-b388-402d-a36a-4aa50e99f981" providerId="ADAL" clId="{9A8B8850-7133-46FC-9C4A-C1A5164B8DBA}" dt="2023-03-10T00:34:51.205" v="2275" actId="478"/>
          <ac:cxnSpMkLst>
            <pc:docMk/>
            <pc:sldMk cId="1447061873" sldId="1295"/>
            <ac:cxnSpMk id="168" creationId="{DFEA61EE-F9E0-61F7-7CD8-E6CE3F13258D}"/>
          </ac:cxnSpMkLst>
        </pc:cxnChg>
        <pc:cxnChg chg="del mod">
          <ac:chgData name="권 희진" userId="9b051ea7-b388-402d-a36a-4aa50e99f981" providerId="ADAL" clId="{9A8B8850-7133-46FC-9C4A-C1A5164B8DBA}" dt="2023-03-10T00:34:50.517" v="2274" actId="478"/>
          <ac:cxnSpMkLst>
            <pc:docMk/>
            <pc:sldMk cId="1447061873" sldId="1295"/>
            <ac:cxnSpMk id="170" creationId="{A78D2EF9-371D-69FF-5BC1-B28DB2234412}"/>
          </ac:cxnSpMkLst>
        </pc:cxnChg>
        <pc:cxnChg chg="del mod">
          <ac:chgData name="권 희진" userId="9b051ea7-b388-402d-a36a-4aa50e99f981" providerId="ADAL" clId="{9A8B8850-7133-46FC-9C4A-C1A5164B8DBA}" dt="2023-03-10T00:34:48.112" v="2271" actId="478"/>
          <ac:cxnSpMkLst>
            <pc:docMk/>
            <pc:sldMk cId="1447061873" sldId="1295"/>
            <ac:cxnSpMk id="171" creationId="{4CF3F088-F61D-E2FF-E05E-077581BEF819}"/>
          </ac:cxnSpMkLst>
        </pc:cxnChg>
        <pc:cxnChg chg="del mod">
          <ac:chgData name="권 희진" userId="9b051ea7-b388-402d-a36a-4aa50e99f981" providerId="ADAL" clId="{9A8B8850-7133-46FC-9C4A-C1A5164B8DBA}" dt="2023-03-10T00:34:48.888" v="2272" actId="478"/>
          <ac:cxnSpMkLst>
            <pc:docMk/>
            <pc:sldMk cId="1447061873" sldId="1295"/>
            <ac:cxnSpMk id="172" creationId="{D817BFCE-A35C-45CE-0176-CB0BBF9E0832}"/>
          </ac:cxnSpMkLst>
        </pc:cxnChg>
        <pc:cxnChg chg="del mod">
          <ac:chgData name="권 희진" userId="9b051ea7-b388-402d-a36a-4aa50e99f981" providerId="ADAL" clId="{9A8B8850-7133-46FC-9C4A-C1A5164B8DBA}" dt="2023-03-10T00:34:49.538" v="2273" actId="478"/>
          <ac:cxnSpMkLst>
            <pc:docMk/>
            <pc:sldMk cId="1447061873" sldId="1295"/>
            <ac:cxnSpMk id="173" creationId="{9DCCC277-C97E-B388-FDCB-8AA30F84D5B4}"/>
          </ac:cxnSpMkLst>
        </pc:cxnChg>
        <pc:cxnChg chg="mod">
          <ac:chgData name="권 희진" userId="9b051ea7-b388-402d-a36a-4aa50e99f981" providerId="ADAL" clId="{9A8B8850-7133-46FC-9C4A-C1A5164B8DBA}" dt="2023-04-04T09:45:19.005" v="11988" actId="1035"/>
          <ac:cxnSpMkLst>
            <pc:docMk/>
            <pc:sldMk cId="1447061873" sldId="1295"/>
            <ac:cxnSpMk id="240" creationId="{D0C786A5-F6E6-3381-66F7-9221CFDD81DF}"/>
          </ac:cxnSpMkLst>
        </pc:cxnChg>
        <pc:cxnChg chg="add del mod">
          <ac:chgData name="권 희진" userId="9b051ea7-b388-402d-a36a-4aa50e99f981" providerId="ADAL" clId="{9A8B8850-7133-46FC-9C4A-C1A5164B8DBA}" dt="2023-03-31T07:54:23.272" v="10291" actId="478"/>
          <ac:cxnSpMkLst>
            <pc:docMk/>
            <pc:sldMk cId="1447061873" sldId="1295"/>
            <ac:cxnSpMk id="241" creationId="{101E1F29-281A-6746-1470-8F02D9732848}"/>
          </ac:cxnSpMkLst>
        </pc:cxnChg>
        <pc:cxnChg chg="mod">
          <ac:chgData name="권 희진" userId="9b051ea7-b388-402d-a36a-4aa50e99f981" providerId="ADAL" clId="{9A8B8850-7133-46FC-9C4A-C1A5164B8DBA}" dt="2023-04-04T09:45:49.143" v="11992" actId="14100"/>
          <ac:cxnSpMkLst>
            <pc:docMk/>
            <pc:sldMk cId="1447061873" sldId="1295"/>
            <ac:cxnSpMk id="242" creationId="{E0B99CC1-36FD-C8D3-2E19-F1B1DD4F36A1}"/>
          </ac:cxnSpMkLst>
        </pc:cxnChg>
        <pc:cxnChg chg="del mod">
          <ac:chgData name="권 희진" userId="9b051ea7-b388-402d-a36a-4aa50e99f981" providerId="ADAL" clId="{9A8B8850-7133-46FC-9C4A-C1A5164B8DBA}" dt="2023-03-31T07:54:53.805" v="10295" actId="478"/>
          <ac:cxnSpMkLst>
            <pc:docMk/>
            <pc:sldMk cId="1447061873" sldId="1295"/>
            <ac:cxnSpMk id="257" creationId="{BC3B0882-CB55-9B5A-1787-C180D03A84F9}"/>
          </ac:cxnSpMkLst>
        </pc:cxnChg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1510163023" sldId="1295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821696316" sldId="1296"/>
        </pc:sldMkLst>
      </pc:sldChg>
      <pc:sldChg chg="delSp add del mod">
        <pc:chgData name="권 희진" userId="9b051ea7-b388-402d-a36a-4aa50e99f981" providerId="ADAL" clId="{9A8B8850-7133-46FC-9C4A-C1A5164B8DBA}" dt="2023-03-31T08:00:53.340" v="10401" actId="47"/>
        <pc:sldMkLst>
          <pc:docMk/>
          <pc:sldMk cId="4257947081" sldId="1296"/>
        </pc:sldMkLst>
        <pc:picChg chg="del">
          <ac:chgData name="권 희진" userId="9b051ea7-b388-402d-a36a-4aa50e99f981" providerId="ADAL" clId="{9A8B8850-7133-46FC-9C4A-C1A5164B8DBA}" dt="2023-03-21T05:43:07.914" v="3941" actId="478"/>
          <ac:picMkLst>
            <pc:docMk/>
            <pc:sldMk cId="4257947081" sldId="1296"/>
            <ac:picMk id="8" creationId="{F6B8AA26-76A2-3F28-FF74-7B2DC73E212F}"/>
          </ac:picMkLst>
        </pc:picChg>
      </pc:sldChg>
      <pc:sldChg chg="addSp modSp new del mod ord modClrScheme chgLayout">
        <pc:chgData name="권 희진" userId="9b051ea7-b388-402d-a36a-4aa50e99f981" providerId="ADAL" clId="{9A8B8850-7133-46FC-9C4A-C1A5164B8DBA}" dt="2023-03-31T08:00:54.258" v="10402" actId="47"/>
        <pc:sldMkLst>
          <pc:docMk/>
          <pc:sldMk cId="1394002599" sldId="1297"/>
        </pc:sldMkLst>
        <pc:spChg chg="add mod">
          <ac:chgData name="권 희진" userId="9b051ea7-b388-402d-a36a-4aa50e99f981" providerId="ADAL" clId="{9A8B8850-7133-46FC-9C4A-C1A5164B8DBA}" dt="2023-03-14T04:47:26.283" v="3215" actId="20577"/>
          <ac:spMkLst>
            <pc:docMk/>
            <pc:sldMk cId="1394002599" sldId="1297"/>
            <ac:spMk id="2" creationId="{2282E222-6B1C-F004-C0C6-41B8441B95C4}"/>
          </ac:spMkLst>
        </pc:spChg>
        <pc:picChg chg="add mod">
          <ac:chgData name="권 희진" userId="9b051ea7-b388-402d-a36a-4aa50e99f981" providerId="ADAL" clId="{9A8B8850-7133-46FC-9C4A-C1A5164B8DBA}" dt="2023-03-14T04:47:11.973" v="3191" actId="1076"/>
          <ac:picMkLst>
            <pc:docMk/>
            <pc:sldMk cId="1394002599" sldId="1297"/>
            <ac:picMk id="3" creationId="{8E097982-9321-2FCF-E4B8-BB58B8B9E5E8}"/>
          </ac:picMkLst>
        </pc:picChg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1408440339" sldId="1297"/>
        </pc:sldMkLst>
      </pc:sldChg>
      <pc:sldChg chg="addSp delSp modSp new del mod">
        <pc:chgData name="권 희진" userId="9b051ea7-b388-402d-a36a-4aa50e99f981" providerId="ADAL" clId="{9A8B8850-7133-46FC-9C4A-C1A5164B8DBA}" dt="2023-03-28T00:47:29.844" v="4273" actId="47"/>
        <pc:sldMkLst>
          <pc:docMk/>
          <pc:sldMk cId="405855082" sldId="1298"/>
        </pc:sldMkLst>
        <pc:spChg chg="add mod">
          <ac:chgData name="권 희진" userId="9b051ea7-b388-402d-a36a-4aa50e99f981" providerId="ADAL" clId="{9A8B8850-7133-46FC-9C4A-C1A5164B8DBA}" dt="2023-03-21T05:44:29.363" v="3957"/>
          <ac:spMkLst>
            <pc:docMk/>
            <pc:sldMk cId="405855082" sldId="1298"/>
            <ac:spMk id="5" creationId="{1A9182EB-DD96-726D-F2B9-02EF216B8F62}"/>
          </ac:spMkLst>
        </pc:spChg>
        <pc:spChg chg="add mod">
          <ac:chgData name="권 희진" userId="9b051ea7-b388-402d-a36a-4aa50e99f981" providerId="ADAL" clId="{9A8B8850-7133-46FC-9C4A-C1A5164B8DBA}" dt="2023-03-21T05:46:45.629" v="3974" actId="1076"/>
          <ac:spMkLst>
            <pc:docMk/>
            <pc:sldMk cId="405855082" sldId="1298"/>
            <ac:spMk id="7" creationId="{C5D70B18-AD87-8CB6-DC41-71F4C0DEED5E}"/>
          </ac:spMkLst>
        </pc:spChg>
        <pc:spChg chg="add del mod">
          <ac:chgData name="권 희진" userId="9b051ea7-b388-402d-a36a-4aa50e99f981" providerId="ADAL" clId="{9A8B8850-7133-46FC-9C4A-C1A5164B8DBA}" dt="2023-03-21T05:53:55.730" v="4006" actId="478"/>
          <ac:spMkLst>
            <pc:docMk/>
            <pc:sldMk cId="405855082" sldId="1298"/>
            <ac:spMk id="8" creationId="{CE6F8C99-C2A4-0C7E-CB84-C33206AC7476}"/>
          </ac:spMkLst>
        </pc:spChg>
        <pc:spChg chg="add del mod">
          <ac:chgData name="권 희진" userId="9b051ea7-b388-402d-a36a-4aa50e99f981" providerId="ADAL" clId="{9A8B8850-7133-46FC-9C4A-C1A5164B8DBA}" dt="2023-03-21T05:53:55.730" v="4006" actId="478"/>
          <ac:spMkLst>
            <pc:docMk/>
            <pc:sldMk cId="405855082" sldId="1298"/>
            <ac:spMk id="9" creationId="{53E83B20-3A84-E4AC-814B-849FC7D2C2FD}"/>
          </ac:spMkLst>
        </pc:spChg>
        <pc:spChg chg="add del mod">
          <ac:chgData name="권 희진" userId="9b051ea7-b388-402d-a36a-4aa50e99f981" providerId="ADAL" clId="{9A8B8850-7133-46FC-9C4A-C1A5164B8DBA}" dt="2023-03-21T05:53:55.730" v="4006" actId="478"/>
          <ac:spMkLst>
            <pc:docMk/>
            <pc:sldMk cId="405855082" sldId="1298"/>
            <ac:spMk id="10" creationId="{F99A7CD5-1DDB-9498-7065-26363BF17FA6}"/>
          </ac:spMkLst>
        </pc:spChg>
        <pc:picChg chg="add mod modCrop">
          <ac:chgData name="권 희진" userId="9b051ea7-b388-402d-a36a-4aa50e99f981" providerId="ADAL" clId="{9A8B8850-7133-46FC-9C4A-C1A5164B8DBA}" dt="2023-03-21T05:45:16.803" v="3969" actId="1076"/>
          <ac:picMkLst>
            <pc:docMk/>
            <pc:sldMk cId="405855082" sldId="1298"/>
            <ac:picMk id="3" creationId="{084E47B5-059D-C8B3-459D-B69E82865F64}"/>
          </ac:picMkLst>
        </pc:picChg>
        <pc:picChg chg="add mod">
          <ac:chgData name="권 희진" userId="9b051ea7-b388-402d-a36a-4aa50e99f981" providerId="ADAL" clId="{9A8B8850-7133-46FC-9C4A-C1A5164B8DBA}" dt="2023-03-21T05:44:24.319" v="3956"/>
          <ac:picMkLst>
            <pc:docMk/>
            <pc:sldMk cId="405855082" sldId="1298"/>
            <ac:picMk id="4" creationId="{4911E534-F36D-2678-4E78-2A0F886069A4}"/>
          </ac:picMkLst>
        </pc:picChg>
        <pc:picChg chg="add mod">
          <ac:chgData name="권 희진" userId="9b051ea7-b388-402d-a36a-4aa50e99f981" providerId="ADAL" clId="{9A8B8850-7133-46FC-9C4A-C1A5164B8DBA}" dt="2023-03-21T05:44:29.363" v="3957"/>
          <ac:picMkLst>
            <pc:docMk/>
            <pc:sldMk cId="405855082" sldId="1298"/>
            <ac:picMk id="6" creationId="{DF571F02-6973-F8D9-A724-E79CF510D4E4}"/>
          </ac:picMkLst>
        </pc:picChg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3334031588" sldId="1298"/>
        </pc:sldMkLst>
      </pc:sldChg>
      <pc:sldChg chg="addSp delSp modSp add mod">
        <pc:chgData name="권 희진" userId="9b051ea7-b388-402d-a36a-4aa50e99f981" providerId="ADAL" clId="{9A8B8850-7133-46FC-9C4A-C1A5164B8DBA}" dt="2023-04-10T06:20:22.656" v="12246"/>
        <pc:sldMkLst>
          <pc:docMk/>
          <pc:sldMk cId="736440421" sldId="1299"/>
        </pc:sldMkLst>
        <pc:spChg chg="add mod">
          <ac:chgData name="권 희진" userId="9b051ea7-b388-402d-a36a-4aa50e99f981" providerId="ADAL" clId="{9A8B8850-7133-46FC-9C4A-C1A5164B8DBA}" dt="2023-03-31T01:22:45.253" v="6349"/>
          <ac:spMkLst>
            <pc:docMk/>
            <pc:sldMk cId="736440421" sldId="1299"/>
            <ac:spMk id="3" creationId="{61787E04-28D8-C461-C9C3-9A9135D72F50}"/>
          </ac:spMkLst>
        </pc:spChg>
        <pc:spChg chg="mod">
          <ac:chgData name="권 희진" userId="9b051ea7-b388-402d-a36a-4aa50e99f981" providerId="ADAL" clId="{9A8B8850-7133-46FC-9C4A-C1A5164B8DBA}" dt="2023-03-27T09:49:17.832" v="4046" actId="1036"/>
          <ac:spMkLst>
            <pc:docMk/>
            <pc:sldMk cId="736440421" sldId="1299"/>
            <ac:spMk id="7" creationId="{C742D39E-357C-CDA7-2BBF-3D7DD580D038}"/>
          </ac:spMkLst>
        </pc:spChg>
        <pc:spChg chg="add mod">
          <ac:chgData name="권 희진" userId="9b051ea7-b388-402d-a36a-4aa50e99f981" providerId="ADAL" clId="{9A8B8850-7133-46FC-9C4A-C1A5164B8DBA}" dt="2023-03-28T00:45:31.755" v="4268" actId="164"/>
          <ac:spMkLst>
            <pc:docMk/>
            <pc:sldMk cId="736440421" sldId="1299"/>
            <ac:spMk id="8" creationId="{4CDFCB7A-EF18-C0B5-E752-0DA2ED932D22}"/>
          </ac:spMkLst>
        </pc:spChg>
        <pc:spChg chg="add mod">
          <ac:chgData name="권 희진" userId="9b051ea7-b388-402d-a36a-4aa50e99f981" providerId="ADAL" clId="{9A8B8850-7133-46FC-9C4A-C1A5164B8DBA}" dt="2023-04-10T06:20:22.656" v="12246"/>
          <ac:spMkLst>
            <pc:docMk/>
            <pc:sldMk cId="736440421" sldId="1299"/>
            <ac:spMk id="24" creationId="{5CCC6727-7F5C-92B5-5215-57C1394E5562}"/>
          </ac:spMkLst>
        </pc:spChg>
        <pc:spChg chg="add del mod">
          <ac:chgData name="권 희진" userId="9b051ea7-b388-402d-a36a-4aa50e99f981" providerId="ADAL" clId="{9A8B8850-7133-46FC-9C4A-C1A5164B8DBA}" dt="2023-04-03T09:02:48.279" v="10999" actId="478"/>
          <ac:spMkLst>
            <pc:docMk/>
            <pc:sldMk cId="736440421" sldId="1299"/>
            <ac:spMk id="27" creationId="{2D4B7128-A8F5-4C4E-15AF-4A3A5A8DAAB4}"/>
          </ac:spMkLst>
        </pc:spChg>
        <pc:spChg chg="mod topLvl">
          <ac:chgData name="권 희진" userId="9b051ea7-b388-402d-a36a-4aa50e99f981" providerId="ADAL" clId="{9A8B8850-7133-46FC-9C4A-C1A5164B8DBA}" dt="2023-04-03T09:19:30.206" v="11132" actId="165"/>
          <ac:spMkLst>
            <pc:docMk/>
            <pc:sldMk cId="736440421" sldId="1299"/>
            <ac:spMk id="28" creationId="{88BE36EB-EFCE-161C-A492-AA1F414D18EC}"/>
          </ac:spMkLst>
        </pc:spChg>
        <pc:spChg chg="mod topLvl">
          <ac:chgData name="권 희진" userId="9b051ea7-b388-402d-a36a-4aa50e99f981" providerId="ADAL" clId="{9A8B8850-7133-46FC-9C4A-C1A5164B8DBA}" dt="2023-04-03T09:19:30.206" v="11132" actId="165"/>
          <ac:spMkLst>
            <pc:docMk/>
            <pc:sldMk cId="736440421" sldId="1299"/>
            <ac:spMk id="29" creationId="{820325C7-98C3-D571-D36B-8066F73EA554}"/>
          </ac:spMkLst>
        </pc:spChg>
        <pc:spChg chg="mod topLvl">
          <ac:chgData name="권 희진" userId="9b051ea7-b388-402d-a36a-4aa50e99f981" providerId="ADAL" clId="{9A8B8850-7133-46FC-9C4A-C1A5164B8DBA}" dt="2023-04-03T09:19:30.206" v="11132" actId="165"/>
          <ac:spMkLst>
            <pc:docMk/>
            <pc:sldMk cId="736440421" sldId="1299"/>
            <ac:spMk id="30" creationId="{E804D51D-1DA4-3B79-5C79-6B108A41A1F6}"/>
          </ac:spMkLst>
        </pc:spChg>
        <pc:spChg chg="mod topLvl">
          <ac:chgData name="권 희진" userId="9b051ea7-b388-402d-a36a-4aa50e99f981" providerId="ADAL" clId="{9A8B8850-7133-46FC-9C4A-C1A5164B8DBA}" dt="2023-04-03T09:19:30.206" v="11132" actId="165"/>
          <ac:spMkLst>
            <pc:docMk/>
            <pc:sldMk cId="736440421" sldId="1299"/>
            <ac:spMk id="31" creationId="{700C43C0-8FBE-7D71-5EB8-FF6E1207EAEA}"/>
          </ac:spMkLst>
        </pc:spChg>
        <pc:spChg chg="mod topLvl">
          <ac:chgData name="권 희진" userId="9b051ea7-b388-402d-a36a-4aa50e99f981" providerId="ADAL" clId="{9A8B8850-7133-46FC-9C4A-C1A5164B8DBA}" dt="2023-04-03T09:19:30.206" v="11132" actId="165"/>
          <ac:spMkLst>
            <pc:docMk/>
            <pc:sldMk cId="736440421" sldId="1299"/>
            <ac:spMk id="38" creationId="{16039E6E-718C-C890-D55D-B4B318D635BA}"/>
          </ac:spMkLst>
        </pc:spChg>
        <pc:spChg chg="del mod">
          <ac:chgData name="권 희진" userId="9b051ea7-b388-402d-a36a-4aa50e99f981" providerId="ADAL" clId="{9A8B8850-7133-46FC-9C4A-C1A5164B8DBA}" dt="2023-04-03T09:02:29.325" v="10996" actId="478"/>
          <ac:spMkLst>
            <pc:docMk/>
            <pc:sldMk cId="736440421" sldId="1299"/>
            <ac:spMk id="39" creationId="{7272618E-7ADD-45BD-B701-EC4706AA10BF}"/>
          </ac:spMkLst>
        </pc:spChg>
        <pc:spChg chg="add mod">
          <ac:chgData name="권 희진" userId="9b051ea7-b388-402d-a36a-4aa50e99f981" providerId="ADAL" clId="{9A8B8850-7133-46FC-9C4A-C1A5164B8DBA}" dt="2023-03-31T01:22:45.253" v="6349"/>
          <ac:spMkLst>
            <pc:docMk/>
            <pc:sldMk cId="736440421" sldId="1299"/>
            <ac:spMk id="50" creationId="{0488FEF8-D612-2D5F-76AE-AF241F089E06}"/>
          </ac:spMkLst>
        </pc:spChg>
        <pc:spChg chg="del mod topLvl">
          <ac:chgData name="권 희진" userId="9b051ea7-b388-402d-a36a-4aa50e99f981" providerId="ADAL" clId="{9A8B8850-7133-46FC-9C4A-C1A5164B8DBA}" dt="2023-04-03T09:05:09.402" v="11060" actId="478"/>
          <ac:spMkLst>
            <pc:docMk/>
            <pc:sldMk cId="736440421" sldId="1299"/>
            <ac:spMk id="51" creationId="{4DFC6DC9-F82C-65A7-E376-0CDC68412134}"/>
          </ac:spMkLst>
        </pc:spChg>
        <pc:spChg chg="del mod topLvl">
          <ac:chgData name="권 희진" userId="9b051ea7-b388-402d-a36a-4aa50e99f981" providerId="ADAL" clId="{9A8B8850-7133-46FC-9C4A-C1A5164B8DBA}" dt="2023-04-03T09:05:09.402" v="11060" actId="478"/>
          <ac:spMkLst>
            <pc:docMk/>
            <pc:sldMk cId="736440421" sldId="1299"/>
            <ac:spMk id="52" creationId="{F80F65A9-9544-2079-B1D3-363AD9D801A9}"/>
          </ac:spMkLst>
        </pc:spChg>
        <pc:spChg chg="del mod topLvl">
          <ac:chgData name="권 희진" userId="9b051ea7-b388-402d-a36a-4aa50e99f981" providerId="ADAL" clId="{9A8B8850-7133-46FC-9C4A-C1A5164B8DBA}" dt="2023-04-03T09:05:09.402" v="11060" actId="478"/>
          <ac:spMkLst>
            <pc:docMk/>
            <pc:sldMk cId="736440421" sldId="1299"/>
            <ac:spMk id="54" creationId="{FF3A888B-EE7A-04F5-8D8B-E7441C7D4A99}"/>
          </ac:spMkLst>
        </pc:spChg>
        <pc:spChg chg="del mod topLvl">
          <ac:chgData name="권 희진" userId="9b051ea7-b388-402d-a36a-4aa50e99f981" providerId="ADAL" clId="{9A8B8850-7133-46FC-9C4A-C1A5164B8DBA}" dt="2023-04-03T09:05:12.251" v="11062" actId="478"/>
          <ac:spMkLst>
            <pc:docMk/>
            <pc:sldMk cId="736440421" sldId="1299"/>
            <ac:spMk id="56" creationId="{F8332AAE-8BC6-B87F-DBC8-BD17A2F72CE7}"/>
          </ac:spMkLst>
        </pc:spChg>
        <pc:spChg chg="del mod">
          <ac:chgData name="권 희진" userId="9b051ea7-b388-402d-a36a-4aa50e99f981" providerId="ADAL" clId="{9A8B8850-7133-46FC-9C4A-C1A5164B8DBA}" dt="2023-04-03T09:04:28.356" v="11047" actId="478"/>
          <ac:spMkLst>
            <pc:docMk/>
            <pc:sldMk cId="736440421" sldId="1299"/>
            <ac:spMk id="57" creationId="{E3EFE33D-1437-848E-1B96-E3114D7D78C5}"/>
          </ac:spMkLst>
        </pc:spChg>
        <pc:spChg chg="del mod topLvl">
          <ac:chgData name="권 희진" userId="9b051ea7-b388-402d-a36a-4aa50e99f981" providerId="ADAL" clId="{9A8B8850-7133-46FC-9C4A-C1A5164B8DBA}" dt="2023-04-03T09:05:11.453" v="11061" actId="478"/>
          <ac:spMkLst>
            <pc:docMk/>
            <pc:sldMk cId="736440421" sldId="1299"/>
            <ac:spMk id="58" creationId="{05E3F65B-14A2-A7BB-BCB7-688EEE9C4DC7}"/>
          </ac:spMkLst>
        </pc:spChg>
        <pc:spChg chg="add mod">
          <ac:chgData name="권 희진" userId="9b051ea7-b388-402d-a36a-4aa50e99f981" providerId="ADAL" clId="{9A8B8850-7133-46FC-9C4A-C1A5164B8DBA}" dt="2023-03-28T01:53:13.276" v="5941"/>
          <ac:spMkLst>
            <pc:docMk/>
            <pc:sldMk cId="736440421" sldId="1299"/>
            <ac:spMk id="61" creationId="{B36960BD-0C8B-B467-7351-E047012F9348}"/>
          </ac:spMkLst>
        </pc:spChg>
        <pc:spChg chg="add mod">
          <ac:chgData name="권 희진" userId="9b051ea7-b388-402d-a36a-4aa50e99f981" providerId="ADAL" clId="{9A8B8850-7133-46FC-9C4A-C1A5164B8DBA}" dt="2023-03-28T01:53:13.276" v="5941"/>
          <ac:spMkLst>
            <pc:docMk/>
            <pc:sldMk cId="736440421" sldId="1299"/>
            <ac:spMk id="62" creationId="{D49562BE-1F64-F31B-E484-F4972CFA94A7}"/>
          </ac:spMkLst>
        </pc:spChg>
        <pc:spChg chg="add mod">
          <ac:chgData name="권 희진" userId="9b051ea7-b388-402d-a36a-4aa50e99f981" providerId="ADAL" clId="{9A8B8850-7133-46FC-9C4A-C1A5164B8DBA}" dt="2023-03-28T01:53:13.276" v="5941"/>
          <ac:spMkLst>
            <pc:docMk/>
            <pc:sldMk cId="736440421" sldId="1299"/>
            <ac:spMk id="63" creationId="{F8D618BE-27DC-2434-CCDE-D4F4D1194A07}"/>
          </ac:spMkLst>
        </pc:spChg>
        <pc:spChg chg="add mod ord">
          <ac:chgData name="권 희진" userId="9b051ea7-b388-402d-a36a-4aa50e99f981" providerId="ADAL" clId="{9A8B8850-7133-46FC-9C4A-C1A5164B8DBA}" dt="2023-03-31T01:44:09.609" v="7599" actId="20577"/>
          <ac:spMkLst>
            <pc:docMk/>
            <pc:sldMk cId="736440421" sldId="1299"/>
            <ac:spMk id="66" creationId="{29CC4B97-737E-E102-439E-17750F0DFA04}"/>
          </ac:spMkLst>
        </pc:spChg>
        <pc:spChg chg="add mod ord">
          <ac:chgData name="권 희진" userId="9b051ea7-b388-402d-a36a-4aa50e99f981" providerId="ADAL" clId="{9A8B8850-7133-46FC-9C4A-C1A5164B8DBA}" dt="2023-03-31T01:43:59.454" v="7596" actId="166"/>
          <ac:spMkLst>
            <pc:docMk/>
            <pc:sldMk cId="736440421" sldId="1299"/>
            <ac:spMk id="67" creationId="{098DF5D5-D3BB-3BEA-19D7-33FACB6A8A65}"/>
          </ac:spMkLst>
        </pc:spChg>
        <pc:spChg chg="add mod ord">
          <ac:chgData name="권 희진" userId="9b051ea7-b388-402d-a36a-4aa50e99f981" providerId="ADAL" clId="{9A8B8850-7133-46FC-9C4A-C1A5164B8DBA}" dt="2023-03-31T01:43:59.454" v="7596" actId="166"/>
          <ac:spMkLst>
            <pc:docMk/>
            <pc:sldMk cId="736440421" sldId="1299"/>
            <ac:spMk id="68" creationId="{8754CE1C-46EE-6D59-F365-86AE433B9D09}"/>
          </ac:spMkLst>
        </pc:spChg>
        <pc:spChg chg="add mod">
          <ac:chgData name="권 희진" userId="9b051ea7-b388-402d-a36a-4aa50e99f981" providerId="ADAL" clId="{9A8B8850-7133-46FC-9C4A-C1A5164B8DBA}" dt="2023-03-31T01:22:45.253" v="6349"/>
          <ac:spMkLst>
            <pc:docMk/>
            <pc:sldMk cId="736440421" sldId="1299"/>
            <ac:spMk id="69" creationId="{931009FD-2BFD-A089-6663-E4810D3B7C34}"/>
          </ac:spMkLst>
        </pc:spChg>
        <pc:spChg chg="add del mod">
          <ac:chgData name="권 희진" userId="9b051ea7-b388-402d-a36a-4aa50e99f981" providerId="ADAL" clId="{9A8B8850-7133-46FC-9C4A-C1A5164B8DBA}" dt="2023-03-28T02:36:48.789" v="6185" actId="478"/>
          <ac:spMkLst>
            <pc:docMk/>
            <pc:sldMk cId="736440421" sldId="1299"/>
            <ac:spMk id="69" creationId="{9C5CB9D7-EAAE-34EF-1C25-C0ED319168DB}"/>
          </ac:spMkLst>
        </pc:spChg>
        <pc:spChg chg="add del mod">
          <ac:chgData name="권 희진" userId="9b051ea7-b388-402d-a36a-4aa50e99f981" providerId="ADAL" clId="{9A8B8850-7133-46FC-9C4A-C1A5164B8DBA}" dt="2023-03-28T02:36:48.789" v="6185" actId="478"/>
          <ac:spMkLst>
            <pc:docMk/>
            <pc:sldMk cId="736440421" sldId="1299"/>
            <ac:spMk id="70" creationId="{5AC12D44-7907-4C53-6D8E-B6B4A7A34ACE}"/>
          </ac:spMkLst>
        </pc:spChg>
        <pc:spChg chg="add mod">
          <ac:chgData name="권 희진" userId="9b051ea7-b388-402d-a36a-4aa50e99f981" providerId="ADAL" clId="{9A8B8850-7133-46FC-9C4A-C1A5164B8DBA}" dt="2023-03-31T01:22:45.253" v="6349"/>
          <ac:spMkLst>
            <pc:docMk/>
            <pc:sldMk cId="736440421" sldId="1299"/>
            <ac:spMk id="70" creationId="{E5FD37AD-9049-3186-BD82-7D97C2BE6F5A}"/>
          </ac:spMkLst>
        </pc:spChg>
        <pc:spChg chg="add mod">
          <ac:chgData name="권 희진" userId="9b051ea7-b388-402d-a36a-4aa50e99f981" providerId="ADAL" clId="{9A8B8850-7133-46FC-9C4A-C1A5164B8DBA}" dt="2023-03-31T01:22:45.253" v="6349"/>
          <ac:spMkLst>
            <pc:docMk/>
            <pc:sldMk cId="736440421" sldId="1299"/>
            <ac:spMk id="71" creationId="{C209BBF0-10EB-3CC9-DA04-895E7B75E704}"/>
          </ac:spMkLst>
        </pc:spChg>
        <pc:spChg chg="add mod">
          <ac:chgData name="권 희진" userId="9b051ea7-b388-402d-a36a-4aa50e99f981" providerId="ADAL" clId="{9A8B8850-7133-46FC-9C4A-C1A5164B8DBA}" dt="2023-03-31T01:43:46.266" v="7594" actId="20577"/>
          <ac:spMkLst>
            <pc:docMk/>
            <pc:sldMk cId="736440421" sldId="1299"/>
            <ac:spMk id="72" creationId="{DC2B625C-CD6C-7A80-3C0C-4CCEFCAB9C0D}"/>
          </ac:spMkLst>
        </pc:spChg>
        <pc:spChg chg="add del mod">
          <ac:chgData name="권 희진" userId="9b051ea7-b388-402d-a36a-4aa50e99f981" providerId="ADAL" clId="{9A8B8850-7133-46FC-9C4A-C1A5164B8DBA}" dt="2023-04-03T09:02:48.279" v="10999" actId="478"/>
          <ac:spMkLst>
            <pc:docMk/>
            <pc:sldMk cId="736440421" sldId="1299"/>
            <ac:spMk id="73" creationId="{F9FFA44E-156E-A661-9538-18063A197F26}"/>
          </ac:spMkLst>
        </pc:spChg>
        <pc:spChg chg="add mod">
          <ac:chgData name="권 희진" userId="9b051ea7-b388-402d-a36a-4aa50e99f981" providerId="ADAL" clId="{9A8B8850-7133-46FC-9C4A-C1A5164B8DBA}" dt="2023-03-31T01:44:24.703" v="7603" actId="20577"/>
          <ac:spMkLst>
            <pc:docMk/>
            <pc:sldMk cId="736440421" sldId="1299"/>
            <ac:spMk id="75" creationId="{46BB1E43-E32E-0958-BBFE-61F238D95F6E}"/>
          </ac:spMkLst>
        </pc:spChg>
        <pc:spChg chg="add mod">
          <ac:chgData name="권 희진" userId="9b051ea7-b388-402d-a36a-4aa50e99f981" providerId="ADAL" clId="{9A8B8850-7133-46FC-9C4A-C1A5164B8DBA}" dt="2023-03-31T01:44:26.331" v="7604" actId="20577"/>
          <ac:spMkLst>
            <pc:docMk/>
            <pc:sldMk cId="736440421" sldId="1299"/>
            <ac:spMk id="76" creationId="{D4D635A7-AF4D-0DAB-7DFE-A1865FDF5B73}"/>
          </ac:spMkLst>
        </pc:spChg>
        <pc:spChg chg="add mod">
          <ac:chgData name="권 희진" userId="9b051ea7-b388-402d-a36a-4aa50e99f981" providerId="ADAL" clId="{9A8B8850-7133-46FC-9C4A-C1A5164B8DBA}" dt="2023-03-31T01:44:28.091" v="7605" actId="20577"/>
          <ac:spMkLst>
            <pc:docMk/>
            <pc:sldMk cId="736440421" sldId="1299"/>
            <ac:spMk id="77" creationId="{611C10BA-C7B0-DB50-F5A6-62DFB5CC29D2}"/>
          </ac:spMkLst>
        </pc:spChg>
        <pc:spChg chg="add mod">
          <ac:chgData name="권 희진" userId="9b051ea7-b388-402d-a36a-4aa50e99f981" providerId="ADAL" clId="{9A8B8850-7133-46FC-9C4A-C1A5164B8DBA}" dt="2023-03-31T06:14:29.474" v="8643" actId="20577"/>
          <ac:spMkLst>
            <pc:docMk/>
            <pc:sldMk cId="736440421" sldId="1299"/>
            <ac:spMk id="78" creationId="{F91A7129-31FB-1AE6-A47C-0A3C730E9245}"/>
          </ac:spMkLst>
        </pc:spChg>
        <pc:spChg chg="add del mod">
          <ac:chgData name="권 희진" userId="9b051ea7-b388-402d-a36a-4aa50e99f981" providerId="ADAL" clId="{9A8B8850-7133-46FC-9C4A-C1A5164B8DBA}" dt="2023-04-03T09:04:35.834" v="11049" actId="478"/>
          <ac:spMkLst>
            <pc:docMk/>
            <pc:sldMk cId="736440421" sldId="1299"/>
            <ac:spMk id="79" creationId="{2A2A94A1-4658-7C9C-2D30-D0CF130A8377}"/>
          </ac:spMkLst>
        </pc:spChg>
        <pc:spChg chg="add del mod">
          <ac:chgData name="권 희진" userId="9b051ea7-b388-402d-a36a-4aa50e99f981" providerId="ADAL" clId="{9A8B8850-7133-46FC-9C4A-C1A5164B8DBA}" dt="2023-03-31T06:15:57.738" v="8784" actId="478"/>
          <ac:spMkLst>
            <pc:docMk/>
            <pc:sldMk cId="736440421" sldId="1299"/>
            <ac:spMk id="79" creationId="{7CC23196-4E53-7DAB-C748-0CEC40EBB202}"/>
          </ac:spMkLst>
        </pc:spChg>
        <pc:spChg chg="add mod">
          <ac:chgData name="권 희진" userId="9b051ea7-b388-402d-a36a-4aa50e99f981" providerId="ADAL" clId="{9A8B8850-7133-46FC-9C4A-C1A5164B8DBA}" dt="2023-04-03T09:19:15.384" v="11125" actId="14100"/>
          <ac:spMkLst>
            <pc:docMk/>
            <pc:sldMk cId="736440421" sldId="1299"/>
            <ac:spMk id="80" creationId="{6D0C75CA-2AEC-3A6C-5A10-09DA16824DFC}"/>
          </ac:spMkLst>
        </pc:spChg>
        <pc:spChg chg="add mod ord topLvl">
          <ac:chgData name="권 희진" userId="9b051ea7-b388-402d-a36a-4aa50e99f981" providerId="ADAL" clId="{9A8B8850-7133-46FC-9C4A-C1A5164B8DBA}" dt="2023-04-03T09:19:51.814" v="11151" actId="1036"/>
          <ac:spMkLst>
            <pc:docMk/>
            <pc:sldMk cId="736440421" sldId="1299"/>
            <ac:spMk id="81" creationId="{3A5BEB51-340C-4039-0017-74F8BA12DA46}"/>
          </ac:spMkLst>
        </pc:spChg>
        <pc:grpChg chg="add mod">
          <ac:chgData name="권 희진" userId="9b051ea7-b388-402d-a36a-4aa50e99f981" providerId="ADAL" clId="{9A8B8850-7133-46FC-9C4A-C1A5164B8DBA}" dt="2023-03-28T00:47:16.819" v="4272" actId="1035"/>
          <ac:grpSpMkLst>
            <pc:docMk/>
            <pc:sldMk cId="736440421" sldId="1299"/>
            <ac:grpSpMk id="16" creationId="{7275EAF4-2E48-6FF2-46E6-B8E14F1D5695}"/>
          </ac:grpSpMkLst>
        </pc:grpChg>
        <pc:grpChg chg="add mod">
          <ac:chgData name="권 희진" userId="9b051ea7-b388-402d-a36a-4aa50e99f981" providerId="ADAL" clId="{9A8B8850-7133-46FC-9C4A-C1A5164B8DBA}" dt="2023-03-28T00:50:31.206" v="4279"/>
          <ac:grpSpMkLst>
            <pc:docMk/>
            <pc:sldMk cId="736440421" sldId="1299"/>
            <ac:grpSpMk id="17" creationId="{2ECEBD4D-668E-C101-1F97-628B199A001E}"/>
          </ac:grpSpMkLst>
        </pc:grpChg>
        <pc:grpChg chg="add del mod">
          <ac:chgData name="권 희진" userId="9b051ea7-b388-402d-a36a-4aa50e99f981" providerId="ADAL" clId="{9A8B8850-7133-46FC-9C4A-C1A5164B8DBA}" dt="2023-04-03T09:19:30.206" v="11132" actId="165"/>
          <ac:grpSpMkLst>
            <pc:docMk/>
            <pc:sldMk cId="736440421" sldId="1299"/>
            <ac:grpSpMk id="24" creationId="{57AC2495-7407-E26C-56E6-B0D59A1FAFBE}"/>
          </ac:grpSpMkLst>
        </pc:grpChg>
        <pc:grpChg chg="add del mod">
          <ac:chgData name="권 희진" userId="9b051ea7-b388-402d-a36a-4aa50e99f981" providerId="ADAL" clId="{9A8B8850-7133-46FC-9C4A-C1A5164B8DBA}" dt="2023-04-03T09:04:33.963" v="11048" actId="165"/>
          <ac:grpSpMkLst>
            <pc:docMk/>
            <pc:sldMk cId="736440421" sldId="1299"/>
            <ac:grpSpMk id="45" creationId="{3EC16D01-04F4-B546-785F-37C57FE00D47}"/>
          </ac:grpSpMkLst>
        </pc:grpChg>
        <pc:graphicFrameChg chg="del">
          <ac:chgData name="권 희진" userId="9b051ea7-b388-402d-a36a-4aa50e99f981" providerId="ADAL" clId="{9A8B8850-7133-46FC-9C4A-C1A5164B8DBA}" dt="2023-03-31T01:37:51.494" v="7356" actId="478"/>
          <ac:graphicFrameMkLst>
            <pc:docMk/>
            <pc:sldMk cId="736440421" sldId="1299"/>
            <ac:graphicFrameMk id="27" creationId="{D6ED64FE-5921-7A5A-6B9D-DEA2A1F25F5C}"/>
          </ac:graphicFrameMkLst>
        </pc:graphicFrameChg>
        <pc:graphicFrameChg chg="add del mod">
          <ac:chgData name="권 희진" userId="9b051ea7-b388-402d-a36a-4aa50e99f981" providerId="ADAL" clId="{9A8B8850-7133-46FC-9C4A-C1A5164B8DBA}" dt="2023-03-31T01:37:49.829" v="7355"/>
          <ac:graphicFrameMkLst>
            <pc:docMk/>
            <pc:sldMk cId="736440421" sldId="1299"/>
            <ac:graphicFrameMk id="73" creationId="{762A648D-729D-D822-973D-67856E7D90C4}"/>
          </ac:graphicFrameMkLst>
        </pc:graphicFrameChg>
        <pc:graphicFrameChg chg="add mod modGraphic">
          <ac:chgData name="권 희진" userId="9b051ea7-b388-402d-a36a-4aa50e99f981" providerId="ADAL" clId="{9A8B8850-7133-46FC-9C4A-C1A5164B8DBA}" dt="2023-04-03T09:06:25.618" v="11074" actId="20577"/>
          <ac:graphicFrameMkLst>
            <pc:docMk/>
            <pc:sldMk cId="736440421" sldId="1299"/>
            <ac:graphicFrameMk id="74" creationId="{FCC7D136-3834-AA76-D0F9-505392435C0E}"/>
          </ac:graphicFrameMkLst>
        </pc:graphicFrameChg>
        <pc:picChg chg="add del">
          <ac:chgData name="권 희진" userId="9b051ea7-b388-402d-a36a-4aa50e99f981" providerId="ADAL" clId="{9A8B8850-7133-46FC-9C4A-C1A5164B8DBA}" dt="2023-03-27T09:51:49.360" v="4051" actId="478"/>
          <ac:picMkLst>
            <pc:docMk/>
            <pc:sldMk cId="736440421" sldId="1299"/>
            <ac:picMk id="4" creationId="{DE315DF7-C150-307C-9EB6-E4E6941F939C}"/>
          </ac:picMkLst>
        </pc:picChg>
        <pc:picChg chg="add mod">
          <ac:chgData name="권 희진" userId="9b051ea7-b388-402d-a36a-4aa50e99f981" providerId="ADAL" clId="{9A8B8850-7133-46FC-9C4A-C1A5164B8DBA}" dt="2023-03-28T00:47:16.819" v="4272" actId="1035"/>
          <ac:picMkLst>
            <pc:docMk/>
            <pc:sldMk cId="736440421" sldId="1299"/>
            <ac:picMk id="4" creationId="{F3F18A0E-72EB-FB44-FD81-324693AC1130}"/>
          </ac:picMkLst>
        </pc:picChg>
        <pc:picChg chg="add mod">
          <ac:chgData name="권 희진" userId="9b051ea7-b388-402d-a36a-4aa50e99f981" providerId="ADAL" clId="{9A8B8850-7133-46FC-9C4A-C1A5164B8DBA}" dt="2023-03-28T00:41:53.691" v="4251"/>
          <ac:picMkLst>
            <pc:docMk/>
            <pc:sldMk cId="736440421" sldId="1299"/>
            <ac:picMk id="6" creationId="{699C8739-6B70-A374-A4E1-6532C556EEA1}"/>
          </ac:picMkLst>
        </pc:picChg>
        <pc:picChg chg="del">
          <ac:chgData name="권 희진" userId="9b051ea7-b388-402d-a36a-4aa50e99f981" providerId="ADAL" clId="{9A8B8850-7133-46FC-9C4A-C1A5164B8DBA}" dt="2023-03-27T09:47:20.710" v="4043" actId="478"/>
          <ac:picMkLst>
            <pc:docMk/>
            <pc:sldMk cId="736440421" sldId="1299"/>
            <ac:picMk id="6" creationId="{8057F6C3-B313-2C1B-E398-E2888D5C7C17}"/>
          </ac:picMkLst>
        </pc:picChg>
        <pc:picChg chg="mod">
          <ac:chgData name="권 희진" userId="9b051ea7-b388-402d-a36a-4aa50e99f981" providerId="ADAL" clId="{9A8B8850-7133-46FC-9C4A-C1A5164B8DBA}" dt="2023-03-27T09:49:26.638" v="4048" actId="14100"/>
          <ac:picMkLst>
            <pc:docMk/>
            <pc:sldMk cId="736440421" sldId="1299"/>
            <ac:picMk id="9" creationId="{9051C787-B9E3-3885-5A54-936836CBA095}"/>
          </ac:picMkLst>
        </pc:picChg>
        <pc:picChg chg="add mod">
          <ac:chgData name="권 희진" userId="9b051ea7-b388-402d-a36a-4aa50e99f981" providerId="ADAL" clId="{9A8B8850-7133-46FC-9C4A-C1A5164B8DBA}" dt="2023-03-31T01:22:45.253" v="6349"/>
          <ac:picMkLst>
            <pc:docMk/>
            <pc:sldMk cId="736440421" sldId="1299"/>
            <ac:picMk id="10" creationId="{5ECEEFB0-5765-6C6C-E6CD-9D505768E20D}"/>
          </ac:picMkLst>
        </pc:picChg>
        <pc:picChg chg="del">
          <ac:chgData name="권 희진" userId="9b051ea7-b388-402d-a36a-4aa50e99f981" providerId="ADAL" clId="{9A8B8850-7133-46FC-9C4A-C1A5164B8DBA}" dt="2023-03-28T00:41:49.793" v="4249" actId="478"/>
          <ac:picMkLst>
            <pc:docMk/>
            <pc:sldMk cId="736440421" sldId="1299"/>
            <ac:picMk id="10" creationId="{70C7501C-C76E-A508-9512-4DAB09EB8459}"/>
          </ac:picMkLst>
        </pc:picChg>
        <pc:picChg chg="add mod">
          <ac:chgData name="권 희진" userId="9b051ea7-b388-402d-a36a-4aa50e99f981" providerId="ADAL" clId="{9A8B8850-7133-46FC-9C4A-C1A5164B8DBA}" dt="2023-03-28T00:45:31.755" v="4268" actId="164"/>
          <ac:picMkLst>
            <pc:docMk/>
            <pc:sldMk cId="736440421" sldId="1299"/>
            <ac:picMk id="15" creationId="{80CD5A51-D49E-8CDB-01D2-83B827BD3436}"/>
          </ac:picMkLst>
        </pc:picChg>
        <pc:picChg chg="mod">
          <ac:chgData name="권 희진" userId="9b051ea7-b388-402d-a36a-4aa50e99f981" providerId="ADAL" clId="{9A8B8850-7133-46FC-9C4A-C1A5164B8DBA}" dt="2023-03-28T00:50:31.206" v="4279"/>
          <ac:picMkLst>
            <pc:docMk/>
            <pc:sldMk cId="736440421" sldId="1299"/>
            <ac:picMk id="20" creationId="{E61D4F86-2139-0DE1-87CC-527DB1048712}"/>
          </ac:picMkLst>
        </pc:picChg>
        <pc:picChg chg="mod">
          <ac:chgData name="권 희진" userId="9b051ea7-b388-402d-a36a-4aa50e99f981" providerId="ADAL" clId="{9A8B8850-7133-46FC-9C4A-C1A5164B8DBA}" dt="2023-03-28T00:50:31.206" v="4279"/>
          <ac:picMkLst>
            <pc:docMk/>
            <pc:sldMk cId="736440421" sldId="1299"/>
            <ac:picMk id="22" creationId="{652543F9-6155-19A1-491A-0C8110F6E688}"/>
          </ac:picMkLst>
        </pc:picChg>
        <pc:picChg chg="mod topLvl">
          <ac:chgData name="권 희진" userId="9b051ea7-b388-402d-a36a-4aa50e99f981" providerId="ADAL" clId="{9A8B8850-7133-46FC-9C4A-C1A5164B8DBA}" dt="2023-04-03T09:19:30.206" v="11132" actId="165"/>
          <ac:picMkLst>
            <pc:docMk/>
            <pc:sldMk cId="736440421" sldId="1299"/>
            <ac:picMk id="37" creationId="{398DC090-F9E8-1C5F-72E5-142248602983}"/>
          </ac:picMkLst>
        </pc:picChg>
        <pc:picChg chg="mod topLvl">
          <ac:chgData name="권 희진" userId="9b051ea7-b388-402d-a36a-4aa50e99f981" providerId="ADAL" clId="{9A8B8850-7133-46FC-9C4A-C1A5164B8DBA}" dt="2023-04-03T09:19:30.206" v="11132" actId="165"/>
          <ac:picMkLst>
            <pc:docMk/>
            <pc:sldMk cId="736440421" sldId="1299"/>
            <ac:picMk id="43" creationId="{7319308F-574C-FE7D-279C-22AD0CA8D953}"/>
          </ac:picMkLst>
        </pc:picChg>
        <pc:picChg chg="del">
          <ac:chgData name="권 희진" userId="9b051ea7-b388-402d-a36a-4aa50e99f981" providerId="ADAL" clId="{9A8B8850-7133-46FC-9C4A-C1A5164B8DBA}" dt="2023-03-28T00:50:31.038" v="4278" actId="478"/>
          <ac:picMkLst>
            <pc:docMk/>
            <pc:sldMk cId="736440421" sldId="1299"/>
            <ac:picMk id="50" creationId="{E369E3FA-31F2-ECEF-62F2-71BF2A2A875E}"/>
          </ac:picMkLst>
        </pc:picChg>
        <pc:picChg chg="del mod topLvl">
          <ac:chgData name="권 희진" userId="9b051ea7-b388-402d-a36a-4aa50e99f981" providerId="ADAL" clId="{9A8B8850-7133-46FC-9C4A-C1A5164B8DBA}" dt="2023-04-03T09:05:09.402" v="11060" actId="478"/>
          <ac:picMkLst>
            <pc:docMk/>
            <pc:sldMk cId="736440421" sldId="1299"/>
            <ac:picMk id="53" creationId="{DF05AFBA-20B6-8FE8-27DE-C57898714F0F}"/>
          </ac:picMkLst>
        </pc:picChg>
        <pc:picChg chg="mod ord topLvl">
          <ac:chgData name="권 희진" userId="9b051ea7-b388-402d-a36a-4aa50e99f981" providerId="ADAL" clId="{9A8B8850-7133-46FC-9C4A-C1A5164B8DBA}" dt="2023-04-03T09:19:17.122" v="11126" actId="1076"/>
          <ac:picMkLst>
            <pc:docMk/>
            <pc:sldMk cId="736440421" sldId="1299"/>
            <ac:picMk id="55" creationId="{D89AB47B-342C-EE2F-B29A-0258FDFBF00C}"/>
          </ac:picMkLst>
        </pc:picChg>
        <pc:picChg chg="add mod">
          <ac:chgData name="권 희진" userId="9b051ea7-b388-402d-a36a-4aa50e99f981" providerId="ADAL" clId="{9A8B8850-7133-46FC-9C4A-C1A5164B8DBA}" dt="2023-03-28T01:53:13.276" v="5941"/>
          <ac:picMkLst>
            <pc:docMk/>
            <pc:sldMk cId="736440421" sldId="1299"/>
            <ac:picMk id="59" creationId="{A3AF9E37-FBF6-9157-F432-B924A2E154CF}"/>
          </ac:picMkLst>
        </pc:picChg>
        <pc:cxnChg chg="add mod">
          <ac:chgData name="권 희진" userId="9b051ea7-b388-402d-a36a-4aa50e99f981" providerId="ADAL" clId="{9A8B8850-7133-46FC-9C4A-C1A5164B8DBA}" dt="2023-03-28T01:53:13.276" v="5941"/>
          <ac:cxnSpMkLst>
            <pc:docMk/>
            <pc:sldMk cId="736440421" sldId="1299"/>
            <ac:cxnSpMk id="60" creationId="{0FF3DBC8-2C04-659C-ABDA-8308972C6174}"/>
          </ac:cxnSpMkLst>
        </pc:cxnChg>
        <pc:cxnChg chg="add mod">
          <ac:chgData name="권 희진" userId="9b051ea7-b388-402d-a36a-4aa50e99f981" providerId="ADAL" clId="{9A8B8850-7133-46FC-9C4A-C1A5164B8DBA}" dt="2023-03-28T01:53:13.276" v="5941"/>
          <ac:cxnSpMkLst>
            <pc:docMk/>
            <pc:sldMk cId="736440421" sldId="1299"/>
            <ac:cxnSpMk id="64" creationId="{448837A0-B402-07F3-1B2B-CF4CC41F9383}"/>
          </ac:cxnSpMkLst>
        </pc:cxnChg>
        <pc:cxnChg chg="add mod">
          <ac:chgData name="권 희진" userId="9b051ea7-b388-402d-a36a-4aa50e99f981" providerId="ADAL" clId="{9A8B8850-7133-46FC-9C4A-C1A5164B8DBA}" dt="2023-04-03T09:05:09.402" v="11060" actId="478"/>
          <ac:cxnSpMkLst>
            <pc:docMk/>
            <pc:sldMk cId="736440421" sldId="1299"/>
            <ac:cxnSpMk id="65" creationId="{1A34ECE9-73DD-CD15-5F1D-C8BD70C56DC6}"/>
          </ac:cxnSpMkLst>
        </pc:cxnChg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2024157400" sldId="1299"/>
        </pc:sldMkLst>
      </pc:sldChg>
      <pc:sldChg chg="addSp delSp modSp add mod">
        <pc:chgData name="권 희진" userId="9b051ea7-b388-402d-a36a-4aa50e99f981" providerId="ADAL" clId="{9A8B8850-7133-46FC-9C4A-C1A5164B8DBA}" dt="2023-04-10T06:20:23.150" v="12247"/>
        <pc:sldMkLst>
          <pc:docMk/>
          <pc:sldMk cId="1031726292" sldId="1300"/>
        </pc:sldMkLst>
        <pc:spChg chg="mod">
          <ac:chgData name="권 희진" userId="9b051ea7-b388-402d-a36a-4aa50e99f981" providerId="ADAL" clId="{9A8B8850-7133-46FC-9C4A-C1A5164B8DBA}" dt="2023-03-28T00:47:37.218" v="4277" actId="1076"/>
          <ac:spMkLst>
            <pc:docMk/>
            <pc:sldMk cId="1031726292" sldId="1300"/>
            <ac:spMk id="7" creationId="{C742D39E-357C-CDA7-2BBF-3D7DD580D038}"/>
          </ac:spMkLst>
        </pc:spChg>
        <pc:spChg chg="add mod">
          <ac:chgData name="권 희진" userId="9b051ea7-b388-402d-a36a-4aa50e99f981" providerId="ADAL" clId="{9A8B8850-7133-46FC-9C4A-C1A5164B8DBA}" dt="2023-04-10T06:20:23.150" v="12247"/>
          <ac:spMkLst>
            <pc:docMk/>
            <pc:sldMk cId="1031726292" sldId="1300"/>
            <ac:spMk id="9" creationId="{A166B8A7-6C94-9526-BC16-2363D7520D55}"/>
          </ac:spMkLst>
        </pc:spChg>
        <pc:spChg chg="del">
          <ac:chgData name="권 희진" userId="9b051ea7-b388-402d-a36a-4aa50e99f981" providerId="ADAL" clId="{9A8B8850-7133-46FC-9C4A-C1A5164B8DBA}" dt="2023-03-28T00:52:05.970" v="4292" actId="478"/>
          <ac:spMkLst>
            <pc:docMk/>
            <pc:sldMk cId="1031726292" sldId="1300"/>
            <ac:spMk id="14" creationId="{8BB4CC0F-8F7B-8C40-8DAC-2491D28BBA3E}"/>
          </ac:spMkLst>
        </pc:spChg>
        <pc:grpChg chg="add mod">
          <ac:chgData name="권 희진" userId="9b051ea7-b388-402d-a36a-4aa50e99f981" providerId="ADAL" clId="{9A8B8850-7133-46FC-9C4A-C1A5164B8DBA}" dt="2023-03-28T00:50:33.873" v="4281"/>
          <ac:grpSpMkLst>
            <pc:docMk/>
            <pc:sldMk cId="1031726292" sldId="1300"/>
            <ac:grpSpMk id="3" creationId="{EEFC5E1C-0796-3682-6C8C-090C817FFAC2}"/>
          </ac:grpSpMkLst>
        </pc:grpChg>
        <pc:picChg chg="del">
          <ac:chgData name="권 희진" userId="9b051ea7-b388-402d-a36a-4aa50e99f981" providerId="ADAL" clId="{9A8B8850-7133-46FC-9C4A-C1A5164B8DBA}" dt="2023-03-28T00:51:04.186" v="4284" actId="478"/>
          <ac:picMkLst>
            <pc:docMk/>
            <pc:sldMk cId="1031726292" sldId="1300"/>
            <ac:picMk id="9" creationId="{9051C787-B9E3-3885-5A54-936836CBA095}"/>
          </ac:picMkLst>
        </pc:picChg>
        <pc:picChg chg="mod">
          <ac:chgData name="권 희진" userId="9b051ea7-b388-402d-a36a-4aa50e99f981" providerId="ADAL" clId="{9A8B8850-7133-46FC-9C4A-C1A5164B8DBA}" dt="2023-03-28T00:50:33.873" v="4281"/>
          <ac:picMkLst>
            <pc:docMk/>
            <pc:sldMk cId="1031726292" sldId="1300"/>
            <ac:picMk id="10" creationId="{73ADAE38-6BFC-D180-D00A-F2313451988B}"/>
          </ac:picMkLst>
        </pc:picChg>
        <pc:picChg chg="mod">
          <ac:chgData name="권 희진" userId="9b051ea7-b388-402d-a36a-4aa50e99f981" providerId="ADAL" clId="{9A8B8850-7133-46FC-9C4A-C1A5164B8DBA}" dt="2023-03-28T00:50:33.873" v="4281"/>
          <ac:picMkLst>
            <pc:docMk/>
            <pc:sldMk cId="1031726292" sldId="1300"/>
            <ac:picMk id="17" creationId="{FF0CFEBC-E129-5246-F5A2-9087E8612C22}"/>
          </ac:picMkLst>
        </pc:picChg>
        <pc:picChg chg="del">
          <ac:chgData name="권 희진" userId="9b051ea7-b388-402d-a36a-4aa50e99f981" providerId="ADAL" clId="{9A8B8850-7133-46FC-9C4A-C1A5164B8DBA}" dt="2023-03-28T00:51:04.186" v="4284" actId="478"/>
          <ac:picMkLst>
            <pc:docMk/>
            <pc:sldMk cId="1031726292" sldId="1300"/>
            <ac:picMk id="18" creationId="{F01378B1-6320-647F-79ED-B7B81881F5A5}"/>
          </ac:picMkLst>
        </pc:picChg>
        <pc:picChg chg="add mod modCrop">
          <ac:chgData name="권 희진" userId="9b051ea7-b388-402d-a36a-4aa50e99f981" providerId="ADAL" clId="{9A8B8850-7133-46FC-9C4A-C1A5164B8DBA}" dt="2023-03-28T00:52:00.900" v="4291" actId="732"/>
          <ac:picMkLst>
            <pc:docMk/>
            <pc:sldMk cId="1031726292" sldId="1300"/>
            <ac:picMk id="22" creationId="{BE84F19F-B2FF-FA39-CF68-81249011DBDE}"/>
          </ac:picMkLst>
        </pc:picChg>
        <pc:picChg chg="del">
          <ac:chgData name="권 희진" userId="9b051ea7-b388-402d-a36a-4aa50e99f981" providerId="ADAL" clId="{9A8B8850-7133-46FC-9C4A-C1A5164B8DBA}" dt="2023-03-28T00:50:33.730" v="4280" actId="478"/>
          <ac:picMkLst>
            <pc:docMk/>
            <pc:sldMk cId="1031726292" sldId="1300"/>
            <ac:picMk id="50" creationId="{E369E3FA-31F2-ECEF-62F2-71BF2A2A875E}"/>
          </ac:picMkLst>
        </pc:picChg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1657663781" sldId="1300"/>
        </pc:sldMkLst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2286192019" sldId="1301"/>
        </pc:sldMkLst>
      </pc:sldChg>
      <pc:sldChg chg="addSp delSp modSp add mod modClrScheme chgLayout">
        <pc:chgData name="권 희진" userId="9b051ea7-b388-402d-a36a-4aa50e99f981" providerId="ADAL" clId="{9A8B8850-7133-46FC-9C4A-C1A5164B8DBA}" dt="2023-05-09T07:34:19.188" v="21159" actId="20577"/>
        <pc:sldMkLst>
          <pc:docMk/>
          <pc:sldMk cId="3737174747" sldId="1301"/>
        </pc:sldMkLst>
        <pc:spChg chg="del">
          <ac:chgData name="권 희진" userId="9b051ea7-b388-402d-a36a-4aa50e99f981" providerId="ADAL" clId="{9A8B8850-7133-46FC-9C4A-C1A5164B8DBA}" dt="2023-03-31T06:38:39.968" v="9313" actId="478"/>
          <ac:spMkLst>
            <pc:docMk/>
            <pc:sldMk cId="3737174747" sldId="1301"/>
            <ac:spMk id="3" creationId="{0E015FD4-3C7D-090D-8482-A8A85BA2C839}"/>
          </ac:spMkLst>
        </pc:spChg>
        <pc:spChg chg="add mod">
          <ac:chgData name="권 희진" userId="9b051ea7-b388-402d-a36a-4aa50e99f981" providerId="ADAL" clId="{9A8B8850-7133-46FC-9C4A-C1A5164B8DBA}" dt="2023-04-03T09:21:27.055" v="11157" actId="1036"/>
          <ac:spMkLst>
            <pc:docMk/>
            <pc:sldMk cId="3737174747" sldId="1301"/>
            <ac:spMk id="3" creationId="{32A55277-1904-E1BF-B258-E381B1434327}"/>
          </ac:spMkLst>
        </pc:spChg>
        <pc:spChg chg="add del mod">
          <ac:chgData name="권 희진" userId="9b051ea7-b388-402d-a36a-4aa50e99f981" providerId="ADAL" clId="{9A8B8850-7133-46FC-9C4A-C1A5164B8DBA}" dt="2023-04-24T04:44:18.659" v="17560" actId="20577"/>
          <ac:spMkLst>
            <pc:docMk/>
            <pc:sldMk cId="3737174747" sldId="1301"/>
            <ac:spMk id="4" creationId="{9F055D85-7921-C97B-4BD6-03EAA9972558}"/>
          </ac:spMkLst>
        </pc:spChg>
        <pc:spChg chg="add mod">
          <ac:chgData name="권 희진" userId="9b051ea7-b388-402d-a36a-4aa50e99f981" providerId="ADAL" clId="{9A8B8850-7133-46FC-9C4A-C1A5164B8DBA}" dt="2023-04-04T09:35:28.967" v="11678"/>
          <ac:spMkLst>
            <pc:docMk/>
            <pc:sldMk cId="3737174747" sldId="1301"/>
            <ac:spMk id="5" creationId="{912F586B-7C46-53AB-2E27-3FF1E9715E7F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5" creationId="{FD2C6534-77C3-52B2-E1BF-422C321F7617}"/>
          </ac:spMkLst>
        </pc:spChg>
        <pc:spChg chg="add mod">
          <ac:chgData name="권 희진" userId="9b051ea7-b388-402d-a36a-4aa50e99f981" providerId="ADAL" clId="{9A8B8850-7133-46FC-9C4A-C1A5164B8DBA}" dt="2023-04-03T08:45:35.864" v="10493" actId="1076"/>
          <ac:spMkLst>
            <pc:docMk/>
            <pc:sldMk cId="3737174747" sldId="1301"/>
            <ac:spMk id="6" creationId="{A6B28191-7203-0C3B-026C-C1E22FEF8B63}"/>
          </ac:spMkLst>
        </pc:spChg>
        <pc:spChg chg="add mod">
          <ac:chgData name="권 희진" userId="9b051ea7-b388-402d-a36a-4aa50e99f981" providerId="ADAL" clId="{9A8B8850-7133-46FC-9C4A-C1A5164B8DBA}" dt="2023-03-31T06:40:44.966" v="9334" actId="164"/>
          <ac:spMkLst>
            <pc:docMk/>
            <pc:sldMk cId="3737174747" sldId="1301"/>
            <ac:spMk id="7" creationId="{557A421C-5392-68FF-9C73-59C8DCDE99CE}"/>
          </ac:spMkLst>
        </pc:spChg>
        <pc:spChg chg="add mod">
          <ac:chgData name="권 희진" userId="9b051ea7-b388-402d-a36a-4aa50e99f981" providerId="ADAL" clId="{9A8B8850-7133-46FC-9C4A-C1A5164B8DBA}" dt="2023-04-10T06:20:15.834" v="12243" actId="20577"/>
          <ac:spMkLst>
            <pc:docMk/>
            <pc:sldMk cId="3737174747" sldId="1301"/>
            <ac:spMk id="7" creationId="{BD0BCE30-8E18-06E2-869C-8140A23C0DB5}"/>
          </ac:spMkLst>
        </pc:spChg>
        <pc:spChg chg="add del mod">
          <ac:chgData name="권 희진" userId="9b051ea7-b388-402d-a36a-4aa50e99f981" providerId="ADAL" clId="{9A8B8850-7133-46FC-9C4A-C1A5164B8DBA}" dt="2023-04-24T04:44:23.314" v="17576" actId="20577"/>
          <ac:spMkLst>
            <pc:docMk/>
            <pc:sldMk cId="3737174747" sldId="1301"/>
            <ac:spMk id="8" creationId="{3D01CBB4-315C-0342-5015-B3954A4AB745}"/>
          </ac:spMkLst>
        </pc:spChg>
        <pc:spChg chg="del mod">
          <ac:chgData name="권 희진" userId="9b051ea7-b388-402d-a36a-4aa50e99f981" providerId="ADAL" clId="{9A8B8850-7133-46FC-9C4A-C1A5164B8DBA}" dt="2023-04-24T04:42:36.945" v="17420" actId="478"/>
          <ac:spMkLst>
            <pc:docMk/>
            <pc:sldMk cId="3737174747" sldId="1301"/>
            <ac:spMk id="9" creationId="{28328388-8AEC-E74F-C696-F57D7421226F}"/>
          </ac:spMkLst>
        </pc:spChg>
        <pc:spChg chg="add mod">
          <ac:chgData name="권 희진" userId="9b051ea7-b388-402d-a36a-4aa50e99f981" providerId="ADAL" clId="{9A8B8850-7133-46FC-9C4A-C1A5164B8DBA}" dt="2023-05-09T07:34:19.188" v="21159" actId="20577"/>
          <ac:spMkLst>
            <pc:docMk/>
            <pc:sldMk cId="3737174747" sldId="1301"/>
            <ac:spMk id="10" creationId="{EA586D83-BDE1-C971-46A3-20C78F0E06B1}"/>
          </ac:spMkLst>
        </pc:spChg>
        <pc:spChg chg="add del mod">
          <ac:chgData name="권 희진" userId="9b051ea7-b388-402d-a36a-4aa50e99f981" providerId="ADAL" clId="{9A8B8850-7133-46FC-9C4A-C1A5164B8DBA}" dt="2023-04-24T04:42:59.536" v="17499" actId="478"/>
          <ac:spMkLst>
            <pc:docMk/>
            <pc:sldMk cId="3737174747" sldId="1301"/>
            <ac:spMk id="11" creationId="{F5ECCA46-8111-E08C-2C73-DF578B4DE8EE}"/>
          </ac:spMkLst>
        </pc:spChg>
        <pc:spChg chg="del">
          <ac:chgData name="권 희진" userId="9b051ea7-b388-402d-a36a-4aa50e99f981" providerId="ADAL" clId="{9A8B8850-7133-46FC-9C4A-C1A5164B8DBA}" dt="2023-03-31T06:38:39.968" v="9313" actId="478"/>
          <ac:spMkLst>
            <pc:docMk/>
            <pc:sldMk cId="3737174747" sldId="1301"/>
            <ac:spMk id="12" creationId="{3E286B1A-1390-1AD5-6E77-E4C949CBCFF2}"/>
          </ac:spMkLst>
        </pc:spChg>
        <pc:spChg chg="add del mod">
          <ac:chgData name="권 희진" userId="9b051ea7-b388-402d-a36a-4aa50e99f981" providerId="ADAL" clId="{9A8B8850-7133-46FC-9C4A-C1A5164B8DBA}" dt="2023-04-24T04:43:52.819" v="17541" actId="478"/>
          <ac:spMkLst>
            <pc:docMk/>
            <pc:sldMk cId="3737174747" sldId="1301"/>
            <ac:spMk id="12" creationId="{60629B5C-678D-0040-5042-81EF17FAEB0C}"/>
          </ac:spMkLst>
        </pc:spChg>
        <pc:spChg chg="add del mod">
          <ac:chgData name="권 희진" userId="9b051ea7-b388-402d-a36a-4aa50e99f981" providerId="ADAL" clId="{9A8B8850-7133-46FC-9C4A-C1A5164B8DBA}" dt="2023-04-24T04:43:50.701" v="17540" actId="478"/>
          <ac:spMkLst>
            <pc:docMk/>
            <pc:sldMk cId="3737174747" sldId="1301"/>
            <ac:spMk id="13" creationId="{7B8C93C6-A6A2-FF5D-D9C4-478CB34F38D9}"/>
          </ac:spMkLst>
        </pc:spChg>
        <pc:spChg chg="add mod">
          <ac:chgData name="권 희진" userId="9b051ea7-b388-402d-a36a-4aa50e99f981" providerId="ADAL" clId="{9A8B8850-7133-46FC-9C4A-C1A5164B8DBA}" dt="2023-05-09T07:33:56.993" v="21157" actId="20577"/>
          <ac:spMkLst>
            <pc:docMk/>
            <pc:sldMk cId="3737174747" sldId="1301"/>
            <ac:spMk id="14" creationId="{50A4E368-3B75-FF73-F7E4-22D7D02DD5D5}"/>
          </ac:spMkLst>
        </pc:spChg>
        <pc:spChg chg="add del mod">
          <ac:chgData name="권 희진" userId="9b051ea7-b388-402d-a36a-4aa50e99f981" providerId="ADAL" clId="{9A8B8850-7133-46FC-9C4A-C1A5164B8DBA}" dt="2023-04-03T08:47:41.168" v="10580" actId="478"/>
          <ac:spMkLst>
            <pc:docMk/>
            <pc:sldMk cId="3737174747" sldId="1301"/>
            <ac:spMk id="14" creationId="{EE49EDEA-DDDF-CBB3-5AE1-B40FB9588212}"/>
          </ac:spMkLst>
        </pc:spChg>
        <pc:spChg chg="add del mod">
          <ac:chgData name="권 희진" userId="9b051ea7-b388-402d-a36a-4aa50e99f981" providerId="ADAL" clId="{9A8B8850-7133-46FC-9C4A-C1A5164B8DBA}" dt="2023-04-03T08:47:41.168" v="10580" actId="478"/>
          <ac:spMkLst>
            <pc:docMk/>
            <pc:sldMk cId="3737174747" sldId="1301"/>
            <ac:spMk id="15" creationId="{A0AE8779-C0D9-D555-B2B9-DFB0CAEFF69C}"/>
          </ac:spMkLst>
        </pc:spChg>
        <pc:spChg chg="add del mod">
          <ac:chgData name="권 희진" userId="9b051ea7-b388-402d-a36a-4aa50e99f981" providerId="ADAL" clId="{9A8B8850-7133-46FC-9C4A-C1A5164B8DBA}" dt="2023-04-25T01:14:03.651" v="17603" actId="478"/>
          <ac:spMkLst>
            <pc:docMk/>
            <pc:sldMk cId="3737174747" sldId="1301"/>
            <ac:spMk id="15" creationId="{E6E4A9D3-B542-984A-7D3F-116DB3BB85AC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18" creationId="{F3A4F5AA-EF14-C641-2C9C-4FE5EDD8790B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19" creationId="{44A1192C-EFA6-6FA2-C9F4-C15D45D3BB1A}"/>
          </ac:spMkLst>
        </pc:spChg>
        <pc:spChg chg="del">
          <ac:chgData name="권 희진" userId="9b051ea7-b388-402d-a36a-4aa50e99f981" providerId="ADAL" clId="{9A8B8850-7133-46FC-9C4A-C1A5164B8DBA}" dt="2023-03-31T06:38:39.968" v="9313" actId="478"/>
          <ac:spMkLst>
            <pc:docMk/>
            <pc:sldMk cId="3737174747" sldId="1301"/>
            <ac:spMk id="23" creationId="{FC3D2C62-ED87-2E25-F2F6-BFF4F41F5FBF}"/>
          </ac:spMkLst>
        </pc:spChg>
        <pc:spChg chg="del">
          <ac:chgData name="권 희진" userId="9b051ea7-b388-402d-a36a-4aa50e99f981" providerId="ADAL" clId="{9A8B8850-7133-46FC-9C4A-C1A5164B8DBA}" dt="2023-03-31T06:38:39.968" v="9313" actId="478"/>
          <ac:spMkLst>
            <pc:docMk/>
            <pc:sldMk cId="3737174747" sldId="1301"/>
            <ac:spMk id="24" creationId="{70980FFA-F113-63E2-E5F7-A7B3CB7B4182}"/>
          </ac:spMkLst>
        </pc:spChg>
        <pc:spChg chg="add mod">
          <ac:chgData name="권 희진" userId="9b051ea7-b388-402d-a36a-4aa50e99f981" providerId="ADAL" clId="{9A8B8850-7133-46FC-9C4A-C1A5164B8DBA}" dt="2023-04-03T08:54:03.407" v="10843" actId="1038"/>
          <ac:spMkLst>
            <pc:docMk/>
            <pc:sldMk cId="3737174747" sldId="1301"/>
            <ac:spMk id="24" creationId="{E9DCD7CB-E8AC-BB8C-B248-1F4BE58A2A69}"/>
          </ac:spMkLst>
        </pc:spChg>
        <pc:spChg chg="del">
          <ac:chgData name="권 희진" userId="9b051ea7-b388-402d-a36a-4aa50e99f981" providerId="ADAL" clId="{9A8B8850-7133-46FC-9C4A-C1A5164B8DBA}" dt="2023-03-31T06:38:39.968" v="9313" actId="478"/>
          <ac:spMkLst>
            <pc:docMk/>
            <pc:sldMk cId="3737174747" sldId="1301"/>
            <ac:spMk id="25" creationId="{207E0FDF-AD11-B825-ED71-5D15A45163AD}"/>
          </ac:spMkLst>
        </pc:spChg>
        <pc:spChg chg="mod">
          <ac:chgData name="권 희진" userId="9b051ea7-b388-402d-a36a-4aa50e99f981" providerId="ADAL" clId="{9A8B8850-7133-46FC-9C4A-C1A5164B8DBA}" dt="2023-04-03T08:55:44.425" v="10972"/>
          <ac:spMkLst>
            <pc:docMk/>
            <pc:sldMk cId="3737174747" sldId="1301"/>
            <ac:spMk id="26" creationId="{2ED42ECF-74F6-F92D-70C1-EE948A902734}"/>
          </ac:spMkLst>
        </pc:spChg>
        <pc:spChg chg="del">
          <ac:chgData name="권 희진" userId="9b051ea7-b388-402d-a36a-4aa50e99f981" providerId="ADAL" clId="{9A8B8850-7133-46FC-9C4A-C1A5164B8DBA}" dt="2023-03-31T06:38:39.968" v="9313" actId="478"/>
          <ac:spMkLst>
            <pc:docMk/>
            <pc:sldMk cId="3737174747" sldId="1301"/>
            <ac:spMk id="29" creationId="{212AF173-7524-FA02-0D47-01D2153C48A7}"/>
          </ac:spMkLst>
        </pc:spChg>
        <pc:spChg chg="mod">
          <ac:chgData name="권 희진" userId="9b051ea7-b388-402d-a36a-4aa50e99f981" providerId="ADAL" clId="{9A8B8850-7133-46FC-9C4A-C1A5164B8DBA}" dt="2023-04-03T08:55:48.813" v="10974"/>
          <ac:spMkLst>
            <pc:docMk/>
            <pc:sldMk cId="3737174747" sldId="1301"/>
            <ac:spMk id="30" creationId="{912EDF91-5095-9F0A-021F-74BA3675CD18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32" creationId="{3B306CD7-E7E3-0242-6F2E-980471A495E9}"/>
          </ac:spMkLst>
        </pc:spChg>
        <pc:spChg chg="add del mod">
          <ac:chgData name="권 희진" userId="9b051ea7-b388-402d-a36a-4aa50e99f981" providerId="ADAL" clId="{9A8B8850-7133-46FC-9C4A-C1A5164B8DBA}" dt="2023-03-31T06:47:35.217" v="9610" actId="478"/>
          <ac:spMkLst>
            <pc:docMk/>
            <pc:sldMk cId="3737174747" sldId="1301"/>
            <ac:spMk id="33" creationId="{8E259F12-9BF8-1F3B-51EA-17E396A8704A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34" creationId="{3D2A37E3-90BB-974B-1333-60275F658B78}"/>
          </ac:spMkLst>
        </pc:spChg>
        <pc:spChg chg="add del mod">
          <ac:chgData name="권 희진" userId="9b051ea7-b388-402d-a36a-4aa50e99f981" providerId="ADAL" clId="{9A8B8850-7133-46FC-9C4A-C1A5164B8DBA}" dt="2023-03-31T06:48:59.712" v="9670"/>
          <ac:spMkLst>
            <pc:docMk/>
            <pc:sldMk cId="3737174747" sldId="1301"/>
            <ac:spMk id="35" creationId="{C3ADA76E-A111-0C25-AF66-A508BE39E225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36" creationId="{7C7130C6-79F0-6BDA-F04F-1B4A0BD81B20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37" creationId="{86D534A2-6B8E-F2B8-56EC-74466C7401C8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38" creationId="{2FA973EF-31E9-498A-301B-0FD92EBC443D}"/>
          </ac:spMkLst>
        </pc:spChg>
        <pc:spChg chg="mod">
          <ac:chgData name="권 희진" userId="9b051ea7-b388-402d-a36a-4aa50e99f981" providerId="ADAL" clId="{9A8B8850-7133-46FC-9C4A-C1A5164B8DBA}" dt="2023-03-31T06:50:55.510" v="9696"/>
          <ac:spMkLst>
            <pc:docMk/>
            <pc:sldMk cId="3737174747" sldId="1301"/>
            <ac:spMk id="40" creationId="{23A28ECB-2FBB-F691-7152-2CC0D0096CB2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43" creationId="{3EA2F0F1-31CC-03E9-F5A5-6C931F4C954B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44" creationId="{AF0EDC2B-B0AC-1E48-EA00-6D2AB72C944E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45" creationId="{51CABCA3-9B94-6896-995C-99494778C19A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46" creationId="{FA91BE72-05B2-9F05-9318-6B38AC563A55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47" creationId="{B14AB10A-0F68-2BF6-4A55-A46F92B9E92E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48" creationId="{50825FA2-CAE1-A7E1-6E3E-E84E56F87B0F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49" creationId="{48CE8268-D0ED-7A87-5827-3B5D2F44CE27}"/>
          </ac:spMkLst>
        </pc:spChg>
        <pc:spChg chg="mod">
          <ac:chgData name="권 희진" userId="9b051ea7-b388-402d-a36a-4aa50e99f981" providerId="ADAL" clId="{9A8B8850-7133-46FC-9C4A-C1A5164B8DBA}" dt="2023-03-31T06:51:00.522" v="9698"/>
          <ac:spMkLst>
            <pc:docMk/>
            <pc:sldMk cId="3737174747" sldId="1301"/>
            <ac:spMk id="51" creationId="{BD47FF75-EB2D-C105-6993-357FFDC2EC55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54" creationId="{84B3C83D-5D0F-C14F-A678-1DBF01962994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55" creationId="{0034CD6D-89CC-2DFD-41FC-581424F91F05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56" creationId="{BDA75B71-840B-0B08-93E4-3F320775502A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57" creationId="{F6B96D67-05D8-6D76-CCE8-8E67B965F82A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58" creationId="{4728B625-7ECF-0941-8DC7-AE20ADBADA27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59" creationId="{F1096B84-FBA6-9F7D-2C9B-4130FD3346AE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60" creationId="{D9327BA3-F91F-87F0-5CCF-93F16A2B2877}"/>
          </ac:spMkLst>
        </pc:spChg>
        <pc:spChg chg="mod">
          <ac:chgData name="권 희진" userId="9b051ea7-b388-402d-a36a-4aa50e99f981" providerId="ADAL" clId="{9A8B8850-7133-46FC-9C4A-C1A5164B8DBA}" dt="2023-04-03T08:55:51.939" v="10976"/>
          <ac:spMkLst>
            <pc:docMk/>
            <pc:sldMk cId="3737174747" sldId="1301"/>
            <ac:spMk id="60" creationId="{F97B72C4-9880-E1BB-CB2E-C63580067A30}"/>
          </ac:spMkLst>
        </pc:spChg>
        <pc:spChg chg="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62" creationId="{2337A127-600D-B9BC-19B4-71C504900D04}"/>
          </ac:spMkLst>
        </pc:spChg>
        <pc:spChg chg="mod">
          <ac:chgData name="권 희진" userId="9b051ea7-b388-402d-a36a-4aa50e99f981" providerId="ADAL" clId="{9A8B8850-7133-46FC-9C4A-C1A5164B8DBA}" dt="2023-04-03T08:55:52.926" v="10977"/>
          <ac:spMkLst>
            <pc:docMk/>
            <pc:sldMk cId="3737174747" sldId="1301"/>
            <ac:spMk id="64" creationId="{A19DFD89-9EA4-6DE6-D315-7D9E0FA84842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65" creationId="{B9924529-EEEC-3BC8-7302-F5BF6B188548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66" creationId="{51FBBB5E-87F7-3F94-6112-F2B0D8FDF864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67" creationId="{231149EB-1D69-48FC-2A31-562589C4C222}"/>
          </ac:spMkLst>
        </pc:spChg>
        <pc:spChg chg="mod">
          <ac:chgData name="권 희진" userId="9b051ea7-b388-402d-a36a-4aa50e99f981" providerId="ADAL" clId="{9A8B8850-7133-46FC-9C4A-C1A5164B8DBA}" dt="2023-04-03T08:55:53.303" v="10978"/>
          <ac:spMkLst>
            <pc:docMk/>
            <pc:sldMk cId="3737174747" sldId="1301"/>
            <ac:spMk id="68" creationId="{451A3053-7370-3266-9AD0-CC3B71A77364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68" creationId="{6F2E1D62-C0B8-AFA1-DE28-ACC3E727C45D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69" creationId="{72F02D30-0979-7DD2-286C-A94105E38417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70" creationId="{939165BE-68E2-36E8-C2AD-254C4E99B64D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71" creationId="{D5629BEB-B02E-F3F9-3B68-C7AD0427C946}"/>
          </ac:spMkLst>
        </pc:spChg>
        <pc:spChg chg="mod">
          <ac:chgData name="권 희진" userId="9b051ea7-b388-402d-a36a-4aa50e99f981" providerId="ADAL" clId="{9A8B8850-7133-46FC-9C4A-C1A5164B8DBA}" dt="2023-04-03T08:55:53.626" v="10979"/>
          <ac:spMkLst>
            <pc:docMk/>
            <pc:sldMk cId="3737174747" sldId="1301"/>
            <ac:spMk id="72" creationId="{6DEC8732-E32C-3A20-C0BD-1120B5C98290}"/>
          </ac:spMkLst>
        </pc:spChg>
        <pc:spChg chg="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73" creationId="{E862BBC3-3B37-482E-A626-EB3399AF7E8D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76" creationId="{3D88C344-5317-FD5D-37C3-BB98ABE033D5}"/>
          </ac:spMkLst>
        </pc:spChg>
        <pc:spChg chg="mod">
          <ac:chgData name="권 희진" userId="9b051ea7-b388-402d-a36a-4aa50e99f981" providerId="ADAL" clId="{9A8B8850-7133-46FC-9C4A-C1A5164B8DBA}" dt="2023-04-03T08:55:53.796" v="10980"/>
          <ac:spMkLst>
            <pc:docMk/>
            <pc:sldMk cId="3737174747" sldId="1301"/>
            <ac:spMk id="76" creationId="{E10CAF4B-3053-1CD8-77DF-EECEF292FC91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77" creationId="{53C65F9B-EA06-1162-7251-12BCDE296B3A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78" creationId="{6E94653B-F1CC-D01A-494F-839930A1BF3A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79" creationId="{AFBA92A9-A956-772A-6F9F-B596EEBE26CD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80" creationId="{5FFE9FFD-B1FB-E301-FF30-2122461A0563}"/>
          </ac:spMkLst>
        </pc:spChg>
        <pc:spChg chg="mod">
          <ac:chgData name="권 희진" userId="9b051ea7-b388-402d-a36a-4aa50e99f981" providerId="ADAL" clId="{9A8B8850-7133-46FC-9C4A-C1A5164B8DBA}" dt="2023-04-03T08:55:53.991" v="10981"/>
          <ac:spMkLst>
            <pc:docMk/>
            <pc:sldMk cId="3737174747" sldId="1301"/>
            <ac:spMk id="80" creationId="{989CFB0F-9A16-B416-3423-95997F18F1BD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81" creationId="{32F33414-AA56-BE87-7054-2662047B8A7A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82" creationId="{0EF1B481-C0DD-7F64-8702-666081214FA4}"/>
          </ac:spMkLst>
        </pc:spChg>
        <pc:spChg chg="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84" creationId="{1D537BD4-6B16-207B-1CA6-36AECA154106}"/>
          </ac:spMkLst>
        </pc:spChg>
        <pc:spChg chg="mod">
          <ac:chgData name="권 희진" userId="9b051ea7-b388-402d-a36a-4aa50e99f981" providerId="ADAL" clId="{9A8B8850-7133-46FC-9C4A-C1A5164B8DBA}" dt="2023-04-03T08:55:54.311" v="10982"/>
          <ac:spMkLst>
            <pc:docMk/>
            <pc:sldMk cId="3737174747" sldId="1301"/>
            <ac:spMk id="84" creationId="{F2FBCC0C-7287-D377-48A1-BA9F04F7145E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87" creationId="{226E698F-2696-E279-D465-0DDD6E2B8801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88" creationId="{1E3008A3-E43F-2677-6AB0-B9620C80FDC3}"/>
          </ac:spMkLst>
        </pc:spChg>
        <pc:spChg chg="mod">
          <ac:chgData name="권 희진" userId="9b051ea7-b388-402d-a36a-4aa50e99f981" providerId="ADAL" clId="{9A8B8850-7133-46FC-9C4A-C1A5164B8DBA}" dt="2023-04-03T08:55:54.587" v="10983"/>
          <ac:spMkLst>
            <pc:docMk/>
            <pc:sldMk cId="3737174747" sldId="1301"/>
            <ac:spMk id="88" creationId="{7060086D-8074-3666-42DF-854E2E968407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89" creationId="{4713A60B-B959-2E3E-0A9D-D964022B9F44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90" creationId="{6D5FA01B-D267-DDBC-1270-2F9F42CCD0FA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91" creationId="{FC684893-9A1D-B5DD-E07C-623E8E832499}"/>
          </ac:spMkLst>
        </pc:spChg>
        <pc:spChg chg="add mod">
          <ac:chgData name="권 희진" userId="9b051ea7-b388-402d-a36a-4aa50e99f981" providerId="ADAL" clId="{9A8B8850-7133-46FC-9C4A-C1A5164B8DBA}" dt="2023-03-31T06:51:42.875" v="9737"/>
          <ac:spMkLst>
            <pc:docMk/>
            <pc:sldMk cId="3737174747" sldId="1301"/>
            <ac:spMk id="92" creationId="{00DF3B3F-748B-B35C-DED3-C616F1637983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93" creationId="{65C2D0F5-8E7D-4685-36C9-14DC5A431EC4}"/>
          </ac:spMkLst>
        </pc:spChg>
        <pc:spChg chg="mod">
          <ac:chgData name="권 희진" userId="9b051ea7-b388-402d-a36a-4aa50e99f981" providerId="ADAL" clId="{9A8B8850-7133-46FC-9C4A-C1A5164B8DBA}" dt="2023-03-31T06:51:50.757" v="9739"/>
          <ac:spMkLst>
            <pc:docMk/>
            <pc:sldMk cId="3737174747" sldId="1301"/>
            <ac:spMk id="95" creationId="{317CA284-4E55-BCDD-E562-8B61CE676821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98" creationId="{9D57F287-4B4F-37D8-4D46-D71FE202B097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99" creationId="{25B73F9D-EC3D-091D-2771-BE0FF85D3C6B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100" creationId="{5AC7A96E-917B-3540-2AFF-AD898A57AD2F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101" creationId="{A1E203B1-0F4B-E56C-C767-9D7460847F48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102" creationId="{13501555-55FC-8CD1-44F4-5DA3AADBFB3E}"/>
          </ac:spMkLst>
        </pc:spChg>
        <pc:spChg chg="add del mod">
          <ac:chgData name="권 희진" userId="9b051ea7-b388-402d-a36a-4aa50e99f981" providerId="ADAL" clId="{9A8B8850-7133-46FC-9C4A-C1A5164B8DBA}" dt="2023-04-03T08:43:39.497" v="10480" actId="478"/>
          <ac:spMkLst>
            <pc:docMk/>
            <pc:sldMk cId="3737174747" sldId="1301"/>
            <ac:spMk id="103" creationId="{9DCE8767-22D1-885C-5A1F-D3CACA935130}"/>
          </ac:spMkLst>
        </pc:spChg>
        <pc:spChg chg="add del mod">
          <ac:chgData name="권 희진" userId="9b051ea7-b388-402d-a36a-4aa50e99f981" providerId="ADAL" clId="{9A8B8850-7133-46FC-9C4A-C1A5164B8DBA}" dt="2023-04-03T08:53:45.968" v="10837" actId="478"/>
          <ac:spMkLst>
            <pc:docMk/>
            <pc:sldMk cId="3737174747" sldId="1301"/>
            <ac:spMk id="104" creationId="{D10C9283-DB11-C3D2-A3EF-0B412B38EFAD}"/>
          </ac:spMkLst>
        </pc:spChg>
        <pc:spChg chg="add del mod">
          <ac:chgData name="권 희진" userId="9b051ea7-b388-402d-a36a-4aa50e99f981" providerId="ADAL" clId="{9A8B8850-7133-46FC-9C4A-C1A5164B8DBA}" dt="2023-03-31T06:52:35.233" v="9752" actId="478"/>
          <ac:spMkLst>
            <pc:docMk/>
            <pc:sldMk cId="3737174747" sldId="1301"/>
            <ac:spMk id="107" creationId="{FE0428DB-9CDB-3769-ECF8-8E3105A5C07B}"/>
          </ac:spMkLst>
        </pc:spChg>
        <pc:spChg chg="add mod">
          <ac:chgData name="권 희진" userId="9b051ea7-b388-402d-a36a-4aa50e99f981" providerId="ADAL" clId="{9A8B8850-7133-46FC-9C4A-C1A5164B8DBA}" dt="2023-03-31T06:52:39.443" v="9754"/>
          <ac:spMkLst>
            <pc:docMk/>
            <pc:sldMk cId="3737174747" sldId="1301"/>
            <ac:spMk id="108" creationId="{B61F6C97-5F03-D1D1-158E-CB5135D45359}"/>
          </ac:spMkLst>
        </pc:spChg>
        <pc:spChg chg="add mod">
          <ac:chgData name="권 희진" userId="9b051ea7-b388-402d-a36a-4aa50e99f981" providerId="ADAL" clId="{9A8B8850-7133-46FC-9C4A-C1A5164B8DBA}" dt="2023-04-03T08:54:03.407" v="10843" actId="1038"/>
          <ac:spMkLst>
            <pc:docMk/>
            <pc:sldMk cId="3737174747" sldId="1301"/>
            <ac:spMk id="109" creationId="{110C9AB1-D5DA-972F-1574-B74D0184E9B6}"/>
          </ac:spMkLst>
        </pc:spChg>
        <pc:spChg chg="add mod">
          <ac:chgData name="권 희진" userId="9b051ea7-b388-402d-a36a-4aa50e99f981" providerId="ADAL" clId="{9A8B8850-7133-46FC-9C4A-C1A5164B8DBA}" dt="2023-04-03T08:54:03.407" v="10843" actId="1038"/>
          <ac:spMkLst>
            <pc:docMk/>
            <pc:sldMk cId="3737174747" sldId="1301"/>
            <ac:spMk id="110" creationId="{C3EECFBB-FF3A-75EC-64A8-6F88C9268017}"/>
          </ac:spMkLst>
        </pc:spChg>
        <pc:spChg chg="add mod">
          <ac:chgData name="권 희진" userId="9b051ea7-b388-402d-a36a-4aa50e99f981" providerId="ADAL" clId="{9A8B8850-7133-46FC-9C4A-C1A5164B8DBA}" dt="2023-04-03T08:54:12.759" v="10850" actId="122"/>
          <ac:spMkLst>
            <pc:docMk/>
            <pc:sldMk cId="3737174747" sldId="1301"/>
            <ac:spMk id="111" creationId="{15A9394C-41A8-8C85-7090-EF3AE504080E}"/>
          </ac:spMkLst>
        </pc:spChg>
        <pc:spChg chg="add mod">
          <ac:chgData name="권 희진" userId="9b051ea7-b388-402d-a36a-4aa50e99f981" providerId="ADAL" clId="{9A8B8850-7133-46FC-9C4A-C1A5164B8DBA}" dt="2023-03-31T06:53:41.363" v="9801"/>
          <ac:spMkLst>
            <pc:docMk/>
            <pc:sldMk cId="3737174747" sldId="1301"/>
            <ac:spMk id="112" creationId="{3A4E435A-7B7D-1FF9-3EB6-7D96E172C33C}"/>
          </ac:spMkLst>
        </pc:spChg>
        <pc:spChg chg="add mod">
          <ac:chgData name="권 희진" userId="9b051ea7-b388-402d-a36a-4aa50e99f981" providerId="ADAL" clId="{9A8B8850-7133-46FC-9C4A-C1A5164B8DBA}" dt="2023-04-03T08:45:43.406" v="10497" actId="1036"/>
          <ac:spMkLst>
            <pc:docMk/>
            <pc:sldMk cId="3737174747" sldId="1301"/>
            <ac:spMk id="113" creationId="{96CBC928-861F-081E-DAAE-4618C3E4D4C6}"/>
          </ac:spMkLst>
        </pc:spChg>
        <pc:spChg chg="add del mod">
          <ac:chgData name="권 희진" userId="9b051ea7-b388-402d-a36a-4aa50e99f981" providerId="ADAL" clId="{9A8B8850-7133-46FC-9C4A-C1A5164B8DBA}" dt="2023-04-03T08:44:13.290" v="10484" actId="478"/>
          <ac:spMkLst>
            <pc:docMk/>
            <pc:sldMk cId="3737174747" sldId="1301"/>
            <ac:spMk id="114" creationId="{F1600353-491A-E18C-604F-86774A91F329}"/>
          </ac:spMkLst>
        </pc:spChg>
        <pc:spChg chg="add mod">
          <ac:chgData name="권 희진" userId="9b051ea7-b388-402d-a36a-4aa50e99f981" providerId="ADAL" clId="{9A8B8850-7133-46FC-9C4A-C1A5164B8DBA}" dt="2023-04-03T08:45:43.406" v="10497" actId="1036"/>
          <ac:spMkLst>
            <pc:docMk/>
            <pc:sldMk cId="3737174747" sldId="1301"/>
            <ac:spMk id="118" creationId="{141B5010-5924-2140-BF54-FF8E94BD7021}"/>
          </ac:spMkLst>
        </pc:spChg>
        <pc:spChg chg="add mod">
          <ac:chgData name="권 희진" userId="9b051ea7-b388-402d-a36a-4aa50e99f981" providerId="ADAL" clId="{9A8B8850-7133-46FC-9C4A-C1A5164B8DBA}" dt="2023-04-03T08:45:43.406" v="10497" actId="1036"/>
          <ac:spMkLst>
            <pc:docMk/>
            <pc:sldMk cId="3737174747" sldId="1301"/>
            <ac:spMk id="119" creationId="{261E4262-1A60-49EE-C757-90AFF23F899F}"/>
          </ac:spMkLst>
        </pc:spChg>
        <pc:spChg chg="add mod">
          <ac:chgData name="권 희진" userId="9b051ea7-b388-402d-a36a-4aa50e99f981" providerId="ADAL" clId="{9A8B8850-7133-46FC-9C4A-C1A5164B8DBA}" dt="2023-04-03T08:45:43.406" v="10497" actId="1036"/>
          <ac:spMkLst>
            <pc:docMk/>
            <pc:sldMk cId="3737174747" sldId="1301"/>
            <ac:spMk id="120" creationId="{946986AA-19FB-5801-139D-3200D819E0A5}"/>
          </ac:spMkLst>
        </pc:spChg>
        <pc:spChg chg="add mod">
          <ac:chgData name="권 희진" userId="9b051ea7-b388-402d-a36a-4aa50e99f981" providerId="ADAL" clId="{9A8B8850-7133-46FC-9C4A-C1A5164B8DBA}" dt="2023-04-03T08:45:43.406" v="10497" actId="1036"/>
          <ac:spMkLst>
            <pc:docMk/>
            <pc:sldMk cId="3737174747" sldId="1301"/>
            <ac:spMk id="121" creationId="{D5349707-BE9B-0B41-74C8-8AABADCF12C9}"/>
          </ac:spMkLst>
        </pc:spChg>
        <pc:spChg chg="add mod">
          <ac:chgData name="권 희진" userId="9b051ea7-b388-402d-a36a-4aa50e99f981" providerId="ADAL" clId="{9A8B8850-7133-46FC-9C4A-C1A5164B8DBA}" dt="2023-04-03T08:45:43.406" v="10497" actId="1036"/>
          <ac:spMkLst>
            <pc:docMk/>
            <pc:sldMk cId="3737174747" sldId="1301"/>
            <ac:spMk id="122" creationId="{E28E5B7E-0FF1-C13B-A4F2-672931DAA6FF}"/>
          </ac:spMkLst>
        </pc:spChg>
        <pc:spChg chg="add mod">
          <ac:chgData name="권 희진" userId="9b051ea7-b388-402d-a36a-4aa50e99f981" providerId="ADAL" clId="{9A8B8850-7133-46FC-9C4A-C1A5164B8DBA}" dt="2023-04-03T08:45:43.406" v="10497" actId="1036"/>
          <ac:spMkLst>
            <pc:docMk/>
            <pc:sldMk cId="3737174747" sldId="1301"/>
            <ac:spMk id="123" creationId="{67D1D02A-293A-2176-8461-EDEDF41B983C}"/>
          </ac:spMkLst>
        </pc:spChg>
        <pc:spChg chg="add mod">
          <ac:chgData name="권 희진" userId="9b051ea7-b388-402d-a36a-4aa50e99f981" providerId="ADAL" clId="{9A8B8850-7133-46FC-9C4A-C1A5164B8DBA}" dt="2023-03-31T07:05:15.708" v="9969"/>
          <ac:spMkLst>
            <pc:docMk/>
            <pc:sldMk cId="3737174747" sldId="1301"/>
            <ac:spMk id="124" creationId="{7FCAB5CD-89AD-6A76-92CB-296F482CCF9D}"/>
          </ac:spMkLst>
        </pc:spChg>
        <pc:spChg chg="add mod">
          <ac:chgData name="권 희진" userId="9b051ea7-b388-402d-a36a-4aa50e99f981" providerId="ADAL" clId="{9A8B8850-7133-46FC-9C4A-C1A5164B8DBA}" dt="2023-04-03T08:45:43.406" v="10497" actId="1036"/>
          <ac:spMkLst>
            <pc:docMk/>
            <pc:sldMk cId="3737174747" sldId="1301"/>
            <ac:spMk id="125" creationId="{EE15DFE4-5622-7E76-49D1-E2F68D6BED82}"/>
          </ac:spMkLst>
        </pc:spChg>
        <pc:spChg chg="add del mod">
          <ac:chgData name="권 희진" userId="9b051ea7-b388-402d-a36a-4aa50e99f981" providerId="ADAL" clId="{9A8B8850-7133-46FC-9C4A-C1A5164B8DBA}" dt="2023-04-03T08:44:13.290" v="10484" actId="478"/>
          <ac:spMkLst>
            <pc:docMk/>
            <pc:sldMk cId="3737174747" sldId="1301"/>
            <ac:spMk id="126" creationId="{E3480386-A74C-13F8-790B-CFB51256586B}"/>
          </ac:spMkLst>
        </pc:spChg>
        <pc:spChg chg="add mod">
          <ac:chgData name="권 희진" userId="9b051ea7-b388-402d-a36a-4aa50e99f981" providerId="ADAL" clId="{9A8B8850-7133-46FC-9C4A-C1A5164B8DBA}" dt="2023-03-31T07:05:46.988" v="9987"/>
          <ac:spMkLst>
            <pc:docMk/>
            <pc:sldMk cId="3737174747" sldId="1301"/>
            <ac:spMk id="127" creationId="{E88F0AFE-5335-5CD0-90F0-27B4D4EB3555}"/>
          </ac:spMkLst>
        </pc:spChg>
        <pc:spChg chg="add del mod">
          <ac:chgData name="권 희진" userId="9b051ea7-b388-402d-a36a-4aa50e99f981" providerId="ADAL" clId="{9A8B8850-7133-46FC-9C4A-C1A5164B8DBA}" dt="2023-04-03T08:44:13.290" v="10484" actId="478"/>
          <ac:spMkLst>
            <pc:docMk/>
            <pc:sldMk cId="3737174747" sldId="1301"/>
            <ac:spMk id="128" creationId="{117AD849-13CB-928D-1CDE-1DB85DCD9491}"/>
          </ac:spMkLst>
        </pc:spChg>
        <pc:spChg chg="add del mod">
          <ac:chgData name="권 희진" userId="9b051ea7-b388-402d-a36a-4aa50e99f981" providerId="ADAL" clId="{9A8B8850-7133-46FC-9C4A-C1A5164B8DBA}" dt="2023-04-03T08:44:13.290" v="10484" actId="478"/>
          <ac:spMkLst>
            <pc:docMk/>
            <pc:sldMk cId="3737174747" sldId="1301"/>
            <ac:spMk id="129" creationId="{7E4AC9EB-D860-F0DA-D845-C2159FBD6417}"/>
          </ac:spMkLst>
        </pc:spChg>
        <pc:spChg chg="add mod">
          <ac:chgData name="권 희진" userId="9b051ea7-b388-402d-a36a-4aa50e99f981" providerId="ADAL" clId="{9A8B8850-7133-46FC-9C4A-C1A5164B8DBA}" dt="2023-03-31T07:06:18.863" v="10011"/>
          <ac:spMkLst>
            <pc:docMk/>
            <pc:sldMk cId="3737174747" sldId="1301"/>
            <ac:spMk id="130" creationId="{A9BDDC4A-DBCA-247E-29AE-A3AD31EF16DD}"/>
          </ac:spMkLst>
        </pc:spChg>
        <pc:spChg chg="add del mod">
          <ac:chgData name="권 희진" userId="9b051ea7-b388-402d-a36a-4aa50e99f981" providerId="ADAL" clId="{9A8B8850-7133-46FC-9C4A-C1A5164B8DBA}" dt="2023-04-03T08:44:13.290" v="10484" actId="478"/>
          <ac:spMkLst>
            <pc:docMk/>
            <pc:sldMk cId="3737174747" sldId="1301"/>
            <ac:spMk id="131" creationId="{45FEB67A-07FD-4BDE-BAC3-B77E6E8C61AD}"/>
          </ac:spMkLst>
        </pc:spChg>
        <pc:spChg chg="add mod">
          <ac:chgData name="권 희진" userId="9b051ea7-b388-402d-a36a-4aa50e99f981" providerId="ADAL" clId="{9A8B8850-7133-46FC-9C4A-C1A5164B8DBA}" dt="2023-03-31T07:06:56.308" v="10053" actId="571"/>
          <ac:spMkLst>
            <pc:docMk/>
            <pc:sldMk cId="3737174747" sldId="1301"/>
            <ac:spMk id="132" creationId="{6BFECDA3-9131-7092-F945-5C3DD9E46EC1}"/>
          </ac:spMkLst>
        </pc:spChg>
        <pc:spChg chg="add del">
          <ac:chgData name="권 희진" userId="9b051ea7-b388-402d-a36a-4aa50e99f981" providerId="ADAL" clId="{9A8B8850-7133-46FC-9C4A-C1A5164B8DBA}" dt="2023-03-31T07:07:23.850" v="10065" actId="11529"/>
          <ac:spMkLst>
            <pc:docMk/>
            <pc:sldMk cId="3737174747" sldId="1301"/>
            <ac:spMk id="133" creationId="{793C02A2-2723-85BA-50DE-09D8265D38A5}"/>
          </ac:spMkLst>
        </pc:spChg>
        <pc:spChg chg="add del mod">
          <ac:chgData name="권 희진" userId="9b051ea7-b388-402d-a36a-4aa50e99f981" providerId="ADAL" clId="{9A8B8850-7133-46FC-9C4A-C1A5164B8DBA}" dt="2023-04-03T08:44:13.290" v="10484" actId="478"/>
          <ac:spMkLst>
            <pc:docMk/>
            <pc:sldMk cId="3737174747" sldId="1301"/>
            <ac:spMk id="134" creationId="{A986B3E3-170C-FB91-7627-91DFF0512E19}"/>
          </ac:spMkLst>
        </pc:spChg>
        <pc:spChg chg="add mod">
          <ac:chgData name="권 희진" userId="9b051ea7-b388-402d-a36a-4aa50e99f981" providerId="ADAL" clId="{9A8B8850-7133-46FC-9C4A-C1A5164B8DBA}" dt="2023-04-03T08:45:49.215" v="10498" actId="1076"/>
          <ac:spMkLst>
            <pc:docMk/>
            <pc:sldMk cId="3737174747" sldId="1301"/>
            <ac:spMk id="136" creationId="{79A6FD8A-BADF-53F0-7627-DBFDAC570F19}"/>
          </ac:spMkLst>
        </pc:spChg>
        <pc:spChg chg="add mod">
          <ac:chgData name="권 희진" userId="9b051ea7-b388-402d-a36a-4aa50e99f981" providerId="ADAL" clId="{9A8B8850-7133-46FC-9C4A-C1A5164B8DBA}" dt="2023-04-03T08:45:49.215" v="10498" actId="1076"/>
          <ac:spMkLst>
            <pc:docMk/>
            <pc:sldMk cId="3737174747" sldId="1301"/>
            <ac:spMk id="137" creationId="{82648034-F5F5-3B7B-1024-4313A4C6984A}"/>
          </ac:spMkLst>
        </pc:spChg>
        <pc:spChg chg="add del mod">
          <ac:chgData name="권 희진" userId="9b051ea7-b388-402d-a36a-4aa50e99f981" providerId="ADAL" clId="{9A8B8850-7133-46FC-9C4A-C1A5164B8DBA}" dt="2023-03-31T07:12:54.554" v="10115" actId="478"/>
          <ac:spMkLst>
            <pc:docMk/>
            <pc:sldMk cId="3737174747" sldId="1301"/>
            <ac:spMk id="138" creationId="{CD41DAB9-3F06-3AB0-3F6C-831B778DF97E}"/>
          </ac:spMkLst>
        </pc:spChg>
        <pc:spChg chg="add del mod">
          <ac:chgData name="권 희진" userId="9b051ea7-b388-402d-a36a-4aa50e99f981" providerId="ADAL" clId="{9A8B8850-7133-46FC-9C4A-C1A5164B8DBA}" dt="2023-03-31T07:14:41.936" v="10156" actId="478"/>
          <ac:spMkLst>
            <pc:docMk/>
            <pc:sldMk cId="3737174747" sldId="1301"/>
            <ac:spMk id="139" creationId="{B55E89BB-5846-D993-9E96-DA3E6882A3E8}"/>
          </ac:spMkLst>
        </pc:spChg>
        <pc:spChg chg="add del mod">
          <ac:chgData name="권 희진" userId="9b051ea7-b388-402d-a36a-4aa50e99f981" providerId="ADAL" clId="{9A8B8850-7133-46FC-9C4A-C1A5164B8DBA}" dt="2023-03-31T07:12:51.776" v="10112" actId="478"/>
          <ac:spMkLst>
            <pc:docMk/>
            <pc:sldMk cId="3737174747" sldId="1301"/>
            <ac:spMk id="140" creationId="{F29E2418-BC1C-6437-ED4E-D4A29271F767}"/>
          </ac:spMkLst>
        </pc:spChg>
        <pc:spChg chg="add mod">
          <ac:chgData name="권 희진" userId="9b051ea7-b388-402d-a36a-4aa50e99f981" providerId="ADAL" clId="{9A8B8850-7133-46FC-9C4A-C1A5164B8DBA}" dt="2023-04-03T08:45:38.722" v="10494" actId="1076"/>
          <ac:spMkLst>
            <pc:docMk/>
            <pc:sldMk cId="3737174747" sldId="1301"/>
            <ac:spMk id="146" creationId="{1544B1EB-B4ED-60FE-E090-51261A66B4AE}"/>
          </ac:spMkLst>
        </pc:spChg>
        <pc:spChg chg="add del mod">
          <ac:chgData name="권 희진" userId="9b051ea7-b388-402d-a36a-4aa50e99f981" providerId="ADAL" clId="{9A8B8850-7133-46FC-9C4A-C1A5164B8DBA}" dt="2023-04-24T04:42:59.536" v="17499" actId="478"/>
          <ac:spMkLst>
            <pc:docMk/>
            <pc:sldMk cId="3737174747" sldId="1301"/>
            <ac:spMk id="151" creationId="{115B0642-974F-ED2C-9AB9-E6438C576D8E}"/>
          </ac:spMkLst>
        </pc:spChg>
        <pc:grpChg chg="del mod">
          <ac:chgData name="권 희진" userId="9b051ea7-b388-402d-a36a-4aa50e99f981" providerId="ADAL" clId="{9A8B8850-7133-46FC-9C4A-C1A5164B8DBA}" dt="2023-05-09T07:33:41.427" v="21153" actId="478"/>
          <ac:grpSpMkLst>
            <pc:docMk/>
            <pc:sldMk cId="3737174747" sldId="1301"/>
            <ac:grpSpMk id="12" creationId="{1F8CD5E9-B2D3-0D65-549F-322134A4266A}"/>
          </ac:grpSpMkLst>
        </pc:grpChg>
        <pc:grpChg chg="add del mod">
          <ac:chgData name="권 희진" userId="9b051ea7-b388-402d-a36a-4aa50e99f981" providerId="ADAL" clId="{9A8B8850-7133-46FC-9C4A-C1A5164B8DBA}" dt="2023-04-03T08:43:39.497" v="10480" actId="478"/>
          <ac:grpSpMkLst>
            <pc:docMk/>
            <pc:sldMk cId="3737174747" sldId="1301"/>
            <ac:grpSpMk id="17" creationId="{269239B7-FA5F-C3D6-DC7C-F7BB14B8BA88}"/>
          </ac:grpSpMkLst>
        </pc:grpChg>
        <pc:grpChg chg="del mod">
          <ac:chgData name="권 희진" userId="9b051ea7-b388-402d-a36a-4aa50e99f981" providerId="ADAL" clId="{9A8B8850-7133-46FC-9C4A-C1A5164B8DBA}" dt="2023-05-09T07:33:31.818" v="21151" actId="478"/>
          <ac:grpSpMkLst>
            <pc:docMk/>
            <pc:sldMk cId="3737174747" sldId="1301"/>
            <ac:grpSpMk id="21" creationId="{FAEE3005-0363-AFBD-E7A3-2FA50EE9288C}"/>
          </ac:grpSpMkLst>
        </pc:grpChg>
        <pc:grpChg chg="add mod">
          <ac:chgData name="권 희진" userId="9b051ea7-b388-402d-a36a-4aa50e99f981" providerId="ADAL" clId="{9A8B8850-7133-46FC-9C4A-C1A5164B8DBA}" dt="2023-04-04T00:32:32.461" v="11353" actId="1038"/>
          <ac:grpSpMkLst>
            <pc:docMk/>
            <pc:sldMk cId="3737174747" sldId="1301"/>
            <ac:grpSpMk id="25" creationId="{D7BBE704-7FD9-97DD-B74B-D669DA182411}"/>
          </ac:grpSpMkLst>
        </pc:grpChg>
        <pc:grpChg chg="add mod">
          <ac:chgData name="권 희진" userId="9b051ea7-b388-402d-a36a-4aa50e99f981" providerId="ADAL" clId="{9A8B8850-7133-46FC-9C4A-C1A5164B8DBA}" dt="2023-04-04T00:32:32.461" v="11353" actId="1038"/>
          <ac:grpSpMkLst>
            <pc:docMk/>
            <pc:sldMk cId="3737174747" sldId="1301"/>
            <ac:grpSpMk id="29" creationId="{7DB4341D-F220-5CC9-BBA2-B4DE4DC37C00}"/>
          </ac:grpSpMkLst>
        </pc:grpChg>
        <pc:grpChg chg="add mod">
          <ac:chgData name="권 희진" userId="9b051ea7-b388-402d-a36a-4aa50e99f981" providerId="ADAL" clId="{9A8B8850-7133-46FC-9C4A-C1A5164B8DBA}" dt="2023-04-04T00:32:32.461" v="11353" actId="1038"/>
          <ac:grpSpMkLst>
            <pc:docMk/>
            <pc:sldMk cId="3737174747" sldId="1301"/>
            <ac:grpSpMk id="35" creationId="{4BB250E3-AC31-2E8F-DA9F-10D0F429C284}"/>
          </ac:grpSpMkLst>
        </pc:grpChg>
        <pc:grpChg chg="add del mod">
          <ac:chgData name="권 희진" userId="9b051ea7-b388-402d-a36a-4aa50e99f981" providerId="ADAL" clId="{9A8B8850-7133-46FC-9C4A-C1A5164B8DBA}" dt="2023-04-03T08:43:39.497" v="10480" actId="478"/>
          <ac:grpSpMkLst>
            <pc:docMk/>
            <pc:sldMk cId="3737174747" sldId="1301"/>
            <ac:grpSpMk id="39" creationId="{E1C3218F-474E-DCA1-D13A-5E79275E2382}"/>
          </ac:grpSpMkLst>
        </pc:grpChg>
        <pc:grpChg chg="add del mod">
          <ac:chgData name="권 희진" userId="9b051ea7-b388-402d-a36a-4aa50e99f981" providerId="ADAL" clId="{9A8B8850-7133-46FC-9C4A-C1A5164B8DBA}" dt="2023-04-03T08:43:39.497" v="10480" actId="478"/>
          <ac:grpSpMkLst>
            <pc:docMk/>
            <pc:sldMk cId="3737174747" sldId="1301"/>
            <ac:grpSpMk id="50" creationId="{090AF0CD-3185-B155-D9E0-72BF71C04524}"/>
          </ac:grpSpMkLst>
        </pc:grpChg>
        <pc:grpChg chg="add mod">
          <ac:chgData name="권 희진" userId="9b051ea7-b388-402d-a36a-4aa50e99f981" providerId="ADAL" clId="{9A8B8850-7133-46FC-9C4A-C1A5164B8DBA}" dt="2023-03-31T06:51:42.875" v="9737"/>
          <ac:grpSpMkLst>
            <pc:docMk/>
            <pc:sldMk cId="3737174747" sldId="1301"/>
            <ac:grpSpMk id="61" creationId="{C938DCDB-3C18-BEE0-40AE-0F3ACB5DCC18}"/>
          </ac:grpSpMkLst>
        </pc:grpChg>
        <pc:grpChg chg="add mod">
          <ac:chgData name="권 희진" userId="9b051ea7-b388-402d-a36a-4aa50e99f981" providerId="ADAL" clId="{9A8B8850-7133-46FC-9C4A-C1A5164B8DBA}" dt="2023-04-04T00:32:32.461" v="11353" actId="1038"/>
          <ac:grpSpMkLst>
            <pc:docMk/>
            <pc:sldMk cId="3737174747" sldId="1301"/>
            <ac:grpSpMk id="63" creationId="{1D5746BD-EEF3-828F-B943-E9AA5670D01F}"/>
          </ac:grpSpMkLst>
        </pc:grpChg>
        <pc:grpChg chg="add mod">
          <ac:chgData name="권 희진" userId="9b051ea7-b388-402d-a36a-4aa50e99f981" providerId="ADAL" clId="{9A8B8850-7133-46FC-9C4A-C1A5164B8DBA}" dt="2023-04-04T00:32:32.461" v="11353" actId="1038"/>
          <ac:grpSpMkLst>
            <pc:docMk/>
            <pc:sldMk cId="3737174747" sldId="1301"/>
            <ac:grpSpMk id="67" creationId="{0896E5B2-E737-546C-3454-7C828D2413B2}"/>
          </ac:grpSpMkLst>
        </pc:grpChg>
        <pc:grpChg chg="add mod">
          <ac:chgData name="권 희진" userId="9b051ea7-b388-402d-a36a-4aa50e99f981" providerId="ADAL" clId="{9A8B8850-7133-46FC-9C4A-C1A5164B8DBA}" dt="2023-04-04T00:32:32.461" v="11353" actId="1038"/>
          <ac:grpSpMkLst>
            <pc:docMk/>
            <pc:sldMk cId="3737174747" sldId="1301"/>
            <ac:grpSpMk id="71" creationId="{6EF0A990-C5B5-13BD-7C27-0494A0A95ED2}"/>
          </ac:grpSpMkLst>
        </pc:grpChg>
        <pc:grpChg chg="add mod">
          <ac:chgData name="권 희진" userId="9b051ea7-b388-402d-a36a-4aa50e99f981" providerId="ADAL" clId="{9A8B8850-7133-46FC-9C4A-C1A5164B8DBA}" dt="2023-03-31T06:51:42.875" v="9737"/>
          <ac:grpSpMkLst>
            <pc:docMk/>
            <pc:sldMk cId="3737174747" sldId="1301"/>
            <ac:grpSpMk id="72" creationId="{B49BAB34-B99E-0A5A-03B5-E8C394110FEF}"/>
          </ac:grpSpMkLst>
        </pc:grpChg>
        <pc:grpChg chg="add mod">
          <ac:chgData name="권 희진" userId="9b051ea7-b388-402d-a36a-4aa50e99f981" providerId="ADAL" clId="{9A8B8850-7133-46FC-9C4A-C1A5164B8DBA}" dt="2023-04-04T00:32:32.461" v="11353" actId="1038"/>
          <ac:grpSpMkLst>
            <pc:docMk/>
            <pc:sldMk cId="3737174747" sldId="1301"/>
            <ac:grpSpMk id="75" creationId="{29993976-9470-1870-0490-5F71BF473369}"/>
          </ac:grpSpMkLst>
        </pc:grpChg>
        <pc:grpChg chg="add mod">
          <ac:chgData name="권 희진" userId="9b051ea7-b388-402d-a36a-4aa50e99f981" providerId="ADAL" clId="{9A8B8850-7133-46FC-9C4A-C1A5164B8DBA}" dt="2023-04-04T00:32:32.461" v="11353" actId="1038"/>
          <ac:grpSpMkLst>
            <pc:docMk/>
            <pc:sldMk cId="3737174747" sldId="1301"/>
            <ac:grpSpMk id="79" creationId="{B5081348-30AA-9496-2756-A11698DBD7ED}"/>
          </ac:grpSpMkLst>
        </pc:grpChg>
        <pc:grpChg chg="add mod">
          <ac:chgData name="권 희진" userId="9b051ea7-b388-402d-a36a-4aa50e99f981" providerId="ADAL" clId="{9A8B8850-7133-46FC-9C4A-C1A5164B8DBA}" dt="2023-03-31T06:51:42.875" v="9737"/>
          <ac:grpSpMkLst>
            <pc:docMk/>
            <pc:sldMk cId="3737174747" sldId="1301"/>
            <ac:grpSpMk id="83" creationId="{43D72220-FE08-2BC2-7A01-AB562B44AE19}"/>
          </ac:grpSpMkLst>
        </pc:grpChg>
        <pc:grpChg chg="add mod">
          <ac:chgData name="권 희진" userId="9b051ea7-b388-402d-a36a-4aa50e99f981" providerId="ADAL" clId="{9A8B8850-7133-46FC-9C4A-C1A5164B8DBA}" dt="2023-04-04T00:32:32.461" v="11353" actId="1038"/>
          <ac:grpSpMkLst>
            <pc:docMk/>
            <pc:sldMk cId="3737174747" sldId="1301"/>
            <ac:grpSpMk id="83" creationId="{D6E617C3-DE4F-FA9E-C301-2E6067D6E9E0}"/>
          </ac:grpSpMkLst>
        </pc:grpChg>
        <pc:grpChg chg="add mod">
          <ac:chgData name="권 희진" userId="9b051ea7-b388-402d-a36a-4aa50e99f981" providerId="ADAL" clId="{9A8B8850-7133-46FC-9C4A-C1A5164B8DBA}" dt="2023-04-04T00:32:32.461" v="11353" actId="1038"/>
          <ac:grpSpMkLst>
            <pc:docMk/>
            <pc:sldMk cId="3737174747" sldId="1301"/>
            <ac:grpSpMk id="87" creationId="{7CC372AF-A3EC-4DA2-98AD-F607FBBAFE3D}"/>
          </ac:grpSpMkLst>
        </pc:grpChg>
        <pc:grpChg chg="add del mod">
          <ac:chgData name="권 희진" userId="9b051ea7-b388-402d-a36a-4aa50e99f981" providerId="ADAL" clId="{9A8B8850-7133-46FC-9C4A-C1A5164B8DBA}" dt="2023-04-03T08:43:39.497" v="10480" actId="478"/>
          <ac:grpSpMkLst>
            <pc:docMk/>
            <pc:sldMk cId="3737174747" sldId="1301"/>
            <ac:grpSpMk id="94" creationId="{5E641539-40D7-2D0F-293C-2D7192C4FDA3}"/>
          </ac:grpSpMkLst>
        </pc:grpChg>
        <pc:graphicFrameChg chg="add mod modGraphic">
          <ac:chgData name="권 희진" userId="9b051ea7-b388-402d-a36a-4aa50e99f981" providerId="ADAL" clId="{9A8B8850-7133-46FC-9C4A-C1A5164B8DBA}" dt="2023-05-09T07:33:27.089" v="21150" actId="20577"/>
          <ac:graphicFrameMkLst>
            <pc:docMk/>
            <pc:sldMk cId="3737174747" sldId="1301"/>
            <ac:graphicFrameMk id="2" creationId="{405C8B1B-BF69-33C0-D824-727C2F6C28B6}"/>
          </ac:graphicFrameMkLst>
        </pc:graphicFrameChg>
        <pc:graphicFrameChg chg="add del mod">
          <ac:chgData name="권 희진" userId="9b051ea7-b388-402d-a36a-4aa50e99f981" providerId="ADAL" clId="{9A8B8850-7133-46FC-9C4A-C1A5164B8DBA}" dt="2023-04-03T08:50:19.263" v="10764"/>
          <ac:graphicFrameMkLst>
            <pc:docMk/>
            <pc:sldMk cId="3737174747" sldId="1301"/>
            <ac:graphicFrameMk id="22" creationId="{CAB9B0B2-05EB-0DC5-AC45-C5F10EEEEFBF}"/>
          </ac:graphicFrameMkLst>
        </pc:graphicFrameChg>
        <pc:graphicFrameChg chg="add del mod">
          <ac:chgData name="권 희진" userId="9b051ea7-b388-402d-a36a-4aa50e99f981" providerId="ADAL" clId="{9A8B8850-7133-46FC-9C4A-C1A5164B8DBA}" dt="2023-04-03T08:50:55.507" v="10769"/>
          <ac:graphicFrameMkLst>
            <pc:docMk/>
            <pc:sldMk cId="3737174747" sldId="1301"/>
            <ac:graphicFrameMk id="23" creationId="{86D53680-E480-38AC-D415-C80F74CB7485}"/>
          </ac:graphicFrameMkLst>
        </pc:graphicFrameChg>
        <pc:graphicFrameChg chg="add del mod modGraphic">
          <ac:chgData name="권 희진" userId="9b051ea7-b388-402d-a36a-4aa50e99f981" providerId="ADAL" clId="{9A8B8850-7133-46FC-9C4A-C1A5164B8DBA}" dt="2023-03-31T07:57:44.681" v="10314" actId="478"/>
          <ac:graphicFrameMkLst>
            <pc:docMk/>
            <pc:sldMk cId="3737174747" sldId="1301"/>
            <ac:graphicFrameMk id="135" creationId="{ED7F6ECD-DBD6-C713-60A4-19657E7536C5}"/>
          </ac:graphicFrameMkLst>
        </pc:graphicFrameChg>
        <pc:picChg chg="add del mod">
          <ac:chgData name="권 희진" userId="9b051ea7-b388-402d-a36a-4aa50e99f981" providerId="ADAL" clId="{9A8B8850-7133-46FC-9C4A-C1A5164B8DBA}" dt="2023-03-31T06:50:53.599" v="9695" actId="478"/>
          <ac:picMkLst>
            <pc:docMk/>
            <pc:sldMk cId="3737174747" sldId="1301"/>
            <ac:picMk id="4" creationId="{14F6D93E-5210-16D6-105B-FF10E421C5EC}"/>
          </ac:picMkLst>
        </pc:picChg>
        <pc:picChg chg="add del mod">
          <ac:chgData name="권 희진" userId="9b051ea7-b388-402d-a36a-4aa50e99f981" providerId="ADAL" clId="{9A8B8850-7133-46FC-9C4A-C1A5164B8DBA}" dt="2023-03-31T06:51:04.044" v="9700" actId="478"/>
          <ac:picMkLst>
            <pc:docMk/>
            <pc:sldMk cId="3737174747" sldId="1301"/>
            <ac:picMk id="22" creationId="{A47C8DA1-CDD8-D2D3-EF75-1EFD8CA1D5DF}"/>
          </ac:picMkLst>
        </pc:picChg>
        <pc:picChg chg="del">
          <ac:chgData name="권 희진" userId="9b051ea7-b388-402d-a36a-4aa50e99f981" providerId="ADAL" clId="{9A8B8850-7133-46FC-9C4A-C1A5164B8DBA}" dt="2023-03-31T06:38:39.968" v="9313" actId="478"/>
          <ac:picMkLst>
            <pc:docMk/>
            <pc:sldMk cId="3737174747" sldId="1301"/>
            <ac:picMk id="30" creationId="{FF47DB81-B680-2885-0FFB-771F040B1BD6}"/>
          </ac:picMkLst>
        </pc:picChg>
        <pc:picChg chg="del">
          <ac:chgData name="권 희진" userId="9b051ea7-b388-402d-a36a-4aa50e99f981" providerId="ADAL" clId="{9A8B8850-7133-46FC-9C4A-C1A5164B8DBA}" dt="2023-03-31T06:38:39.968" v="9313" actId="478"/>
          <ac:picMkLst>
            <pc:docMk/>
            <pc:sldMk cId="3737174747" sldId="1301"/>
            <ac:picMk id="31" creationId="{AC6D8014-C9C1-1483-2A2A-2D9063F5FE75}"/>
          </ac:picMkLst>
        </pc:picChg>
        <pc:picChg chg="add mod">
          <ac:chgData name="권 희진" userId="9b051ea7-b388-402d-a36a-4aa50e99f981" providerId="ADAL" clId="{9A8B8850-7133-46FC-9C4A-C1A5164B8DBA}" dt="2023-03-31T06:55:09.045" v="9833" actId="1037"/>
          <ac:picMkLst>
            <pc:docMk/>
            <pc:sldMk cId="3737174747" sldId="1301"/>
            <ac:picMk id="105" creationId="{AD92B2E2-73C1-4A5A-5D2D-589F4010137F}"/>
          </ac:picMkLst>
        </pc:picChg>
        <pc:picChg chg="add mod">
          <ac:chgData name="권 희진" userId="9b051ea7-b388-402d-a36a-4aa50e99f981" providerId="ADAL" clId="{9A8B8850-7133-46FC-9C4A-C1A5164B8DBA}" dt="2023-04-03T08:54:07.581" v="10849" actId="1037"/>
          <ac:picMkLst>
            <pc:docMk/>
            <pc:sldMk cId="3737174747" sldId="1301"/>
            <ac:picMk id="106" creationId="{EF06BC33-0445-7210-C594-DF2216521A79}"/>
          </ac:picMkLst>
        </pc:picChg>
        <pc:picChg chg="add del">
          <ac:chgData name="권 희진" userId="9b051ea7-b388-402d-a36a-4aa50e99f981" providerId="ADAL" clId="{9A8B8850-7133-46FC-9C4A-C1A5164B8DBA}" dt="2023-03-31T07:15:36.025" v="10198" actId="478"/>
          <ac:picMkLst>
            <pc:docMk/>
            <pc:sldMk cId="3737174747" sldId="1301"/>
            <ac:picMk id="145" creationId="{1CA38AFB-6EDC-2C4A-F8FE-63DD240DA8D8}"/>
          </ac:picMkLst>
        </pc:picChg>
        <pc:inkChg chg="add mod">
          <ac:chgData name="권 희진" userId="9b051ea7-b388-402d-a36a-4aa50e99f981" providerId="ADAL" clId="{9A8B8850-7133-46FC-9C4A-C1A5164B8DBA}" dt="2023-05-09T05:10:10.369" v="20896"/>
          <ac:inkMkLst>
            <pc:docMk/>
            <pc:sldMk cId="3737174747" sldId="1301"/>
            <ac:inkMk id="9" creationId="{041938F8-AEFA-3EF3-8B9D-03639A045443}"/>
          </ac:inkMkLst>
        </pc:inkChg>
        <pc:inkChg chg="add mod">
          <ac:chgData name="권 희진" userId="9b051ea7-b388-402d-a36a-4aa50e99f981" providerId="ADAL" clId="{9A8B8850-7133-46FC-9C4A-C1A5164B8DBA}" dt="2023-05-09T05:10:10.369" v="20896"/>
          <ac:inkMkLst>
            <pc:docMk/>
            <pc:sldMk cId="3737174747" sldId="1301"/>
            <ac:inkMk id="11" creationId="{E4C96B86-0D11-A0FB-480C-DB28C947D5BE}"/>
          </ac:inkMkLst>
        </pc:inkChg>
        <pc:inkChg chg="add mod">
          <ac:chgData name="권 희진" userId="9b051ea7-b388-402d-a36a-4aa50e99f981" providerId="ADAL" clId="{9A8B8850-7133-46FC-9C4A-C1A5164B8DBA}" dt="2023-05-09T05:10:49.817" v="20903"/>
          <ac:inkMkLst>
            <pc:docMk/>
            <pc:sldMk cId="3737174747" sldId="1301"/>
            <ac:inkMk id="13" creationId="{F58B6DED-BEFC-59B9-A829-B7929E2DD304}"/>
          </ac:inkMkLst>
        </pc:inkChg>
        <pc:inkChg chg="add mod">
          <ac:chgData name="권 희진" userId="9b051ea7-b388-402d-a36a-4aa50e99f981" providerId="ADAL" clId="{9A8B8850-7133-46FC-9C4A-C1A5164B8DBA}" dt="2023-05-09T05:10:49.817" v="20903"/>
          <ac:inkMkLst>
            <pc:docMk/>
            <pc:sldMk cId="3737174747" sldId="1301"/>
            <ac:inkMk id="15" creationId="{5074824F-8A5B-3A74-069C-909649593504}"/>
          </ac:inkMkLst>
        </pc:inkChg>
        <pc:inkChg chg="add mod">
          <ac:chgData name="권 희진" userId="9b051ea7-b388-402d-a36a-4aa50e99f981" providerId="ADAL" clId="{9A8B8850-7133-46FC-9C4A-C1A5164B8DBA}" dt="2023-05-09T05:10:49.817" v="20903"/>
          <ac:inkMkLst>
            <pc:docMk/>
            <pc:sldMk cId="3737174747" sldId="1301"/>
            <ac:inkMk id="17" creationId="{F9EA828A-D473-3AF5-1C3F-BFA5B5C90914}"/>
          </ac:inkMkLst>
        </pc:inkChg>
        <pc:inkChg chg="add mod">
          <ac:chgData name="권 희진" userId="9b051ea7-b388-402d-a36a-4aa50e99f981" providerId="ADAL" clId="{9A8B8850-7133-46FC-9C4A-C1A5164B8DBA}" dt="2023-05-09T05:10:49.817" v="20903"/>
          <ac:inkMkLst>
            <pc:docMk/>
            <pc:sldMk cId="3737174747" sldId="1301"/>
            <ac:inkMk id="18" creationId="{2E90DBFF-7855-BFFB-A25A-F60921D815A5}"/>
          </ac:inkMkLst>
        </pc:inkChg>
        <pc:inkChg chg="add mod">
          <ac:chgData name="권 희진" userId="9b051ea7-b388-402d-a36a-4aa50e99f981" providerId="ADAL" clId="{9A8B8850-7133-46FC-9C4A-C1A5164B8DBA}" dt="2023-05-09T05:10:49.817" v="20903"/>
          <ac:inkMkLst>
            <pc:docMk/>
            <pc:sldMk cId="3737174747" sldId="1301"/>
            <ac:inkMk id="19" creationId="{2598D8A1-D832-A326-C1D3-F44E8A9F7547}"/>
          </ac:inkMkLst>
        </pc:inkChg>
        <pc:inkChg chg="add mod">
          <ac:chgData name="권 희진" userId="9b051ea7-b388-402d-a36a-4aa50e99f981" providerId="ADAL" clId="{9A8B8850-7133-46FC-9C4A-C1A5164B8DBA}" dt="2023-05-09T05:10:49.817" v="20903"/>
          <ac:inkMkLst>
            <pc:docMk/>
            <pc:sldMk cId="3737174747" sldId="1301"/>
            <ac:inkMk id="20" creationId="{6FE84DE9-E58A-7CB0-A9CF-659EA4630BAC}"/>
          </ac:inkMkLst>
        </pc:inkChg>
        <pc:cxnChg chg="add del mod">
          <ac:chgData name="권 희진" userId="9b051ea7-b388-402d-a36a-4aa50e99f981" providerId="ADAL" clId="{9A8B8850-7133-46FC-9C4A-C1A5164B8DBA}" dt="2023-03-31T06:40:09.144" v="9328" actId="478"/>
          <ac:cxnSpMkLst>
            <pc:docMk/>
            <pc:sldMk cId="3737174747" sldId="1301"/>
            <ac:cxnSpMk id="8" creationId="{DDED0ADB-390F-0783-CBDE-4FD0003BC5A9}"/>
          </ac:cxnSpMkLst>
        </pc:cxnChg>
        <pc:cxnChg chg="add mod">
          <ac:chgData name="권 희진" userId="9b051ea7-b388-402d-a36a-4aa50e99f981" providerId="ADAL" clId="{9A8B8850-7133-46FC-9C4A-C1A5164B8DBA}" dt="2023-03-31T06:40:44.966" v="9334" actId="164"/>
          <ac:cxnSpMkLst>
            <pc:docMk/>
            <pc:sldMk cId="3737174747" sldId="1301"/>
            <ac:cxnSpMk id="10" creationId="{EDD5DBA5-F153-CE09-10A7-21E5994BEDA6}"/>
          </ac:cxnSpMkLst>
        </pc:cxnChg>
        <pc:cxnChg chg="add mod">
          <ac:chgData name="권 희진" userId="9b051ea7-b388-402d-a36a-4aa50e99f981" providerId="ADAL" clId="{9A8B8850-7133-46FC-9C4A-C1A5164B8DBA}" dt="2023-03-31T06:40:44.966" v="9334" actId="164"/>
          <ac:cxnSpMkLst>
            <pc:docMk/>
            <pc:sldMk cId="3737174747" sldId="1301"/>
            <ac:cxnSpMk id="11" creationId="{C69B1D9A-ADBB-8416-FE15-094B1191458B}"/>
          </ac:cxnSpMkLst>
        </pc:cxnChg>
        <pc:cxnChg chg="del">
          <ac:chgData name="권 희진" userId="9b051ea7-b388-402d-a36a-4aa50e99f981" providerId="ADAL" clId="{9A8B8850-7133-46FC-9C4A-C1A5164B8DBA}" dt="2023-03-31T06:38:39.968" v="9313" actId="478"/>
          <ac:cxnSpMkLst>
            <pc:docMk/>
            <pc:sldMk cId="3737174747" sldId="1301"/>
            <ac:cxnSpMk id="14" creationId="{6970D7D2-A010-C6ED-27E8-BC80B2770C1A}"/>
          </ac:cxnSpMkLst>
        </pc:cxnChg>
        <pc:cxnChg chg="del">
          <ac:chgData name="권 희진" userId="9b051ea7-b388-402d-a36a-4aa50e99f981" providerId="ADAL" clId="{9A8B8850-7133-46FC-9C4A-C1A5164B8DBA}" dt="2023-03-31T06:38:39.968" v="9313" actId="478"/>
          <ac:cxnSpMkLst>
            <pc:docMk/>
            <pc:sldMk cId="3737174747" sldId="1301"/>
            <ac:cxnSpMk id="15" creationId="{0775C5AA-79DE-4B4C-1022-8677720CED9E}"/>
          </ac:cxnSpMkLst>
        </pc:cxnChg>
        <pc:cxnChg chg="add mod">
          <ac:chgData name="권 희진" userId="9b051ea7-b388-402d-a36a-4aa50e99f981" providerId="ADAL" clId="{9A8B8850-7133-46FC-9C4A-C1A5164B8DBA}" dt="2023-04-03T09:21:27.055" v="11157" actId="1036"/>
          <ac:cxnSpMkLst>
            <pc:docMk/>
            <pc:sldMk cId="3737174747" sldId="1301"/>
            <ac:cxnSpMk id="16" creationId="{186F9D5A-5B1B-8C0D-A228-F3D89465DD1A}"/>
          </ac:cxnSpMkLst>
        </pc:cxnChg>
        <pc:cxnChg chg="del">
          <ac:chgData name="권 희진" userId="9b051ea7-b388-402d-a36a-4aa50e99f981" providerId="ADAL" clId="{9A8B8850-7133-46FC-9C4A-C1A5164B8DBA}" dt="2023-03-31T06:38:39.968" v="9313" actId="478"/>
          <ac:cxnSpMkLst>
            <pc:docMk/>
            <pc:sldMk cId="3737174747" sldId="1301"/>
            <ac:cxnSpMk id="20" creationId="{77787369-3CD1-5346-6D75-954FBA9B5D46}"/>
          </ac:cxnSpMkLst>
        </pc:cxnChg>
        <pc:cxnChg chg="del">
          <ac:chgData name="권 희진" userId="9b051ea7-b388-402d-a36a-4aa50e99f981" providerId="ADAL" clId="{9A8B8850-7133-46FC-9C4A-C1A5164B8DBA}" dt="2023-03-31T06:38:39.968" v="9313" actId="478"/>
          <ac:cxnSpMkLst>
            <pc:docMk/>
            <pc:sldMk cId="3737174747" sldId="1301"/>
            <ac:cxnSpMk id="26" creationId="{B16B5371-B00C-CC51-A8C8-17C611913C51}"/>
          </ac:cxnSpMkLst>
        </pc:cxnChg>
        <pc:cxnChg chg="mod">
          <ac:chgData name="권 희진" userId="9b051ea7-b388-402d-a36a-4aa50e99f981" providerId="ADAL" clId="{9A8B8850-7133-46FC-9C4A-C1A5164B8DBA}" dt="2023-04-03T08:55:44.425" v="10972"/>
          <ac:cxnSpMkLst>
            <pc:docMk/>
            <pc:sldMk cId="3737174747" sldId="1301"/>
            <ac:cxnSpMk id="27" creationId="{C03B0386-08DD-BD3B-95DC-626551399E3B}"/>
          </ac:cxnSpMkLst>
        </pc:cxnChg>
        <pc:cxnChg chg="del">
          <ac:chgData name="권 희진" userId="9b051ea7-b388-402d-a36a-4aa50e99f981" providerId="ADAL" clId="{9A8B8850-7133-46FC-9C4A-C1A5164B8DBA}" dt="2023-03-31T06:38:39.968" v="9313" actId="478"/>
          <ac:cxnSpMkLst>
            <pc:docMk/>
            <pc:sldMk cId="3737174747" sldId="1301"/>
            <ac:cxnSpMk id="27" creationId="{CA795C37-0185-7737-B359-6AF9D01FE656}"/>
          </ac:cxnSpMkLst>
        </pc:cxnChg>
        <pc:cxnChg chg="del">
          <ac:chgData name="권 희진" userId="9b051ea7-b388-402d-a36a-4aa50e99f981" providerId="ADAL" clId="{9A8B8850-7133-46FC-9C4A-C1A5164B8DBA}" dt="2023-03-31T06:38:39.968" v="9313" actId="478"/>
          <ac:cxnSpMkLst>
            <pc:docMk/>
            <pc:sldMk cId="3737174747" sldId="1301"/>
            <ac:cxnSpMk id="28" creationId="{E23740C3-3DE8-0F7F-B995-050E02C36F1B}"/>
          </ac:cxnSpMkLst>
        </pc:cxnChg>
        <pc:cxnChg chg="mod">
          <ac:chgData name="권 희진" userId="9b051ea7-b388-402d-a36a-4aa50e99f981" providerId="ADAL" clId="{9A8B8850-7133-46FC-9C4A-C1A5164B8DBA}" dt="2023-04-03T08:55:44.425" v="10972"/>
          <ac:cxnSpMkLst>
            <pc:docMk/>
            <pc:sldMk cId="3737174747" sldId="1301"/>
            <ac:cxnSpMk id="28" creationId="{F14D771D-91B7-6F87-1F00-06C1EAB912BA}"/>
          </ac:cxnSpMkLst>
        </pc:cxnChg>
        <pc:cxnChg chg="mod">
          <ac:chgData name="권 희진" userId="9b051ea7-b388-402d-a36a-4aa50e99f981" providerId="ADAL" clId="{9A8B8850-7133-46FC-9C4A-C1A5164B8DBA}" dt="2023-04-03T08:55:48.813" v="10974"/>
          <ac:cxnSpMkLst>
            <pc:docMk/>
            <pc:sldMk cId="3737174747" sldId="1301"/>
            <ac:cxnSpMk id="31" creationId="{A77B836D-8BBF-FF7B-D305-626D0AD9CB00}"/>
          </ac:cxnSpMkLst>
        </pc:cxnChg>
        <pc:cxnChg chg="mod">
          <ac:chgData name="권 희진" userId="9b051ea7-b388-402d-a36a-4aa50e99f981" providerId="ADAL" clId="{9A8B8850-7133-46FC-9C4A-C1A5164B8DBA}" dt="2023-04-03T08:55:48.813" v="10974"/>
          <ac:cxnSpMkLst>
            <pc:docMk/>
            <pc:sldMk cId="3737174747" sldId="1301"/>
            <ac:cxnSpMk id="33" creationId="{8B131F16-2333-94A3-8844-DBA80C26692F}"/>
          </ac:cxnSpMkLst>
        </pc:cxnChg>
        <pc:cxnChg chg="mod">
          <ac:chgData name="권 희진" userId="9b051ea7-b388-402d-a36a-4aa50e99f981" providerId="ADAL" clId="{9A8B8850-7133-46FC-9C4A-C1A5164B8DBA}" dt="2023-03-31T06:50:55.510" v="9696"/>
          <ac:cxnSpMkLst>
            <pc:docMk/>
            <pc:sldMk cId="3737174747" sldId="1301"/>
            <ac:cxnSpMk id="41" creationId="{A971A1A3-259F-70BF-363A-2BB11D58D7CF}"/>
          </ac:cxnSpMkLst>
        </pc:cxnChg>
        <pc:cxnChg chg="mod">
          <ac:chgData name="권 희진" userId="9b051ea7-b388-402d-a36a-4aa50e99f981" providerId="ADAL" clId="{9A8B8850-7133-46FC-9C4A-C1A5164B8DBA}" dt="2023-03-31T06:50:55.510" v="9696"/>
          <ac:cxnSpMkLst>
            <pc:docMk/>
            <pc:sldMk cId="3737174747" sldId="1301"/>
            <ac:cxnSpMk id="42" creationId="{0B8501C4-F03C-2525-6DEE-CCBE18C77898}"/>
          </ac:cxnSpMkLst>
        </pc:cxnChg>
        <pc:cxnChg chg="mod">
          <ac:chgData name="권 희진" userId="9b051ea7-b388-402d-a36a-4aa50e99f981" providerId="ADAL" clId="{9A8B8850-7133-46FC-9C4A-C1A5164B8DBA}" dt="2023-03-31T06:51:00.522" v="9698"/>
          <ac:cxnSpMkLst>
            <pc:docMk/>
            <pc:sldMk cId="3737174747" sldId="1301"/>
            <ac:cxnSpMk id="52" creationId="{A2753FB1-6E19-487C-A6BE-24078461C3F9}"/>
          </ac:cxnSpMkLst>
        </pc:cxnChg>
        <pc:cxnChg chg="mod">
          <ac:chgData name="권 희진" userId="9b051ea7-b388-402d-a36a-4aa50e99f981" providerId="ADAL" clId="{9A8B8850-7133-46FC-9C4A-C1A5164B8DBA}" dt="2023-03-31T06:51:00.522" v="9698"/>
          <ac:cxnSpMkLst>
            <pc:docMk/>
            <pc:sldMk cId="3737174747" sldId="1301"/>
            <ac:cxnSpMk id="53" creationId="{D3A0FEF6-E48F-C427-ED8D-5DA7DF7C202C}"/>
          </ac:cxnSpMkLst>
        </pc:cxnChg>
        <pc:cxnChg chg="mod">
          <ac:chgData name="권 희진" userId="9b051ea7-b388-402d-a36a-4aa50e99f981" providerId="ADAL" clId="{9A8B8850-7133-46FC-9C4A-C1A5164B8DBA}" dt="2023-04-03T08:55:51.939" v="10976"/>
          <ac:cxnSpMkLst>
            <pc:docMk/>
            <pc:sldMk cId="3737174747" sldId="1301"/>
            <ac:cxnSpMk id="61" creationId="{396B1B09-9B39-8773-0569-73AB0E4145B6}"/>
          </ac:cxnSpMkLst>
        </pc:cxnChg>
        <pc:cxnChg chg="mod">
          <ac:chgData name="권 희진" userId="9b051ea7-b388-402d-a36a-4aa50e99f981" providerId="ADAL" clId="{9A8B8850-7133-46FC-9C4A-C1A5164B8DBA}" dt="2023-04-03T08:55:51.939" v="10976"/>
          <ac:cxnSpMkLst>
            <pc:docMk/>
            <pc:sldMk cId="3737174747" sldId="1301"/>
            <ac:cxnSpMk id="62" creationId="{0E9CF262-8A3F-1504-8EBD-6E800A8DC7E2}"/>
          </ac:cxnSpMkLst>
        </pc:cxnChg>
        <pc:cxnChg chg="mod">
          <ac:chgData name="권 희진" userId="9b051ea7-b388-402d-a36a-4aa50e99f981" providerId="ADAL" clId="{9A8B8850-7133-46FC-9C4A-C1A5164B8DBA}" dt="2023-03-31T06:51:42.875" v="9737"/>
          <ac:cxnSpMkLst>
            <pc:docMk/>
            <pc:sldMk cId="3737174747" sldId="1301"/>
            <ac:cxnSpMk id="63" creationId="{8575E97E-9F25-FE5D-E026-C483757ABCC7}"/>
          </ac:cxnSpMkLst>
        </pc:cxnChg>
        <pc:cxnChg chg="mod">
          <ac:chgData name="권 희진" userId="9b051ea7-b388-402d-a36a-4aa50e99f981" providerId="ADAL" clId="{9A8B8850-7133-46FC-9C4A-C1A5164B8DBA}" dt="2023-03-31T06:51:42.875" v="9737"/>
          <ac:cxnSpMkLst>
            <pc:docMk/>
            <pc:sldMk cId="3737174747" sldId="1301"/>
            <ac:cxnSpMk id="64" creationId="{B25CE1CC-8CFD-707E-1605-4D25678FFE0F}"/>
          </ac:cxnSpMkLst>
        </pc:cxnChg>
        <pc:cxnChg chg="mod">
          <ac:chgData name="권 희진" userId="9b051ea7-b388-402d-a36a-4aa50e99f981" providerId="ADAL" clId="{9A8B8850-7133-46FC-9C4A-C1A5164B8DBA}" dt="2023-04-03T08:55:52.926" v="10977"/>
          <ac:cxnSpMkLst>
            <pc:docMk/>
            <pc:sldMk cId="3737174747" sldId="1301"/>
            <ac:cxnSpMk id="65" creationId="{1509D173-713A-9837-2334-4046F7808869}"/>
          </ac:cxnSpMkLst>
        </pc:cxnChg>
        <pc:cxnChg chg="mod">
          <ac:chgData name="권 희진" userId="9b051ea7-b388-402d-a36a-4aa50e99f981" providerId="ADAL" clId="{9A8B8850-7133-46FC-9C4A-C1A5164B8DBA}" dt="2023-04-03T08:55:52.926" v="10977"/>
          <ac:cxnSpMkLst>
            <pc:docMk/>
            <pc:sldMk cId="3737174747" sldId="1301"/>
            <ac:cxnSpMk id="66" creationId="{E7A178F0-6ABF-6717-4BB0-F2AD905B286A}"/>
          </ac:cxnSpMkLst>
        </pc:cxnChg>
        <pc:cxnChg chg="mod">
          <ac:chgData name="권 희진" userId="9b051ea7-b388-402d-a36a-4aa50e99f981" providerId="ADAL" clId="{9A8B8850-7133-46FC-9C4A-C1A5164B8DBA}" dt="2023-04-03T08:55:53.303" v="10978"/>
          <ac:cxnSpMkLst>
            <pc:docMk/>
            <pc:sldMk cId="3737174747" sldId="1301"/>
            <ac:cxnSpMk id="69" creationId="{6F0C297B-95AB-1BC2-31C3-E3C71AA4E2A2}"/>
          </ac:cxnSpMkLst>
        </pc:cxnChg>
        <pc:cxnChg chg="mod">
          <ac:chgData name="권 희진" userId="9b051ea7-b388-402d-a36a-4aa50e99f981" providerId="ADAL" clId="{9A8B8850-7133-46FC-9C4A-C1A5164B8DBA}" dt="2023-04-03T08:55:53.303" v="10978"/>
          <ac:cxnSpMkLst>
            <pc:docMk/>
            <pc:sldMk cId="3737174747" sldId="1301"/>
            <ac:cxnSpMk id="70" creationId="{A61FFA5F-76C7-CADD-FCFF-1821A86D430B}"/>
          </ac:cxnSpMkLst>
        </pc:cxnChg>
        <pc:cxnChg chg="mod">
          <ac:chgData name="권 희진" userId="9b051ea7-b388-402d-a36a-4aa50e99f981" providerId="ADAL" clId="{9A8B8850-7133-46FC-9C4A-C1A5164B8DBA}" dt="2023-04-03T08:55:53.626" v="10979"/>
          <ac:cxnSpMkLst>
            <pc:docMk/>
            <pc:sldMk cId="3737174747" sldId="1301"/>
            <ac:cxnSpMk id="73" creationId="{B50F8DA1-E9CC-BBB1-0518-FE5B83B3ADE5}"/>
          </ac:cxnSpMkLst>
        </pc:cxnChg>
        <pc:cxnChg chg="mod">
          <ac:chgData name="권 희진" userId="9b051ea7-b388-402d-a36a-4aa50e99f981" providerId="ADAL" clId="{9A8B8850-7133-46FC-9C4A-C1A5164B8DBA}" dt="2023-04-03T08:55:53.626" v="10979"/>
          <ac:cxnSpMkLst>
            <pc:docMk/>
            <pc:sldMk cId="3737174747" sldId="1301"/>
            <ac:cxnSpMk id="74" creationId="{080D0997-B82B-37C0-02DA-C43F7C13C39C}"/>
          </ac:cxnSpMkLst>
        </pc:cxnChg>
        <pc:cxnChg chg="mod">
          <ac:chgData name="권 희진" userId="9b051ea7-b388-402d-a36a-4aa50e99f981" providerId="ADAL" clId="{9A8B8850-7133-46FC-9C4A-C1A5164B8DBA}" dt="2023-03-31T06:51:42.875" v="9737"/>
          <ac:cxnSpMkLst>
            <pc:docMk/>
            <pc:sldMk cId="3737174747" sldId="1301"/>
            <ac:cxnSpMk id="74" creationId="{FE495A14-9AF1-4DE6-2FBA-C99EA33AA0CF}"/>
          </ac:cxnSpMkLst>
        </pc:cxnChg>
        <pc:cxnChg chg="mod">
          <ac:chgData name="권 희진" userId="9b051ea7-b388-402d-a36a-4aa50e99f981" providerId="ADAL" clId="{9A8B8850-7133-46FC-9C4A-C1A5164B8DBA}" dt="2023-03-31T06:51:42.875" v="9737"/>
          <ac:cxnSpMkLst>
            <pc:docMk/>
            <pc:sldMk cId="3737174747" sldId="1301"/>
            <ac:cxnSpMk id="75" creationId="{6AE65B30-4AF7-ABC9-CC02-DBCD9E4E00B1}"/>
          </ac:cxnSpMkLst>
        </pc:cxnChg>
        <pc:cxnChg chg="mod">
          <ac:chgData name="권 희진" userId="9b051ea7-b388-402d-a36a-4aa50e99f981" providerId="ADAL" clId="{9A8B8850-7133-46FC-9C4A-C1A5164B8DBA}" dt="2023-04-03T08:55:53.796" v="10980"/>
          <ac:cxnSpMkLst>
            <pc:docMk/>
            <pc:sldMk cId="3737174747" sldId="1301"/>
            <ac:cxnSpMk id="77" creationId="{AD26B8C4-E862-B97E-AABA-D9BF6809D803}"/>
          </ac:cxnSpMkLst>
        </pc:cxnChg>
        <pc:cxnChg chg="mod">
          <ac:chgData name="권 희진" userId="9b051ea7-b388-402d-a36a-4aa50e99f981" providerId="ADAL" clId="{9A8B8850-7133-46FC-9C4A-C1A5164B8DBA}" dt="2023-04-03T08:55:53.796" v="10980"/>
          <ac:cxnSpMkLst>
            <pc:docMk/>
            <pc:sldMk cId="3737174747" sldId="1301"/>
            <ac:cxnSpMk id="78" creationId="{80667418-64E6-9E0E-E531-8636E0520FBE}"/>
          </ac:cxnSpMkLst>
        </pc:cxnChg>
        <pc:cxnChg chg="mod">
          <ac:chgData name="권 희진" userId="9b051ea7-b388-402d-a36a-4aa50e99f981" providerId="ADAL" clId="{9A8B8850-7133-46FC-9C4A-C1A5164B8DBA}" dt="2023-04-03T08:55:53.991" v="10981"/>
          <ac:cxnSpMkLst>
            <pc:docMk/>
            <pc:sldMk cId="3737174747" sldId="1301"/>
            <ac:cxnSpMk id="81" creationId="{74BB15CA-8075-F648-12C3-A2129740E5BB}"/>
          </ac:cxnSpMkLst>
        </pc:cxnChg>
        <pc:cxnChg chg="mod">
          <ac:chgData name="권 희진" userId="9b051ea7-b388-402d-a36a-4aa50e99f981" providerId="ADAL" clId="{9A8B8850-7133-46FC-9C4A-C1A5164B8DBA}" dt="2023-04-03T08:55:53.991" v="10981"/>
          <ac:cxnSpMkLst>
            <pc:docMk/>
            <pc:sldMk cId="3737174747" sldId="1301"/>
            <ac:cxnSpMk id="82" creationId="{86329A3C-FDCA-6303-5A0B-0A3191C2CFB9}"/>
          </ac:cxnSpMkLst>
        </pc:cxnChg>
        <pc:cxnChg chg="mod">
          <ac:chgData name="권 희진" userId="9b051ea7-b388-402d-a36a-4aa50e99f981" providerId="ADAL" clId="{9A8B8850-7133-46FC-9C4A-C1A5164B8DBA}" dt="2023-03-31T06:51:42.875" v="9737"/>
          <ac:cxnSpMkLst>
            <pc:docMk/>
            <pc:sldMk cId="3737174747" sldId="1301"/>
            <ac:cxnSpMk id="85" creationId="{1BAED325-03BC-B7F5-F03A-89BD56D00EC8}"/>
          </ac:cxnSpMkLst>
        </pc:cxnChg>
        <pc:cxnChg chg="mod">
          <ac:chgData name="권 희진" userId="9b051ea7-b388-402d-a36a-4aa50e99f981" providerId="ADAL" clId="{9A8B8850-7133-46FC-9C4A-C1A5164B8DBA}" dt="2023-04-03T08:55:54.311" v="10982"/>
          <ac:cxnSpMkLst>
            <pc:docMk/>
            <pc:sldMk cId="3737174747" sldId="1301"/>
            <ac:cxnSpMk id="85" creationId="{3B5D6B38-7677-BEF1-4D1D-1EC1C15EE527}"/>
          </ac:cxnSpMkLst>
        </pc:cxnChg>
        <pc:cxnChg chg="mod">
          <ac:chgData name="권 희진" userId="9b051ea7-b388-402d-a36a-4aa50e99f981" providerId="ADAL" clId="{9A8B8850-7133-46FC-9C4A-C1A5164B8DBA}" dt="2023-03-31T06:51:42.875" v="9737"/>
          <ac:cxnSpMkLst>
            <pc:docMk/>
            <pc:sldMk cId="3737174747" sldId="1301"/>
            <ac:cxnSpMk id="86" creationId="{0D773777-B2A9-1ABE-24A1-C6273E79C12B}"/>
          </ac:cxnSpMkLst>
        </pc:cxnChg>
        <pc:cxnChg chg="mod">
          <ac:chgData name="권 희진" userId="9b051ea7-b388-402d-a36a-4aa50e99f981" providerId="ADAL" clId="{9A8B8850-7133-46FC-9C4A-C1A5164B8DBA}" dt="2023-04-03T08:55:54.311" v="10982"/>
          <ac:cxnSpMkLst>
            <pc:docMk/>
            <pc:sldMk cId="3737174747" sldId="1301"/>
            <ac:cxnSpMk id="86" creationId="{88749BE1-5F14-E8BD-E9D8-105B5268DCDF}"/>
          </ac:cxnSpMkLst>
        </pc:cxnChg>
        <pc:cxnChg chg="mod">
          <ac:chgData name="권 희진" userId="9b051ea7-b388-402d-a36a-4aa50e99f981" providerId="ADAL" clId="{9A8B8850-7133-46FC-9C4A-C1A5164B8DBA}" dt="2023-04-03T08:55:54.587" v="10983"/>
          <ac:cxnSpMkLst>
            <pc:docMk/>
            <pc:sldMk cId="3737174747" sldId="1301"/>
            <ac:cxnSpMk id="89" creationId="{59ADD059-59FE-0CD4-34D3-4CB176E5FD55}"/>
          </ac:cxnSpMkLst>
        </pc:cxnChg>
        <pc:cxnChg chg="mod">
          <ac:chgData name="권 희진" userId="9b051ea7-b388-402d-a36a-4aa50e99f981" providerId="ADAL" clId="{9A8B8850-7133-46FC-9C4A-C1A5164B8DBA}" dt="2023-04-03T08:55:54.587" v="10983"/>
          <ac:cxnSpMkLst>
            <pc:docMk/>
            <pc:sldMk cId="3737174747" sldId="1301"/>
            <ac:cxnSpMk id="90" creationId="{8E6E49BA-8547-ED46-FF3B-63771D45A133}"/>
          </ac:cxnSpMkLst>
        </pc:cxnChg>
        <pc:cxnChg chg="mod">
          <ac:chgData name="권 희진" userId="9b051ea7-b388-402d-a36a-4aa50e99f981" providerId="ADAL" clId="{9A8B8850-7133-46FC-9C4A-C1A5164B8DBA}" dt="2023-03-31T06:51:50.757" v="9739"/>
          <ac:cxnSpMkLst>
            <pc:docMk/>
            <pc:sldMk cId="3737174747" sldId="1301"/>
            <ac:cxnSpMk id="96" creationId="{B44C8E9C-5A63-99E5-7000-7549DDC3456A}"/>
          </ac:cxnSpMkLst>
        </pc:cxnChg>
        <pc:cxnChg chg="mod">
          <ac:chgData name="권 희진" userId="9b051ea7-b388-402d-a36a-4aa50e99f981" providerId="ADAL" clId="{9A8B8850-7133-46FC-9C4A-C1A5164B8DBA}" dt="2023-03-31T06:51:50.757" v="9739"/>
          <ac:cxnSpMkLst>
            <pc:docMk/>
            <pc:sldMk cId="3737174747" sldId="1301"/>
            <ac:cxnSpMk id="97" creationId="{E49193C5-F4B8-E75C-A67B-D50CF63E0618}"/>
          </ac:cxnSpMkLst>
        </pc:cxnChg>
        <pc:cxnChg chg="add mod">
          <ac:chgData name="권 희진" userId="9b051ea7-b388-402d-a36a-4aa50e99f981" providerId="ADAL" clId="{9A8B8850-7133-46FC-9C4A-C1A5164B8DBA}" dt="2023-03-31T07:52:33.822" v="10212" actId="1036"/>
          <ac:cxnSpMkLst>
            <pc:docMk/>
            <pc:sldMk cId="3737174747" sldId="1301"/>
            <ac:cxnSpMk id="116" creationId="{1D228F28-4E70-8BF1-7165-1521908CA416}"/>
          </ac:cxnSpMkLst>
        </pc:cxnChg>
        <pc:cxnChg chg="add del mod">
          <ac:chgData name="권 희진" userId="9b051ea7-b388-402d-a36a-4aa50e99f981" providerId="ADAL" clId="{9A8B8850-7133-46FC-9C4A-C1A5164B8DBA}" dt="2023-04-03T08:45:13.862" v="10489" actId="478"/>
          <ac:cxnSpMkLst>
            <pc:docMk/>
            <pc:sldMk cId="3737174747" sldId="1301"/>
            <ac:cxnSpMk id="150" creationId="{250AF1A8-1A74-6444-8A6D-7910A74B2C16}"/>
          </ac:cxnSpMkLst>
        </pc:cxnChg>
      </pc:sldChg>
      <pc:sldChg chg="del">
        <pc:chgData name="권 희진" userId="9b051ea7-b388-402d-a36a-4aa50e99f981" providerId="ADAL" clId="{9A8B8850-7133-46FC-9C4A-C1A5164B8DBA}" dt="2023-03-07T00:43:31.877" v="11" actId="18676"/>
        <pc:sldMkLst>
          <pc:docMk/>
          <pc:sldMk cId="754889973" sldId="1302"/>
        </pc:sldMkLst>
      </pc:sldChg>
      <pc:sldChg chg="addSp delSp modSp add del mod">
        <pc:chgData name="권 희진" userId="9b051ea7-b388-402d-a36a-4aa50e99f981" providerId="ADAL" clId="{9A8B8850-7133-46FC-9C4A-C1A5164B8DBA}" dt="2023-04-04T09:37:27.665" v="11856" actId="47"/>
        <pc:sldMkLst>
          <pc:docMk/>
          <pc:sldMk cId="2579047699" sldId="1302"/>
        </pc:sldMkLst>
        <pc:spChg chg="add mod">
          <ac:chgData name="권 희진" userId="9b051ea7-b388-402d-a36a-4aa50e99f981" providerId="ADAL" clId="{9A8B8850-7133-46FC-9C4A-C1A5164B8DBA}" dt="2023-03-31T07:53:22.631" v="10264" actId="20577"/>
          <ac:spMkLst>
            <pc:docMk/>
            <pc:sldMk cId="2579047699" sldId="1302"/>
            <ac:spMk id="2" creationId="{396F5062-29DB-3626-73CC-584BC834F65A}"/>
          </ac:spMkLst>
        </pc:spChg>
        <pc:spChg chg="del">
          <ac:chgData name="권 희진" userId="9b051ea7-b388-402d-a36a-4aa50e99f981" providerId="ADAL" clId="{9A8B8850-7133-46FC-9C4A-C1A5164B8DBA}" dt="2023-03-31T07:52:25.924" v="10200" actId="478"/>
          <ac:spMkLst>
            <pc:docMk/>
            <pc:sldMk cId="2579047699" sldId="1302"/>
            <ac:spMk id="3" creationId="{0E015FD4-3C7D-090D-8482-A8A85BA2C839}"/>
          </ac:spMkLst>
        </pc:spChg>
        <pc:spChg chg="add mod">
          <ac:chgData name="권 희진" userId="9b051ea7-b388-402d-a36a-4aa50e99f981" providerId="ADAL" clId="{9A8B8850-7133-46FC-9C4A-C1A5164B8DBA}" dt="2023-04-03T08:41:10.319" v="10464" actId="20577"/>
          <ac:spMkLst>
            <pc:docMk/>
            <pc:sldMk cId="2579047699" sldId="1302"/>
            <ac:spMk id="3" creationId="{286C04C1-371F-2D03-AFDB-DE5542C8B0BE}"/>
          </ac:spMkLst>
        </pc:spChg>
        <pc:spChg chg="add mod">
          <ac:chgData name="권 희진" userId="9b051ea7-b388-402d-a36a-4aa50e99f981" providerId="ADAL" clId="{9A8B8850-7133-46FC-9C4A-C1A5164B8DBA}" dt="2023-04-03T08:41:22.944" v="10466" actId="1076"/>
          <ac:spMkLst>
            <pc:docMk/>
            <pc:sldMk cId="2579047699" sldId="1302"/>
            <ac:spMk id="5" creationId="{A19997F9-B211-8118-BED0-D95AA63859C3}"/>
          </ac:spMkLst>
        </pc:spChg>
        <pc:spChg chg="mod">
          <ac:chgData name="권 희진" userId="9b051ea7-b388-402d-a36a-4aa50e99f981" providerId="ADAL" clId="{9A8B8850-7133-46FC-9C4A-C1A5164B8DBA}" dt="2023-03-31T08:01:25.473" v="10444"/>
          <ac:spMkLst>
            <pc:docMk/>
            <pc:sldMk cId="2579047699" sldId="1302"/>
            <ac:spMk id="9" creationId="{28328388-8AEC-E74F-C696-F57D7421226F}"/>
          </ac:spMkLst>
        </pc:spChg>
        <pc:spChg chg="add mod">
          <ac:chgData name="권 희진" userId="9b051ea7-b388-402d-a36a-4aa50e99f981" providerId="ADAL" clId="{9A8B8850-7133-46FC-9C4A-C1A5164B8DBA}" dt="2023-04-03T08:41:26.433" v="10470" actId="20577"/>
          <ac:spMkLst>
            <pc:docMk/>
            <pc:sldMk cId="2579047699" sldId="1302"/>
            <ac:spMk id="10" creationId="{80F4CCFE-AD91-44C7-5C7E-5318E1705466}"/>
          </ac:spMkLst>
        </pc:spChg>
        <pc:spChg chg="add mod">
          <ac:chgData name="권 희진" userId="9b051ea7-b388-402d-a36a-4aa50e99f981" providerId="ADAL" clId="{9A8B8850-7133-46FC-9C4A-C1A5164B8DBA}" dt="2023-04-03T08:41:43.785" v="10478" actId="14100"/>
          <ac:spMkLst>
            <pc:docMk/>
            <pc:sldMk cId="2579047699" sldId="1302"/>
            <ac:spMk id="11" creationId="{E1EC41B2-C0DC-19E2-DD5D-B0E08EC4D728}"/>
          </ac:spMkLst>
        </pc:spChg>
        <pc:spChg chg="mod">
          <ac:chgData name="권 희진" userId="9b051ea7-b388-402d-a36a-4aa50e99f981" providerId="ADAL" clId="{9A8B8850-7133-46FC-9C4A-C1A5164B8DBA}" dt="2023-03-31T07:53:50.310" v="10285" actId="1076"/>
          <ac:spMkLst>
            <pc:docMk/>
            <pc:sldMk cId="2579047699" sldId="1302"/>
            <ac:spMk id="12" creationId="{3E286B1A-1390-1AD5-6E77-E4C949CBCFF2}"/>
          </ac:spMkLst>
        </pc:spChg>
        <pc:spChg chg="add mod">
          <ac:chgData name="권 희진" userId="9b051ea7-b388-402d-a36a-4aa50e99f981" providerId="ADAL" clId="{9A8B8850-7133-46FC-9C4A-C1A5164B8DBA}" dt="2023-04-03T08:55:38.254" v="10968" actId="164"/>
          <ac:spMkLst>
            <pc:docMk/>
            <pc:sldMk cId="2579047699" sldId="1302"/>
            <ac:spMk id="13" creationId="{84B06F7A-73D1-E715-4442-A9CFA62A8AF7}"/>
          </ac:spMkLst>
        </pc:spChg>
        <pc:spChg chg="mod">
          <ac:chgData name="권 희진" userId="9b051ea7-b388-402d-a36a-4aa50e99f981" providerId="ADAL" clId="{9A8B8850-7133-46FC-9C4A-C1A5164B8DBA}" dt="2023-04-03T08:41:00.019" v="10458" actId="20577"/>
          <ac:spMkLst>
            <pc:docMk/>
            <pc:sldMk cId="2579047699" sldId="1302"/>
            <ac:spMk id="23" creationId="{FC3D2C62-ED87-2E25-F2F6-BFF4F41F5FBF}"/>
          </ac:spMkLst>
        </pc:spChg>
        <pc:spChg chg="mod">
          <ac:chgData name="권 희진" userId="9b051ea7-b388-402d-a36a-4aa50e99f981" providerId="ADAL" clId="{9A8B8850-7133-46FC-9C4A-C1A5164B8DBA}" dt="2023-03-31T07:53:50.310" v="10285" actId="1076"/>
          <ac:spMkLst>
            <pc:docMk/>
            <pc:sldMk cId="2579047699" sldId="1302"/>
            <ac:spMk id="24" creationId="{70980FFA-F113-63E2-E5F7-A7B3CB7B4182}"/>
          </ac:spMkLst>
        </pc:spChg>
        <pc:spChg chg="mod">
          <ac:chgData name="권 희진" userId="9b051ea7-b388-402d-a36a-4aa50e99f981" providerId="ADAL" clId="{9A8B8850-7133-46FC-9C4A-C1A5164B8DBA}" dt="2023-03-31T07:53:50.310" v="10285" actId="1076"/>
          <ac:spMkLst>
            <pc:docMk/>
            <pc:sldMk cId="2579047699" sldId="1302"/>
            <ac:spMk id="25" creationId="{207E0FDF-AD11-B825-ED71-5D15A45163AD}"/>
          </ac:spMkLst>
        </pc:spChg>
        <pc:spChg chg="mod">
          <ac:chgData name="권 희진" userId="9b051ea7-b388-402d-a36a-4aa50e99f981" providerId="ADAL" clId="{9A8B8850-7133-46FC-9C4A-C1A5164B8DBA}" dt="2023-04-03T09:21:16.902" v="11152" actId="1076"/>
          <ac:spMkLst>
            <pc:docMk/>
            <pc:sldMk cId="2579047699" sldId="1302"/>
            <ac:spMk id="29" creationId="{212AF173-7524-FA02-0D47-01D2153C48A7}"/>
          </ac:spMkLst>
        </pc:spChg>
        <pc:grpChg chg="add del mod">
          <ac:chgData name="권 희진" userId="9b051ea7-b388-402d-a36a-4aa50e99f981" providerId="ADAL" clId="{9A8B8850-7133-46FC-9C4A-C1A5164B8DBA}" dt="2023-04-03T08:55:42.939" v="10971" actId="478"/>
          <ac:grpSpMkLst>
            <pc:docMk/>
            <pc:sldMk cId="2579047699" sldId="1302"/>
            <ac:grpSpMk id="19" creationId="{A3D84D13-11A0-9F56-0E06-47C7AFDEDD12}"/>
          </ac:grpSpMkLst>
        </pc:grpChg>
        <pc:graphicFrameChg chg="add mod">
          <ac:chgData name="권 희진" userId="9b051ea7-b388-402d-a36a-4aa50e99f981" providerId="ADAL" clId="{9A8B8850-7133-46FC-9C4A-C1A5164B8DBA}" dt="2023-03-31T07:57:48.737" v="10315"/>
          <ac:graphicFrameMkLst>
            <pc:docMk/>
            <pc:sldMk cId="2579047699" sldId="1302"/>
            <ac:graphicFrameMk id="4" creationId="{C8E13821-6651-7066-762D-277F77875395}"/>
          </ac:graphicFrameMkLst>
        </pc:graphicFrameChg>
        <pc:picChg chg="mod">
          <ac:chgData name="권 희진" userId="9b051ea7-b388-402d-a36a-4aa50e99f981" providerId="ADAL" clId="{9A8B8850-7133-46FC-9C4A-C1A5164B8DBA}" dt="2023-04-03T09:21:16.902" v="11152" actId="1076"/>
          <ac:picMkLst>
            <pc:docMk/>
            <pc:sldMk cId="2579047699" sldId="1302"/>
            <ac:picMk id="30" creationId="{FF47DB81-B680-2885-0FFB-771F040B1BD6}"/>
          </ac:picMkLst>
        </pc:picChg>
        <pc:picChg chg="mod">
          <ac:chgData name="권 희진" userId="9b051ea7-b388-402d-a36a-4aa50e99f981" providerId="ADAL" clId="{9A8B8850-7133-46FC-9C4A-C1A5164B8DBA}" dt="2023-04-03T09:21:16.902" v="11152" actId="1076"/>
          <ac:picMkLst>
            <pc:docMk/>
            <pc:sldMk cId="2579047699" sldId="1302"/>
            <ac:picMk id="31" creationId="{AC6D8014-C9C1-1483-2A2A-2D9063F5FE75}"/>
          </ac:picMkLst>
        </pc:picChg>
        <pc:cxnChg chg="add mod">
          <ac:chgData name="권 희진" userId="9b051ea7-b388-402d-a36a-4aa50e99f981" providerId="ADAL" clId="{9A8B8850-7133-46FC-9C4A-C1A5164B8DBA}" dt="2023-04-03T08:41:22.944" v="10466" actId="1076"/>
          <ac:cxnSpMkLst>
            <pc:docMk/>
            <pc:sldMk cId="2579047699" sldId="1302"/>
            <ac:cxnSpMk id="6" creationId="{3CD4AC81-7269-F2FB-033B-FF07EBA9A2A4}"/>
          </ac:cxnSpMkLst>
        </pc:cxnChg>
        <pc:cxnChg chg="add mod">
          <ac:chgData name="권 희진" userId="9b051ea7-b388-402d-a36a-4aa50e99f981" providerId="ADAL" clId="{9A8B8850-7133-46FC-9C4A-C1A5164B8DBA}" dt="2023-04-03T08:41:22.944" v="10466" actId="1076"/>
          <ac:cxnSpMkLst>
            <pc:docMk/>
            <pc:sldMk cId="2579047699" sldId="1302"/>
            <ac:cxnSpMk id="7" creationId="{27C8A1EF-1F9E-C9A6-DAF0-DC93724D9760}"/>
          </ac:cxnSpMkLst>
        </pc:cxnChg>
        <pc:cxnChg chg="add mod">
          <ac:chgData name="권 희진" userId="9b051ea7-b388-402d-a36a-4aa50e99f981" providerId="ADAL" clId="{9A8B8850-7133-46FC-9C4A-C1A5164B8DBA}" dt="2023-04-03T08:41:22.944" v="10466" actId="1076"/>
          <ac:cxnSpMkLst>
            <pc:docMk/>
            <pc:sldMk cId="2579047699" sldId="1302"/>
            <ac:cxnSpMk id="8" creationId="{6EBC90D4-A79D-A96F-5A38-17D258C46AE0}"/>
          </ac:cxnSpMkLst>
        </pc:cxnChg>
        <pc:cxnChg chg="mod">
          <ac:chgData name="권 희진" userId="9b051ea7-b388-402d-a36a-4aa50e99f981" providerId="ADAL" clId="{9A8B8850-7133-46FC-9C4A-C1A5164B8DBA}" dt="2023-03-31T07:53:50.310" v="10285" actId="1076"/>
          <ac:cxnSpMkLst>
            <pc:docMk/>
            <pc:sldMk cId="2579047699" sldId="1302"/>
            <ac:cxnSpMk id="14" creationId="{6970D7D2-A010-C6ED-27E8-BC80B2770C1A}"/>
          </ac:cxnSpMkLst>
        </pc:cxnChg>
        <pc:cxnChg chg="mod">
          <ac:chgData name="권 희진" userId="9b051ea7-b388-402d-a36a-4aa50e99f981" providerId="ADAL" clId="{9A8B8850-7133-46FC-9C4A-C1A5164B8DBA}" dt="2023-03-31T07:53:50.310" v="10285" actId="1076"/>
          <ac:cxnSpMkLst>
            <pc:docMk/>
            <pc:sldMk cId="2579047699" sldId="1302"/>
            <ac:cxnSpMk id="15" creationId="{0775C5AA-79DE-4B4C-1022-8677720CED9E}"/>
          </ac:cxnSpMkLst>
        </pc:cxnChg>
        <pc:cxnChg chg="add del mod">
          <ac:chgData name="권 희진" userId="9b051ea7-b388-402d-a36a-4aa50e99f981" providerId="ADAL" clId="{9A8B8850-7133-46FC-9C4A-C1A5164B8DBA}" dt="2023-04-03T08:55:33.105" v="10966" actId="478"/>
          <ac:cxnSpMkLst>
            <pc:docMk/>
            <pc:sldMk cId="2579047699" sldId="1302"/>
            <ac:cxnSpMk id="16" creationId="{935FAFEA-1E92-7963-2ACD-D247C8048C06}"/>
          </ac:cxnSpMkLst>
        </pc:cxnChg>
        <pc:cxnChg chg="add mod">
          <ac:chgData name="권 희진" userId="9b051ea7-b388-402d-a36a-4aa50e99f981" providerId="ADAL" clId="{9A8B8850-7133-46FC-9C4A-C1A5164B8DBA}" dt="2023-04-03T08:55:38.254" v="10968" actId="164"/>
          <ac:cxnSpMkLst>
            <pc:docMk/>
            <pc:sldMk cId="2579047699" sldId="1302"/>
            <ac:cxnSpMk id="17" creationId="{56190125-841E-77DB-4260-414088B52B62}"/>
          </ac:cxnSpMkLst>
        </pc:cxnChg>
        <pc:cxnChg chg="add mod">
          <ac:chgData name="권 희진" userId="9b051ea7-b388-402d-a36a-4aa50e99f981" providerId="ADAL" clId="{9A8B8850-7133-46FC-9C4A-C1A5164B8DBA}" dt="2023-04-03T08:55:38.254" v="10968" actId="164"/>
          <ac:cxnSpMkLst>
            <pc:docMk/>
            <pc:sldMk cId="2579047699" sldId="1302"/>
            <ac:cxnSpMk id="18" creationId="{B66A81C3-9E59-3E19-E093-1750F5F364AA}"/>
          </ac:cxnSpMkLst>
        </pc:cxnChg>
        <pc:cxnChg chg="mod">
          <ac:chgData name="권 희진" userId="9b051ea7-b388-402d-a36a-4aa50e99f981" providerId="ADAL" clId="{9A8B8850-7133-46FC-9C4A-C1A5164B8DBA}" dt="2023-03-31T07:53:50.310" v="10285" actId="1076"/>
          <ac:cxnSpMkLst>
            <pc:docMk/>
            <pc:sldMk cId="2579047699" sldId="1302"/>
            <ac:cxnSpMk id="20" creationId="{77787369-3CD1-5346-6D75-954FBA9B5D46}"/>
          </ac:cxnSpMkLst>
        </pc:cxnChg>
        <pc:cxnChg chg="mod">
          <ac:chgData name="권 희진" userId="9b051ea7-b388-402d-a36a-4aa50e99f981" providerId="ADAL" clId="{9A8B8850-7133-46FC-9C4A-C1A5164B8DBA}" dt="2023-03-31T07:53:50.310" v="10285" actId="1076"/>
          <ac:cxnSpMkLst>
            <pc:docMk/>
            <pc:sldMk cId="2579047699" sldId="1302"/>
            <ac:cxnSpMk id="26" creationId="{B16B5371-B00C-CC51-A8C8-17C611913C51}"/>
          </ac:cxnSpMkLst>
        </pc:cxnChg>
        <pc:cxnChg chg="mod">
          <ac:chgData name="권 희진" userId="9b051ea7-b388-402d-a36a-4aa50e99f981" providerId="ADAL" clId="{9A8B8850-7133-46FC-9C4A-C1A5164B8DBA}" dt="2023-03-31T07:53:50.310" v="10285" actId="1076"/>
          <ac:cxnSpMkLst>
            <pc:docMk/>
            <pc:sldMk cId="2579047699" sldId="1302"/>
            <ac:cxnSpMk id="27" creationId="{CA795C37-0185-7737-B359-6AF9D01FE656}"/>
          </ac:cxnSpMkLst>
        </pc:cxnChg>
        <pc:cxnChg chg="mod">
          <ac:chgData name="권 희진" userId="9b051ea7-b388-402d-a36a-4aa50e99f981" providerId="ADAL" clId="{9A8B8850-7133-46FC-9C4A-C1A5164B8DBA}" dt="2023-03-31T07:53:50.310" v="10285" actId="1076"/>
          <ac:cxnSpMkLst>
            <pc:docMk/>
            <pc:sldMk cId="2579047699" sldId="1302"/>
            <ac:cxnSpMk id="28" creationId="{E23740C3-3DE8-0F7F-B995-050E02C36F1B}"/>
          </ac:cxnSpMkLst>
        </pc:cxnChg>
      </pc:sldChg>
      <pc:sldChg chg="add del">
        <pc:chgData name="권 희진" userId="9b051ea7-b388-402d-a36a-4aa50e99f981" providerId="ADAL" clId="{9A8B8850-7133-46FC-9C4A-C1A5164B8DBA}" dt="2023-04-03T08:57:27.613" v="10994" actId="47"/>
        <pc:sldMkLst>
          <pc:docMk/>
          <pc:sldMk cId="1199249280" sldId="1303"/>
        </pc:sldMkLst>
      </pc:sldChg>
      <pc:sldChg chg="addSp modSp add mod modClrScheme chgLayout">
        <pc:chgData name="권 희진" userId="9b051ea7-b388-402d-a36a-4aa50e99f981" providerId="ADAL" clId="{9A8B8850-7133-46FC-9C4A-C1A5164B8DBA}" dt="2023-04-10T06:20:19.081" v="12244"/>
        <pc:sldMkLst>
          <pc:docMk/>
          <pc:sldMk cId="3856723686" sldId="1303"/>
        </pc:sldMkLst>
        <pc:spChg chg="add mod">
          <ac:chgData name="권 희진" userId="9b051ea7-b388-402d-a36a-4aa50e99f981" providerId="ADAL" clId="{9A8B8850-7133-46FC-9C4A-C1A5164B8DBA}" dt="2023-04-04T00:34:08.575" v="11372" actId="1076"/>
          <ac:spMkLst>
            <pc:docMk/>
            <pc:sldMk cId="3856723686" sldId="1303"/>
            <ac:spMk id="5" creationId="{6727F366-66C8-4B20-C621-0A488C3BA67A}"/>
          </ac:spMkLst>
        </pc:spChg>
        <pc:spChg chg="add mod">
          <ac:chgData name="권 희진" userId="9b051ea7-b388-402d-a36a-4aa50e99f981" providerId="ADAL" clId="{9A8B8850-7133-46FC-9C4A-C1A5164B8DBA}" dt="2023-04-04T00:34:12.033" v="11374" actId="1076"/>
          <ac:spMkLst>
            <pc:docMk/>
            <pc:sldMk cId="3856723686" sldId="1303"/>
            <ac:spMk id="7" creationId="{B9311BB2-CC11-700A-1778-877F659ADF78}"/>
          </ac:spMkLst>
        </pc:spChg>
        <pc:spChg chg="add mod">
          <ac:chgData name="권 희진" userId="9b051ea7-b388-402d-a36a-4aa50e99f981" providerId="ADAL" clId="{9A8B8850-7133-46FC-9C4A-C1A5164B8DBA}" dt="2023-04-04T00:34:38.811" v="11382" actId="1076"/>
          <ac:spMkLst>
            <pc:docMk/>
            <pc:sldMk cId="3856723686" sldId="1303"/>
            <ac:spMk id="10" creationId="{F073A9D2-C4F3-A1FB-C9DE-31CE5489C26D}"/>
          </ac:spMkLst>
        </pc:spChg>
        <pc:spChg chg="add mod">
          <ac:chgData name="권 희진" userId="9b051ea7-b388-402d-a36a-4aa50e99f981" providerId="ADAL" clId="{9A8B8850-7133-46FC-9C4A-C1A5164B8DBA}" dt="2023-04-04T00:34:38.811" v="11382" actId="1076"/>
          <ac:spMkLst>
            <pc:docMk/>
            <pc:sldMk cId="3856723686" sldId="1303"/>
            <ac:spMk id="11" creationId="{5E70C904-6725-21D5-EE8C-6C900F49AA86}"/>
          </ac:spMkLst>
        </pc:spChg>
        <pc:spChg chg="add mod">
          <ac:chgData name="권 희진" userId="9b051ea7-b388-402d-a36a-4aa50e99f981" providerId="ADAL" clId="{9A8B8850-7133-46FC-9C4A-C1A5164B8DBA}" dt="2023-04-04T09:36:04.317" v="11679"/>
          <ac:spMkLst>
            <pc:docMk/>
            <pc:sldMk cId="3856723686" sldId="1303"/>
            <ac:spMk id="14" creationId="{04C15164-F104-997F-7F67-5F81B704DFF0}"/>
          </ac:spMkLst>
        </pc:spChg>
        <pc:spChg chg="add mod">
          <ac:chgData name="권 희진" userId="9b051ea7-b388-402d-a36a-4aa50e99f981" providerId="ADAL" clId="{9A8B8850-7133-46FC-9C4A-C1A5164B8DBA}" dt="2023-04-10T06:20:19.081" v="12244"/>
          <ac:spMkLst>
            <pc:docMk/>
            <pc:sldMk cId="3856723686" sldId="1303"/>
            <ac:spMk id="15" creationId="{FB406409-E9DE-42DB-FA61-DD156E59CA5B}"/>
          </ac:spMkLst>
        </pc:spChg>
        <pc:spChg chg="mod">
          <ac:chgData name="권 희진" userId="9b051ea7-b388-402d-a36a-4aa50e99f981" providerId="ADAL" clId="{9A8B8850-7133-46FC-9C4A-C1A5164B8DBA}" dt="2023-04-04T00:32:55.099" v="11356" actId="207"/>
          <ac:spMkLst>
            <pc:docMk/>
            <pc:sldMk cId="3856723686" sldId="1303"/>
            <ac:spMk id="24" creationId="{E9DCD7CB-E8AC-BB8C-B248-1F4BE58A2A69}"/>
          </ac:spMkLst>
        </pc:spChg>
        <pc:spChg chg="mod">
          <ac:chgData name="권 희진" userId="9b051ea7-b388-402d-a36a-4aa50e99f981" providerId="ADAL" clId="{9A8B8850-7133-46FC-9C4A-C1A5164B8DBA}" dt="2023-04-04T00:33:02.904" v="11358" actId="2085"/>
          <ac:spMkLst>
            <pc:docMk/>
            <pc:sldMk cId="3856723686" sldId="1303"/>
            <ac:spMk id="111" creationId="{15A9394C-41A8-8C85-7090-EF3AE504080E}"/>
          </ac:spMkLst>
        </pc:spChg>
        <pc:spChg chg="mod">
          <ac:chgData name="권 희진" userId="9b051ea7-b388-402d-a36a-4aa50e99f981" providerId="ADAL" clId="{9A8B8850-7133-46FC-9C4A-C1A5164B8DBA}" dt="2023-04-04T09:38:19.783" v="11918"/>
          <ac:spMkLst>
            <pc:docMk/>
            <pc:sldMk cId="3856723686" sldId="1303"/>
            <ac:spMk id="151" creationId="{115B0642-974F-ED2C-9AB9-E6438C576D8E}"/>
          </ac:spMkLst>
        </pc:spChg>
        <pc:graphicFrameChg chg="modGraphic">
          <ac:chgData name="권 희진" userId="9b051ea7-b388-402d-a36a-4aa50e99f981" providerId="ADAL" clId="{9A8B8850-7133-46FC-9C4A-C1A5164B8DBA}" dt="2023-04-04T09:49:13.551" v="12082" actId="20577"/>
          <ac:graphicFrameMkLst>
            <pc:docMk/>
            <pc:sldMk cId="3856723686" sldId="1303"/>
            <ac:graphicFrameMk id="2" creationId="{405C8B1B-BF69-33C0-D824-727C2F6C28B6}"/>
          </ac:graphicFrameMkLst>
        </pc:graphicFrameChg>
      </pc:sldChg>
      <pc:sldChg chg="del">
        <pc:chgData name="권 희진" userId="9b051ea7-b388-402d-a36a-4aa50e99f981" providerId="ADAL" clId="{9A8B8850-7133-46FC-9C4A-C1A5164B8DBA}" dt="2023-03-07T00:42:50.806" v="1" actId="47"/>
        <pc:sldMkLst>
          <pc:docMk/>
          <pc:sldMk cId="3900018837" sldId="1304"/>
        </pc:sldMkLst>
      </pc:sldChg>
      <pc:sldChg chg="modSp add mod modClrScheme chgLayout">
        <pc:chgData name="권 희진" userId="9b051ea7-b388-402d-a36a-4aa50e99f981" providerId="ADAL" clId="{9A8B8850-7133-46FC-9C4A-C1A5164B8DBA}" dt="2023-04-10T06:16:25.936" v="12122" actId="700"/>
        <pc:sldMkLst>
          <pc:docMk/>
          <pc:sldMk cId="4259692701" sldId="1304"/>
        </pc:sldMkLst>
        <pc:spChg chg="mod">
          <ac:chgData name="권 희진" userId="9b051ea7-b388-402d-a36a-4aa50e99f981" providerId="ADAL" clId="{9A8B8850-7133-46FC-9C4A-C1A5164B8DBA}" dt="2023-04-10T06:15:56.918" v="12119" actId="20577"/>
          <ac:spMkLst>
            <pc:docMk/>
            <pc:sldMk cId="4259692701" sldId="1304"/>
            <ac:spMk id="5" creationId="{93031469-3C2D-8070-8FE4-33DCBDE958F4}"/>
          </ac:spMkLst>
        </pc:spChg>
      </pc:sldChg>
      <pc:sldChg chg="addSp delSp modSp add mod">
        <pc:chgData name="권 희진" userId="9b051ea7-b388-402d-a36a-4aa50e99f981" providerId="ADAL" clId="{9A8B8850-7133-46FC-9C4A-C1A5164B8DBA}" dt="2023-05-26T08:35:45.906" v="22244" actId="20577"/>
        <pc:sldMkLst>
          <pc:docMk/>
          <pc:sldMk cId="284587019" sldId="1305"/>
        </pc:sldMkLst>
        <pc:spChg chg="add mod">
          <ac:chgData name="권 희진" userId="9b051ea7-b388-402d-a36a-4aa50e99f981" providerId="ADAL" clId="{9A8B8850-7133-46FC-9C4A-C1A5164B8DBA}" dt="2023-04-10T06:20:32.409" v="12258" actId="20577"/>
          <ac:spMkLst>
            <pc:docMk/>
            <pc:sldMk cId="284587019" sldId="1305"/>
            <ac:spMk id="3" creationId="{9F01FFB9-DFC5-2748-3496-39CC7A11E108}"/>
          </ac:spMkLst>
        </pc:spChg>
        <pc:spChg chg="add mod">
          <ac:chgData name="권 희진" userId="9b051ea7-b388-402d-a36a-4aa50e99f981" providerId="ADAL" clId="{9A8B8850-7133-46FC-9C4A-C1A5164B8DBA}" dt="2023-04-10T06:22:45.200" v="12285" actId="164"/>
          <ac:spMkLst>
            <pc:docMk/>
            <pc:sldMk cId="284587019" sldId="1305"/>
            <ac:spMk id="5" creationId="{2A8C8D5C-49C5-D94E-1E3B-9754B925D179}"/>
          </ac:spMkLst>
        </pc:spChg>
        <pc:spChg chg="mod">
          <ac:chgData name="권 희진" userId="9b051ea7-b388-402d-a36a-4aa50e99f981" providerId="ADAL" clId="{9A8B8850-7133-46FC-9C4A-C1A5164B8DBA}" dt="2023-04-10T06:22:35.948" v="12283" actId="1076"/>
          <ac:spMkLst>
            <pc:docMk/>
            <pc:sldMk cId="284587019" sldId="1305"/>
            <ac:spMk id="7" creationId="{CE2F6189-3FFA-B448-A420-DF57032BE853}"/>
          </ac:spMkLst>
        </pc:spChg>
        <pc:spChg chg="mod">
          <ac:chgData name="권 희진" userId="9b051ea7-b388-402d-a36a-4aa50e99f981" providerId="ADAL" clId="{9A8B8850-7133-46FC-9C4A-C1A5164B8DBA}" dt="2023-04-10T08:26:17.152" v="12961" actId="20577"/>
          <ac:spMkLst>
            <pc:docMk/>
            <pc:sldMk cId="284587019" sldId="1305"/>
            <ac:spMk id="9" creationId="{28328388-8AEC-E74F-C696-F57D7421226F}"/>
          </ac:spMkLst>
        </pc:spChg>
        <pc:spChg chg="add mod">
          <ac:chgData name="권 희진" userId="9b051ea7-b388-402d-a36a-4aa50e99f981" providerId="ADAL" clId="{9A8B8850-7133-46FC-9C4A-C1A5164B8DBA}" dt="2023-04-10T06:22:45.200" v="12285" actId="164"/>
          <ac:spMkLst>
            <pc:docMk/>
            <pc:sldMk cId="284587019" sldId="1305"/>
            <ac:spMk id="11" creationId="{951EA8EA-82C4-D262-9409-6EBCA3C9FB12}"/>
          </ac:spMkLst>
        </pc:spChg>
        <pc:spChg chg="add mod">
          <ac:chgData name="권 희진" userId="9b051ea7-b388-402d-a36a-4aa50e99f981" providerId="ADAL" clId="{9A8B8850-7133-46FC-9C4A-C1A5164B8DBA}" dt="2023-04-18T07:45:52.573" v="14508" actId="122"/>
          <ac:spMkLst>
            <pc:docMk/>
            <pc:sldMk cId="284587019" sldId="1305"/>
            <ac:spMk id="16" creationId="{D06506C5-D95D-2E2C-2AB3-64275A186B80}"/>
          </ac:spMkLst>
        </pc:spChg>
        <pc:spChg chg="add mod">
          <ac:chgData name="권 희진" userId="9b051ea7-b388-402d-a36a-4aa50e99f981" providerId="ADAL" clId="{9A8B8850-7133-46FC-9C4A-C1A5164B8DBA}" dt="2023-04-18T07:46:09.355" v="14510" actId="1076"/>
          <ac:spMkLst>
            <pc:docMk/>
            <pc:sldMk cId="284587019" sldId="1305"/>
            <ac:spMk id="17" creationId="{65ACF079-9C52-25ED-F867-73A9F243F7A6}"/>
          </ac:spMkLst>
        </pc:spChg>
        <pc:spChg chg="add mod">
          <ac:chgData name="권 희진" userId="9b051ea7-b388-402d-a36a-4aa50e99f981" providerId="ADAL" clId="{9A8B8850-7133-46FC-9C4A-C1A5164B8DBA}" dt="2023-05-26T08:35:45.906" v="22244" actId="20577"/>
          <ac:spMkLst>
            <pc:docMk/>
            <pc:sldMk cId="284587019" sldId="1305"/>
            <ac:spMk id="18" creationId="{139CB2A6-8D74-0F21-145B-AD5E74F23B27}"/>
          </ac:spMkLst>
        </pc:spChg>
        <pc:spChg chg="add mod">
          <ac:chgData name="권 희진" userId="9b051ea7-b388-402d-a36a-4aa50e99f981" providerId="ADAL" clId="{9A8B8850-7133-46FC-9C4A-C1A5164B8DBA}" dt="2023-04-18T07:46:16.652" v="14513" actId="20577"/>
          <ac:spMkLst>
            <pc:docMk/>
            <pc:sldMk cId="284587019" sldId="1305"/>
            <ac:spMk id="19" creationId="{6DAF46AE-2BC4-6607-49F2-2304A2D0D13F}"/>
          </ac:spMkLst>
        </pc:spChg>
        <pc:grpChg chg="add mod">
          <ac:chgData name="권 희진" userId="9b051ea7-b388-402d-a36a-4aa50e99f981" providerId="ADAL" clId="{9A8B8850-7133-46FC-9C4A-C1A5164B8DBA}" dt="2023-04-10T06:22:55.720" v="12286" actId="1076"/>
          <ac:grpSpMkLst>
            <pc:docMk/>
            <pc:sldMk cId="284587019" sldId="1305"/>
            <ac:grpSpMk id="13" creationId="{CC3F5618-37D0-7D72-385F-ED04BDFBFFC0}"/>
          </ac:grpSpMkLst>
        </pc:grpChg>
        <pc:graphicFrameChg chg="modGraphic">
          <ac:chgData name="권 희진" userId="9b051ea7-b388-402d-a36a-4aa50e99f981" providerId="ADAL" clId="{9A8B8850-7133-46FC-9C4A-C1A5164B8DBA}" dt="2023-04-18T07:51:15.669" v="14854" actId="20577"/>
          <ac:graphicFrameMkLst>
            <pc:docMk/>
            <pc:sldMk cId="284587019" sldId="1305"/>
            <ac:graphicFrameMk id="33" creationId="{9F0DBD7B-DBC9-A9B0-C16B-D21F87550D02}"/>
          </ac:graphicFrameMkLst>
        </pc:graphicFrameChg>
        <pc:picChg chg="add del mod">
          <ac:chgData name="권 희진" userId="9b051ea7-b388-402d-a36a-4aa50e99f981" providerId="ADAL" clId="{9A8B8850-7133-46FC-9C4A-C1A5164B8DBA}" dt="2023-04-10T07:25:06.018" v="12289" actId="478"/>
          <ac:picMkLst>
            <pc:docMk/>
            <pc:sldMk cId="284587019" sldId="1305"/>
            <ac:picMk id="17" creationId="{29E9A7A5-D073-5649-527F-E1CB09DF03F9}"/>
          </ac:picMkLst>
        </pc:picChg>
        <pc:picChg chg="add del mod">
          <ac:chgData name="권 희진" userId="9b051ea7-b388-402d-a36a-4aa50e99f981" providerId="ADAL" clId="{9A8B8850-7133-46FC-9C4A-C1A5164B8DBA}" dt="2023-04-11T01:01:37.691" v="13566" actId="478"/>
          <ac:picMkLst>
            <pc:docMk/>
            <pc:sldMk cId="284587019" sldId="1305"/>
            <ac:picMk id="17" creationId="{92716112-B318-B294-6E26-F8CAC0D13613}"/>
          </ac:picMkLst>
        </pc:picChg>
        <pc:picChg chg="add del mod">
          <ac:chgData name="권 희진" userId="9b051ea7-b388-402d-a36a-4aa50e99f981" providerId="ADAL" clId="{9A8B8850-7133-46FC-9C4A-C1A5164B8DBA}" dt="2023-04-10T07:31:51.015" v="12480" actId="478"/>
          <ac:picMkLst>
            <pc:docMk/>
            <pc:sldMk cId="284587019" sldId="1305"/>
            <ac:picMk id="21" creationId="{44735B81-983C-90A2-55A0-F7A6115DC35F}"/>
          </ac:picMkLst>
        </pc:picChg>
      </pc:sldChg>
      <pc:sldChg chg="del">
        <pc:chgData name="권 희진" userId="9b051ea7-b388-402d-a36a-4aa50e99f981" providerId="ADAL" clId="{9A8B8850-7133-46FC-9C4A-C1A5164B8DBA}" dt="2023-03-07T00:42:51.153" v="2" actId="47"/>
        <pc:sldMkLst>
          <pc:docMk/>
          <pc:sldMk cId="1498052965" sldId="1305"/>
        </pc:sldMkLst>
      </pc:sldChg>
      <pc:sldChg chg="del">
        <pc:chgData name="권 희진" userId="9b051ea7-b388-402d-a36a-4aa50e99f981" providerId="ADAL" clId="{9A8B8850-7133-46FC-9C4A-C1A5164B8DBA}" dt="2023-03-07T00:42:51.526" v="3" actId="47"/>
        <pc:sldMkLst>
          <pc:docMk/>
          <pc:sldMk cId="902142209" sldId="1306"/>
        </pc:sldMkLst>
      </pc:sldChg>
      <pc:sldChg chg="addSp delSp modSp add mod">
        <pc:chgData name="권 희진" userId="9b051ea7-b388-402d-a36a-4aa50e99f981" providerId="ADAL" clId="{9A8B8850-7133-46FC-9C4A-C1A5164B8DBA}" dt="2023-05-26T08:35:55.943" v="22264" actId="20577"/>
        <pc:sldMkLst>
          <pc:docMk/>
          <pc:sldMk cId="1832754849" sldId="1306"/>
        </pc:sldMkLst>
        <pc:spChg chg="del">
          <ac:chgData name="권 희진" userId="9b051ea7-b388-402d-a36a-4aa50e99f981" providerId="ADAL" clId="{9A8B8850-7133-46FC-9C4A-C1A5164B8DBA}" dt="2023-04-10T07:32:11.186" v="12482" actId="478"/>
          <ac:spMkLst>
            <pc:docMk/>
            <pc:sldMk cId="1832754849" sldId="1306"/>
            <ac:spMk id="2" creationId="{5FC6D21E-C67C-CC98-3FB6-EA09AE0166BD}"/>
          </ac:spMkLst>
        </pc:spChg>
        <pc:spChg chg="del">
          <ac:chgData name="권 희진" userId="9b051ea7-b388-402d-a36a-4aa50e99f981" providerId="ADAL" clId="{9A8B8850-7133-46FC-9C4A-C1A5164B8DBA}" dt="2023-04-10T07:32:11.186" v="12482" actId="478"/>
          <ac:spMkLst>
            <pc:docMk/>
            <pc:sldMk cId="1832754849" sldId="1306"/>
            <ac:spMk id="4" creationId="{26FE2B84-F1EB-051E-07F3-8D6C3AB55775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4" creationId="{91F4C8DC-AF99-A018-6992-0F5E9DD2741F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6" creationId="{6B3564DE-3423-6DE0-C197-B50CE72E314A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7" creationId="{2E75D1FB-2C3E-818C-B2A8-60DD8D68D953}"/>
          </ac:spMkLst>
        </pc:spChg>
        <pc:spChg chg="del">
          <ac:chgData name="권 희진" userId="9b051ea7-b388-402d-a36a-4aa50e99f981" providerId="ADAL" clId="{9A8B8850-7133-46FC-9C4A-C1A5164B8DBA}" dt="2023-04-10T07:32:11.186" v="12482" actId="478"/>
          <ac:spMkLst>
            <pc:docMk/>
            <pc:sldMk cId="1832754849" sldId="1306"/>
            <ac:spMk id="7" creationId="{CE2F6189-3FFA-B448-A420-DF57032BE853}"/>
          </ac:spMkLst>
        </pc:spChg>
        <pc:spChg chg="add mod">
          <ac:chgData name="권 희진" userId="9b051ea7-b388-402d-a36a-4aa50e99f981" providerId="ADAL" clId="{9A8B8850-7133-46FC-9C4A-C1A5164B8DBA}" dt="2023-05-26T06:12:37.897" v="21503" actId="1076"/>
          <ac:spMkLst>
            <pc:docMk/>
            <pc:sldMk cId="1832754849" sldId="1306"/>
            <ac:spMk id="8" creationId="{D96CA0AB-5CC2-2D45-0848-DE1C81E3CE3C}"/>
          </ac:spMkLst>
        </pc:spChg>
        <pc:spChg chg="mod">
          <ac:chgData name="권 희진" userId="9b051ea7-b388-402d-a36a-4aa50e99f981" providerId="ADAL" clId="{9A8B8850-7133-46FC-9C4A-C1A5164B8DBA}" dt="2023-04-10T08:26:31.214" v="13025" actId="20577"/>
          <ac:spMkLst>
            <pc:docMk/>
            <pc:sldMk cId="1832754849" sldId="1306"/>
            <ac:spMk id="9" creationId="{28328388-8AEC-E74F-C696-F57D7421226F}"/>
          </ac:spMkLst>
        </pc:spChg>
        <pc:spChg chg="del">
          <ac:chgData name="권 희진" userId="9b051ea7-b388-402d-a36a-4aa50e99f981" providerId="ADAL" clId="{9A8B8850-7133-46FC-9C4A-C1A5164B8DBA}" dt="2023-04-10T07:32:11.186" v="12482" actId="478"/>
          <ac:spMkLst>
            <pc:docMk/>
            <pc:sldMk cId="1832754849" sldId="1306"/>
            <ac:spMk id="10" creationId="{F64056D6-DF90-D3DD-539E-34FD2E7BD361}"/>
          </ac:spMkLst>
        </pc:spChg>
        <pc:spChg chg="del">
          <ac:chgData name="권 희진" userId="9b051ea7-b388-402d-a36a-4aa50e99f981" providerId="ADAL" clId="{9A8B8850-7133-46FC-9C4A-C1A5164B8DBA}" dt="2023-04-10T07:32:11.186" v="12482" actId="478"/>
          <ac:spMkLst>
            <pc:docMk/>
            <pc:sldMk cId="1832754849" sldId="1306"/>
            <ac:spMk id="12" creationId="{3E286B1A-1390-1AD5-6E77-E4C949CBCFF2}"/>
          </ac:spMkLst>
        </pc:spChg>
        <pc:spChg chg="add mod">
          <ac:chgData name="권 희진" userId="9b051ea7-b388-402d-a36a-4aa50e99f981" providerId="ADAL" clId="{9A8B8850-7133-46FC-9C4A-C1A5164B8DBA}" dt="2023-05-26T08:35:55.943" v="22264" actId="20577"/>
          <ac:spMkLst>
            <pc:docMk/>
            <pc:sldMk cId="1832754849" sldId="1306"/>
            <ac:spMk id="16" creationId="{75210AE1-E082-5520-7AA2-B14B6996DFAD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17" creationId="{130BD8EA-A445-3445-A89E-84EA63CC43FE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18" creationId="{7A19BC1F-AB61-0415-CF62-9CBE71EA4714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19" creationId="{5EF343B9-CBEA-8ECA-0995-6CCC85164AAE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21" creationId="{47056835-8CD6-8838-FD8F-522D716FDA9A}"/>
          </ac:spMkLst>
        </pc:spChg>
        <pc:spChg chg="add mod">
          <ac:chgData name="권 희진" userId="9b051ea7-b388-402d-a36a-4aa50e99f981" providerId="ADAL" clId="{9A8B8850-7133-46FC-9C4A-C1A5164B8DBA}" dt="2023-04-10T07:33:46.077" v="12544"/>
          <ac:spMkLst>
            <pc:docMk/>
            <pc:sldMk cId="1832754849" sldId="1306"/>
            <ac:spMk id="22" creationId="{0A34BE10-9EED-D838-8CB6-9049B37C5331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23" creationId="{3A19FF6C-A7CB-60B7-186A-5150296C5A03}"/>
          </ac:spMkLst>
        </pc:spChg>
        <pc:spChg chg="del">
          <ac:chgData name="권 희진" userId="9b051ea7-b388-402d-a36a-4aa50e99f981" providerId="ADAL" clId="{9A8B8850-7133-46FC-9C4A-C1A5164B8DBA}" dt="2023-04-10T07:32:11.186" v="12482" actId="478"/>
          <ac:spMkLst>
            <pc:docMk/>
            <pc:sldMk cId="1832754849" sldId="1306"/>
            <ac:spMk id="24" creationId="{70980FFA-F113-63E2-E5F7-A7B3CB7B4182}"/>
          </ac:spMkLst>
        </pc:spChg>
        <pc:spChg chg="del">
          <ac:chgData name="권 희진" userId="9b051ea7-b388-402d-a36a-4aa50e99f981" providerId="ADAL" clId="{9A8B8850-7133-46FC-9C4A-C1A5164B8DBA}" dt="2023-04-10T07:32:11.186" v="12482" actId="478"/>
          <ac:spMkLst>
            <pc:docMk/>
            <pc:sldMk cId="1832754849" sldId="1306"/>
            <ac:spMk id="25" creationId="{207E0FDF-AD11-B825-ED71-5D15A45163AD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26" creationId="{F00D3B92-4BDA-5948-B685-9DE1DEADEBBB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28" creationId="{CF9D05D1-5B07-A7C2-57B2-657A022CA139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29" creationId="{FB8F19B1-DB85-BDC3-A160-D33FE2F4A522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35" creationId="{BF5ED814-2259-F707-D8AC-78DE9F37D366}"/>
          </ac:spMkLst>
        </pc:spChg>
        <pc:spChg chg="add mod">
          <ac:chgData name="권 희진" userId="9b051ea7-b388-402d-a36a-4aa50e99f981" providerId="ADAL" clId="{9A8B8850-7133-46FC-9C4A-C1A5164B8DBA}" dt="2023-04-10T07:36:40.213" v="12596"/>
          <ac:spMkLst>
            <pc:docMk/>
            <pc:sldMk cId="1832754849" sldId="1306"/>
            <ac:spMk id="36" creationId="{A304B22D-C091-481A-6598-81D2F1B31452}"/>
          </ac:spMkLst>
        </pc:spChg>
        <pc:spChg chg="add mod">
          <ac:chgData name="권 희진" userId="9b051ea7-b388-402d-a36a-4aa50e99f981" providerId="ADAL" clId="{9A8B8850-7133-46FC-9C4A-C1A5164B8DBA}" dt="2023-04-10T07:36:40.213" v="12596"/>
          <ac:spMkLst>
            <pc:docMk/>
            <pc:sldMk cId="1832754849" sldId="1306"/>
            <ac:spMk id="38" creationId="{FD278A95-5F8F-F04F-6F3A-7D14A81C4837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39" creationId="{A70B7559-06E5-E239-212C-1AE7DE34E5B9}"/>
          </ac:spMkLst>
        </pc:spChg>
        <pc:spChg chg="add del mod">
          <ac:chgData name="권 희진" userId="9b051ea7-b388-402d-a36a-4aa50e99f981" providerId="ADAL" clId="{9A8B8850-7133-46FC-9C4A-C1A5164B8DBA}" dt="2023-04-10T07:37:18.472" v="12600" actId="478"/>
          <ac:spMkLst>
            <pc:docMk/>
            <pc:sldMk cId="1832754849" sldId="1306"/>
            <ac:spMk id="40" creationId="{DCC0534E-1073-069D-AD4A-16D1A9FFEFE0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42" creationId="{C46996ED-EC73-9C63-2E1D-3F6DA9AB9211}"/>
          </ac:spMkLst>
        </pc:spChg>
        <pc:spChg chg="add mod">
          <ac:chgData name="권 희진" userId="9b051ea7-b388-402d-a36a-4aa50e99f981" providerId="ADAL" clId="{9A8B8850-7133-46FC-9C4A-C1A5164B8DBA}" dt="2023-04-10T07:37:21.028" v="12602"/>
          <ac:spMkLst>
            <pc:docMk/>
            <pc:sldMk cId="1832754849" sldId="1306"/>
            <ac:spMk id="43" creationId="{2C083A9B-14F7-FB81-1062-07D6058E8321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45" creationId="{242B5B60-70A8-FABB-AB9C-7EF0EB71F832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46" creationId="{B97FD9FC-0430-6360-E7E5-30AD072919E5}"/>
          </ac:spMkLst>
        </pc:spChg>
        <pc:spChg chg="add del mod">
          <ac:chgData name="권 희진" userId="9b051ea7-b388-402d-a36a-4aa50e99f981" providerId="ADAL" clId="{9A8B8850-7133-46FC-9C4A-C1A5164B8DBA}" dt="2023-04-10T07:40:35.762" v="12652" actId="478"/>
          <ac:spMkLst>
            <pc:docMk/>
            <pc:sldMk cId="1832754849" sldId="1306"/>
            <ac:spMk id="47" creationId="{823BDBAE-DB29-A8FE-0F05-E1BF886994CB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50" creationId="{12FD461C-8B6F-C338-AA12-95032D9BEBE9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51" creationId="{09171C99-A81F-D994-A04C-4A236DA85B37}"/>
          </ac:spMkLst>
        </pc:spChg>
        <pc:spChg chg="add mod">
          <ac:chgData name="권 희진" userId="9b051ea7-b388-402d-a36a-4aa50e99f981" providerId="ADAL" clId="{9A8B8850-7133-46FC-9C4A-C1A5164B8DBA}" dt="2023-04-10T07:41:55.061" v="12674"/>
          <ac:spMkLst>
            <pc:docMk/>
            <pc:sldMk cId="1832754849" sldId="1306"/>
            <ac:spMk id="53" creationId="{A8BB1764-6C1D-4227-677C-2E0BB20706A9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54" creationId="{00046BF3-F133-263F-2DF4-C0124F23352A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56" creationId="{5D442989-6BB4-94B8-68E1-5A30492D93DD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57" creationId="{E5E2A26E-76EF-3832-8E6B-7C91798A4755}"/>
          </ac:spMkLst>
        </pc:spChg>
        <pc:spChg chg="add mod">
          <ac:chgData name="권 희진" userId="9b051ea7-b388-402d-a36a-4aa50e99f981" providerId="ADAL" clId="{9A8B8850-7133-46FC-9C4A-C1A5164B8DBA}" dt="2023-04-10T07:57:49.221" v="12810" actId="20577"/>
          <ac:spMkLst>
            <pc:docMk/>
            <pc:sldMk cId="1832754849" sldId="1306"/>
            <ac:spMk id="58" creationId="{89F3FC8F-7E5F-31A3-511F-87C8311D8600}"/>
          </ac:spMkLst>
        </pc:spChg>
        <pc:spChg chg="add mod">
          <ac:chgData name="권 희진" userId="9b051ea7-b388-402d-a36a-4aa50e99f981" providerId="ADAL" clId="{9A8B8850-7133-46FC-9C4A-C1A5164B8DBA}" dt="2023-05-26T06:12:37.897" v="21503" actId="1076"/>
          <ac:spMkLst>
            <pc:docMk/>
            <pc:sldMk cId="1832754849" sldId="1306"/>
            <ac:spMk id="59" creationId="{FFFCC6F2-2902-B8D7-70B1-E0E52076D594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70" creationId="{CE05F02E-00E1-ABE0-D878-33B6B963D4CF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73" creationId="{0DE44641-DE03-88C1-0615-2A3819D77489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74" creationId="{42DA05FC-860B-F028-9B5D-A418213AD2BF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75" creationId="{F7B4C14C-8AAE-EC1C-9B80-BB98E640D1BE}"/>
          </ac:spMkLst>
        </pc:spChg>
        <pc:spChg chg="add mod">
          <ac:chgData name="권 희진" userId="9b051ea7-b388-402d-a36a-4aa50e99f981" providerId="ADAL" clId="{9A8B8850-7133-46FC-9C4A-C1A5164B8DBA}" dt="2023-05-26T06:12:33.209" v="21502" actId="1076"/>
          <ac:spMkLst>
            <pc:docMk/>
            <pc:sldMk cId="1832754849" sldId="1306"/>
            <ac:spMk id="76" creationId="{1811477B-3960-5C03-C240-81F0A77AFFB6}"/>
          </ac:spMkLst>
        </pc:spChg>
        <pc:grpChg chg="del">
          <ac:chgData name="권 희진" userId="9b051ea7-b388-402d-a36a-4aa50e99f981" providerId="ADAL" clId="{9A8B8850-7133-46FC-9C4A-C1A5164B8DBA}" dt="2023-04-10T07:32:11.186" v="12482" actId="478"/>
          <ac:grpSpMkLst>
            <pc:docMk/>
            <pc:sldMk cId="1832754849" sldId="1306"/>
            <ac:grpSpMk id="13" creationId="{CC3F5618-37D0-7D72-385F-ED04BDFBFFC0}"/>
          </ac:grpSpMkLst>
        </pc:grpChg>
        <pc:grpChg chg="del mod">
          <ac:chgData name="권 희진" userId="9b051ea7-b388-402d-a36a-4aa50e99f981" providerId="ADAL" clId="{9A8B8850-7133-46FC-9C4A-C1A5164B8DBA}" dt="2023-05-09T05:21:17.526" v="20938"/>
          <ac:grpSpMkLst>
            <pc:docMk/>
            <pc:sldMk cId="1832754849" sldId="1306"/>
            <ac:grpSpMk id="26" creationId="{CE239625-B37C-7AFF-EF18-4A231B6F06CA}"/>
          </ac:grpSpMkLst>
        </pc:grpChg>
        <pc:grpChg chg="del mod">
          <ac:chgData name="권 희진" userId="9b051ea7-b388-402d-a36a-4aa50e99f981" providerId="ADAL" clId="{9A8B8850-7133-46FC-9C4A-C1A5164B8DBA}" dt="2023-05-09T05:21:18.080" v="20940"/>
          <ac:grpSpMkLst>
            <pc:docMk/>
            <pc:sldMk cId="1832754849" sldId="1306"/>
            <ac:grpSpMk id="28" creationId="{132E317E-BD81-3561-DD05-084C0EF066C3}"/>
          </ac:grpSpMkLst>
        </pc:grpChg>
        <pc:grpChg chg="del mod">
          <ac:chgData name="권 희진" userId="9b051ea7-b388-402d-a36a-4aa50e99f981" providerId="ADAL" clId="{9A8B8850-7133-46FC-9C4A-C1A5164B8DBA}" dt="2023-05-26T00:46:01.356" v="21244" actId="478"/>
          <ac:grpSpMkLst>
            <pc:docMk/>
            <pc:sldMk cId="1832754849" sldId="1306"/>
            <ac:grpSpMk id="32" creationId="{0887E223-DBE3-DE65-0B32-5D514D3FF563}"/>
          </ac:grpSpMkLst>
        </pc:grpChg>
        <pc:grpChg chg="del mod">
          <ac:chgData name="권 희진" userId="9b051ea7-b388-402d-a36a-4aa50e99f981" providerId="ADAL" clId="{9A8B8850-7133-46FC-9C4A-C1A5164B8DBA}" dt="2023-05-09T05:22:52.527" v="20950"/>
          <ac:grpSpMkLst>
            <pc:docMk/>
            <pc:sldMk cId="1832754849" sldId="1306"/>
            <ac:grpSpMk id="38" creationId="{8FBB6441-9F31-6BCF-B8A3-ABA2CE6A9403}"/>
          </ac:grpSpMkLst>
        </pc:grpChg>
        <pc:grpChg chg="del mod">
          <ac:chgData name="권 희진" userId="9b051ea7-b388-402d-a36a-4aa50e99f981" providerId="ADAL" clId="{9A8B8850-7133-46FC-9C4A-C1A5164B8DBA}" dt="2023-05-26T05:24:28.241" v="21333" actId="478"/>
          <ac:grpSpMkLst>
            <pc:docMk/>
            <pc:sldMk cId="1832754849" sldId="1306"/>
            <ac:grpSpMk id="53" creationId="{7EFA6ACC-AFD7-08DA-4E8A-C6DBA2962F2F}"/>
          </ac:grpSpMkLst>
        </pc:grpChg>
        <pc:grpChg chg="del mod">
          <ac:chgData name="권 희진" userId="9b051ea7-b388-402d-a36a-4aa50e99f981" providerId="ADAL" clId="{9A8B8850-7133-46FC-9C4A-C1A5164B8DBA}" dt="2023-05-09T05:22:57.692" v="20956"/>
          <ac:grpSpMkLst>
            <pc:docMk/>
            <pc:sldMk cId="1832754849" sldId="1306"/>
            <ac:grpSpMk id="62" creationId="{D4B92AA9-1103-9E93-4560-FDD9724FF6BD}"/>
          </ac:grpSpMkLst>
        </pc:grpChg>
        <pc:grpChg chg="del mod">
          <ac:chgData name="권 희진" userId="9b051ea7-b388-402d-a36a-4aa50e99f981" providerId="ADAL" clId="{9A8B8850-7133-46FC-9C4A-C1A5164B8DBA}" dt="2023-05-09T05:22:59.632" v="20960"/>
          <ac:grpSpMkLst>
            <pc:docMk/>
            <pc:sldMk cId="1832754849" sldId="1306"/>
            <ac:grpSpMk id="65" creationId="{A815B60F-74FD-A45A-EAA3-7261307413B3}"/>
          </ac:grpSpMkLst>
        </pc:grpChg>
        <pc:grpChg chg="del mod">
          <ac:chgData name="권 희진" userId="9b051ea7-b388-402d-a36a-4aa50e99f981" providerId="ADAL" clId="{9A8B8850-7133-46FC-9C4A-C1A5164B8DBA}" dt="2023-05-26T05:24:28.241" v="21333" actId="478"/>
          <ac:grpSpMkLst>
            <pc:docMk/>
            <pc:sldMk cId="1832754849" sldId="1306"/>
            <ac:grpSpMk id="69" creationId="{0032328D-6854-1D54-B246-B878F02D5980}"/>
          </ac:grpSpMkLst>
        </pc:grpChg>
        <pc:graphicFrameChg chg="add del mod modGraphic">
          <ac:chgData name="권 희진" userId="9b051ea7-b388-402d-a36a-4aa50e99f981" providerId="ADAL" clId="{9A8B8850-7133-46FC-9C4A-C1A5164B8DBA}" dt="2023-05-26T06:12:27.910" v="21501" actId="478"/>
          <ac:graphicFrameMkLst>
            <pc:docMk/>
            <pc:sldMk cId="1832754849" sldId="1306"/>
            <ac:graphicFrameMk id="2" creationId="{78965CDB-3353-CC45-451B-8E3F31917BB8}"/>
          </ac:graphicFrameMkLst>
        </pc:graphicFrameChg>
        <pc:graphicFrameChg chg="del">
          <ac:chgData name="권 희진" userId="9b051ea7-b388-402d-a36a-4aa50e99f981" providerId="ADAL" clId="{9A8B8850-7133-46FC-9C4A-C1A5164B8DBA}" dt="2023-04-10T07:32:11.186" v="12482" actId="478"/>
          <ac:graphicFrameMkLst>
            <pc:docMk/>
            <pc:sldMk cId="1832754849" sldId="1306"/>
            <ac:graphicFrameMk id="6" creationId="{BF18EC8D-003B-EEDC-4E01-255052E24C2B}"/>
          </ac:graphicFrameMkLst>
        </pc:graphicFrameChg>
        <pc:graphicFrameChg chg="del">
          <ac:chgData name="권 희진" userId="9b051ea7-b388-402d-a36a-4aa50e99f981" providerId="ADAL" clId="{9A8B8850-7133-46FC-9C4A-C1A5164B8DBA}" dt="2023-04-10T07:32:11.186" v="12482" actId="478"/>
          <ac:graphicFrameMkLst>
            <pc:docMk/>
            <pc:sldMk cId="1832754849" sldId="1306"/>
            <ac:graphicFrameMk id="8" creationId="{9858A8CF-7AF7-F2D1-6671-A767F1629C3E}"/>
          </ac:graphicFrameMkLst>
        </pc:graphicFrameChg>
        <pc:graphicFrameChg chg="add del modGraphic">
          <ac:chgData name="권 희진" userId="9b051ea7-b388-402d-a36a-4aa50e99f981" providerId="ADAL" clId="{9A8B8850-7133-46FC-9C4A-C1A5164B8DBA}" dt="2023-04-11T01:04:35.551" v="13577" actId="478"/>
          <ac:graphicFrameMkLst>
            <pc:docMk/>
            <pc:sldMk cId="1832754849" sldId="1306"/>
            <ac:graphicFrameMk id="10" creationId="{A8BE9619-7C26-7F8C-7674-11D47D01ED64}"/>
          </ac:graphicFrameMkLst>
        </pc:graphicFrameChg>
        <pc:graphicFrameChg chg="modGraphic">
          <ac:chgData name="권 희진" userId="9b051ea7-b388-402d-a36a-4aa50e99f981" providerId="ADAL" clId="{9A8B8850-7133-46FC-9C4A-C1A5164B8DBA}" dt="2023-05-26T05:28:25.735" v="21450" actId="20577"/>
          <ac:graphicFrameMkLst>
            <pc:docMk/>
            <pc:sldMk cId="1832754849" sldId="1306"/>
            <ac:graphicFrameMk id="33" creationId="{9F0DBD7B-DBC9-A9B0-C16B-D21F87550D02}"/>
          </ac:graphicFrameMkLst>
        </pc:graphicFrameChg>
        <pc:picChg chg="add del mod">
          <ac:chgData name="권 희진" userId="9b051ea7-b388-402d-a36a-4aa50e99f981" providerId="ADAL" clId="{9A8B8850-7133-46FC-9C4A-C1A5164B8DBA}" dt="2023-04-11T01:01:30.103" v="13563"/>
          <ac:picMkLst>
            <pc:docMk/>
            <pc:sldMk cId="1832754849" sldId="1306"/>
            <ac:picMk id="4" creationId="{253FEDBF-230C-A778-9DAD-9DFD421A12DF}"/>
          </ac:picMkLst>
        </pc:picChg>
        <pc:picChg chg="add del mod">
          <ac:chgData name="권 희진" userId="9b051ea7-b388-402d-a36a-4aa50e99f981" providerId="ADAL" clId="{9A8B8850-7133-46FC-9C4A-C1A5164B8DBA}" dt="2023-05-26T06:12:27.910" v="21501" actId="478"/>
          <ac:picMkLst>
            <pc:docMk/>
            <pc:sldMk cId="1832754849" sldId="1306"/>
            <ac:picMk id="5" creationId="{9FFFFF78-1617-CA8E-AA02-62029431433F}"/>
          </ac:picMkLst>
        </pc:picChg>
        <pc:picChg chg="add del mod">
          <ac:chgData name="권 희진" userId="9b051ea7-b388-402d-a36a-4aa50e99f981" providerId="ADAL" clId="{9A8B8850-7133-46FC-9C4A-C1A5164B8DBA}" dt="2023-04-11T01:02:28.543" v="13569" actId="478"/>
          <ac:picMkLst>
            <pc:docMk/>
            <pc:sldMk cId="1832754849" sldId="1306"/>
            <ac:picMk id="6" creationId="{78BA0CD6-03F2-2A28-E89C-0B4D474845B9}"/>
          </ac:picMkLst>
        </pc:picChg>
        <pc:picChg chg="add del mod">
          <ac:chgData name="권 희진" userId="9b051ea7-b388-402d-a36a-4aa50e99f981" providerId="ADAL" clId="{9A8B8850-7133-46FC-9C4A-C1A5164B8DBA}" dt="2023-04-17T05:53:27.965" v="14024" actId="478"/>
          <ac:picMkLst>
            <pc:docMk/>
            <pc:sldMk cId="1832754849" sldId="1306"/>
            <ac:picMk id="8" creationId="{FB0678BA-DA7E-3357-A051-99F4D03EDCDE}"/>
          </ac:picMkLst>
        </pc:picChg>
        <pc:picChg chg="add del mod">
          <ac:chgData name="권 희진" userId="9b051ea7-b388-402d-a36a-4aa50e99f981" providerId="ADAL" clId="{9A8B8850-7133-46FC-9C4A-C1A5164B8DBA}" dt="2023-05-26T06:12:27.910" v="21501" actId="478"/>
          <ac:picMkLst>
            <pc:docMk/>
            <pc:sldMk cId="1832754849" sldId="1306"/>
            <ac:picMk id="11" creationId="{3A50F11A-190B-78D1-1807-6F8ACD6488D2}"/>
          </ac:picMkLst>
        </pc:picChg>
        <pc:picChg chg="add mod">
          <ac:chgData name="권 희진" userId="9b051ea7-b388-402d-a36a-4aa50e99f981" providerId="ADAL" clId="{9A8B8850-7133-46FC-9C4A-C1A5164B8DBA}" dt="2023-05-26T06:12:33.209" v="21502" actId="1076"/>
          <ac:picMkLst>
            <pc:docMk/>
            <pc:sldMk cId="1832754849" sldId="1306"/>
            <ac:picMk id="31" creationId="{D07D0D78-D383-4E9B-4B64-0979C0C1C1B9}"/>
          </ac:picMkLst>
        </pc:picChg>
        <pc:picChg chg="add mod ord">
          <ac:chgData name="권 희진" userId="9b051ea7-b388-402d-a36a-4aa50e99f981" providerId="ADAL" clId="{9A8B8850-7133-46FC-9C4A-C1A5164B8DBA}" dt="2023-05-26T06:12:33.209" v="21502" actId="1076"/>
          <ac:picMkLst>
            <pc:docMk/>
            <pc:sldMk cId="1832754849" sldId="1306"/>
            <ac:picMk id="34" creationId="{4B7C3343-D801-9E3C-0560-B8A20B2A0E67}"/>
          </ac:picMkLst>
        </pc:picChg>
        <pc:picChg chg="add mod">
          <ac:chgData name="권 희진" userId="9b051ea7-b388-402d-a36a-4aa50e99f981" providerId="ADAL" clId="{9A8B8850-7133-46FC-9C4A-C1A5164B8DBA}" dt="2023-04-10T07:36:40.213" v="12596"/>
          <ac:picMkLst>
            <pc:docMk/>
            <pc:sldMk cId="1832754849" sldId="1306"/>
            <ac:picMk id="37" creationId="{20A84D7C-645D-2999-EC32-220D78B08793}"/>
          </ac:picMkLst>
        </pc:picChg>
        <pc:picChg chg="add del mod">
          <ac:chgData name="권 희진" userId="9b051ea7-b388-402d-a36a-4aa50e99f981" providerId="ADAL" clId="{9A8B8850-7133-46FC-9C4A-C1A5164B8DBA}" dt="2023-05-26T00:46:10.182" v="21247" actId="478"/>
          <ac:picMkLst>
            <pc:docMk/>
            <pc:sldMk cId="1832754849" sldId="1306"/>
            <ac:picMk id="38" creationId="{9C4F9D34-B9C7-22CB-C933-79A34D944326}"/>
          </ac:picMkLst>
        </pc:picChg>
        <pc:picChg chg="add del mod">
          <ac:chgData name="권 희진" userId="9b051ea7-b388-402d-a36a-4aa50e99f981" providerId="ADAL" clId="{9A8B8850-7133-46FC-9C4A-C1A5164B8DBA}" dt="2023-04-10T07:37:33.683" v="12617" actId="478"/>
          <ac:picMkLst>
            <pc:docMk/>
            <pc:sldMk cId="1832754849" sldId="1306"/>
            <ac:picMk id="41" creationId="{B44E1427-8061-C612-5426-4A930CB3788E}"/>
          </ac:picMkLst>
        </pc:picChg>
        <pc:picChg chg="add mod">
          <ac:chgData name="권 희진" userId="9b051ea7-b388-402d-a36a-4aa50e99f981" providerId="ADAL" clId="{9A8B8850-7133-46FC-9C4A-C1A5164B8DBA}" dt="2023-04-10T07:37:21.028" v="12602"/>
          <ac:picMkLst>
            <pc:docMk/>
            <pc:sldMk cId="1832754849" sldId="1306"/>
            <ac:picMk id="44" creationId="{32F8CD91-D5BF-BC64-A040-2E4D1EBD71F1}"/>
          </ac:picMkLst>
        </pc:picChg>
        <pc:picChg chg="add mod ord modCrop">
          <ac:chgData name="권 희진" userId="9b051ea7-b388-402d-a36a-4aa50e99f981" providerId="ADAL" clId="{9A8B8850-7133-46FC-9C4A-C1A5164B8DBA}" dt="2023-05-26T06:12:33.209" v="21502" actId="1076"/>
          <ac:picMkLst>
            <pc:docMk/>
            <pc:sldMk cId="1832754849" sldId="1306"/>
            <ac:picMk id="49" creationId="{5B7F9988-4D6B-5534-6F60-C4359285BFFE}"/>
          </ac:picMkLst>
        </pc:picChg>
        <pc:picChg chg="add mod modCrop">
          <ac:chgData name="권 희진" userId="9b051ea7-b388-402d-a36a-4aa50e99f981" providerId="ADAL" clId="{9A8B8850-7133-46FC-9C4A-C1A5164B8DBA}" dt="2023-05-26T06:12:33.209" v="21502" actId="1076"/>
          <ac:picMkLst>
            <pc:docMk/>
            <pc:sldMk cId="1832754849" sldId="1306"/>
            <ac:picMk id="52" creationId="{7D24DE96-5E06-4289-1F7F-863673509781}"/>
          </ac:picMkLst>
        </pc:picChg>
        <pc:picChg chg="add mod modCrop">
          <ac:chgData name="권 희진" userId="9b051ea7-b388-402d-a36a-4aa50e99f981" providerId="ADAL" clId="{9A8B8850-7133-46FC-9C4A-C1A5164B8DBA}" dt="2023-05-26T06:12:33.209" v="21502" actId="1076"/>
          <ac:picMkLst>
            <pc:docMk/>
            <pc:sldMk cId="1832754849" sldId="1306"/>
            <ac:picMk id="55" creationId="{D044AF22-3369-4FB7-3DE3-0BC32DE53FF6}"/>
          </ac:picMkLst>
        </pc:picChg>
        <pc:picChg chg="add mod">
          <ac:chgData name="권 희진" userId="9b051ea7-b388-402d-a36a-4aa50e99f981" providerId="ADAL" clId="{9A8B8850-7133-46FC-9C4A-C1A5164B8DBA}" dt="2023-05-26T06:12:33.209" v="21502" actId="1076"/>
          <ac:picMkLst>
            <pc:docMk/>
            <pc:sldMk cId="1832754849" sldId="1306"/>
            <ac:picMk id="65" creationId="{AA0BB82B-1A9F-EDBE-3E66-A740DDB915BF}"/>
          </ac:picMkLst>
        </pc:picChg>
        <pc:picChg chg="add mod">
          <ac:chgData name="권 희진" userId="9b051ea7-b388-402d-a36a-4aa50e99f981" providerId="ADAL" clId="{9A8B8850-7133-46FC-9C4A-C1A5164B8DBA}" dt="2023-05-26T06:12:33.209" v="21502" actId="1076"/>
          <ac:picMkLst>
            <pc:docMk/>
            <pc:sldMk cId="1832754849" sldId="1306"/>
            <ac:picMk id="71" creationId="{95658296-48F7-1BBC-AFBF-AF75A0203DFE}"/>
          </ac:picMkLst>
        </pc:picChg>
        <pc:picChg chg="add mod">
          <ac:chgData name="권 희진" userId="9b051ea7-b388-402d-a36a-4aa50e99f981" providerId="ADAL" clId="{9A8B8850-7133-46FC-9C4A-C1A5164B8DBA}" dt="2023-05-26T06:12:33.209" v="21502" actId="1076"/>
          <ac:picMkLst>
            <pc:docMk/>
            <pc:sldMk cId="1832754849" sldId="1306"/>
            <ac:picMk id="72" creationId="{DB421995-CF36-7BC8-676F-703944EFE236}"/>
          </ac:picMkLst>
        </pc:picChg>
        <pc:picChg chg="add del mod">
          <ac:chgData name="권 희진" userId="9b051ea7-b388-402d-a36a-4aa50e99f981" providerId="ADAL" clId="{9A8B8850-7133-46FC-9C4A-C1A5164B8DBA}" dt="2023-05-26T05:24:25.698" v="21332" actId="478"/>
          <ac:picMkLst>
            <pc:docMk/>
            <pc:sldMk cId="1832754849" sldId="1306"/>
            <ac:picMk id="77" creationId="{FC6C0E0C-D2B7-02BD-BAB7-A8C5E8DE2E6B}"/>
          </ac:picMkLst>
        </pc:picChg>
        <pc:picChg chg="add mod">
          <ac:chgData name="권 희진" userId="9b051ea7-b388-402d-a36a-4aa50e99f981" providerId="ADAL" clId="{9A8B8850-7133-46FC-9C4A-C1A5164B8DBA}" dt="2023-05-26T06:12:33.209" v="21502" actId="1076"/>
          <ac:picMkLst>
            <pc:docMk/>
            <pc:sldMk cId="1832754849" sldId="1306"/>
            <ac:picMk id="79" creationId="{3C91486A-3DCF-0721-0DC2-F1CA688A4BFF}"/>
          </ac:picMkLst>
        </pc:picChg>
        <pc:inkChg chg="add mod">
          <ac:chgData name="권 희진" userId="9b051ea7-b388-402d-a36a-4aa50e99f981" providerId="ADAL" clId="{9A8B8850-7133-46FC-9C4A-C1A5164B8DBA}" dt="2023-05-09T05:21:18.080" v="20940"/>
          <ac:inkMkLst>
            <pc:docMk/>
            <pc:sldMk cId="1832754849" sldId="1306"/>
            <ac:inkMk id="10" creationId="{D410341D-7006-6341-FA19-E0600040EF2C}"/>
          </ac:inkMkLst>
        </pc:inkChg>
        <pc:inkChg chg="add mod">
          <ac:chgData name="권 희진" userId="9b051ea7-b388-402d-a36a-4aa50e99f981" providerId="ADAL" clId="{9A8B8850-7133-46FC-9C4A-C1A5164B8DBA}" dt="2023-05-09T05:21:18.080" v="20940"/>
          <ac:inkMkLst>
            <pc:docMk/>
            <pc:sldMk cId="1832754849" sldId="1306"/>
            <ac:inkMk id="12" creationId="{2397BF0C-2FDC-E9DA-1253-623DD8ADEE9F}"/>
          </ac:inkMkLst>
        </pc:inkChg>
        <pc:inkChg chg="add mod">
          <ac:chgData name="권 희진" userId="9b051ea7-b388-402d-a36a-4aa50e99f981" providerId="ADAL" clId="{9A8B8850-7133-46FC-9C4A-C1A5164B8DBA}" dt="2023-05-09T05:21:18.080" v="20940"/>
          <ac:inkMkLst>
            <pc:docMk/>
            <pc:sldMk cId="1832754849" sldId="1306"/>
            <ac:inkMk id="13" creationId="{26DF9621-EF58-FB17-0AFC-4ABDDD680D7B}"/>
          </ac:inkMkLst>
        </pc:inkChg>
        <pc:inkChg chg="add mod">
          <ac:chgData name="권 희진" userId="9b051ea7-b388-402d-a36a-4aa50e99f981" providerId="ADAL" clId="{9A8B8850-7133-46FC-9C4A-C1A5164B8DBA}" dt="2023-05-09T05:21:18.080" v="20940"/>
          <ac:inkMkLst>
            <pc:docMk/>
            <pc:sldMk cId="1832754849" sldId="1306"/>
            <ac:inkMk id="14" creationId="{438877E3-C2EF-4C2F-D950-748000D1B4EB}"/>
          </ac:inkMkLst>
        </pc:inkChg>
        <pc:inkChg chg="add mod">
          <ac:chgData name="권 희진" userId="9b051ea7-b388-402d-a36a-4aa50e99f981" providerId="ADAL" clId="{9A8B8850-7133-46FC-9C4A-C1A5164B8DBA}" dt="2023-05-09T05:21:18.080" v="20940"/>
          <ac:inkMkLst>
            <pc:docMk/>
            <pc:sldMk cId="1832754849" sldId="1306"/>
            <ac:inkMk id="15" creationId="{06C52112-D128-F4A8-AD92-340FFDCA2268}"/>
          </ac:inkMkLst>
        </pc:inkChg>
        <pc:inkChg chg="add mod">
          <ac:chgData name="권 희진" userId="9b051ea7-b388-402d-a36a-4aa50e99f981" providerId="ADAL" clId="{9A8B8850-7133-46FC-9C4A-C1A5164B8DBA}" dt="2023-05-09T05:21:18.080" v="20940"/>
          <ac:inkMkLst>
            <pc:docMk/>
            <pc:sldMk cId="1832754849" sldId="1306"/>
            <ac:inkMk id="20" creationId="{BE74CA0D-F5CB-22FD-F2D8-80F2289A4778}"/>
          </ac:inkMkLst>
        </pc:inkChg>
        <pc:inkChg chg="add mod">
          <ac:chgData name="권 희진" userId="9b051ea7-b388-402d-a36a-4aa50e99f981" providerId="ADAL" clId="{9A8B8850-7133-46FC-9C4A-C1A5164B8DBA}" dt="2023-05-09T05:21:18.080" v="20940"/>
          <ac:inkMkLst>
            <pc:docMk/>
            <pc:sldMk cId="1832754849" sldId="1306"/>
            <ac:inkMk id="22" creationId="{505EDF78-32B9-9AFA-9FF3-CCF4757007E8}"/>
          </ac:inkMkLst>
        </pc:inkChg>
        <pc:inkChg chg="add mod">
          <ac:chgData name="권 희진" userId="9b051ea7-b388-402d-a36a-4aa50e99f981" providerId="ADAL" clId="{9A8B8850-7133-46FC-9C4A-C1A5164B8DBA}" dt="2023-05-09T05:21:18.080" v="20940"/>
          <ac:inkMkLst>
            <pc:docMk/>
            <pc:sldMk cId="1832754849" sldId="1306"/>
            <ac:inkMk id="24" creationId="{F7A46647-1B1F-295F-4A79-E0581D851FA4}"/>
          </ac:inkMkLst>
        </pc:inkChg>
        <pc:inkChg chg="add mod">
          <ac:chgData name="권 희진" userId="9b051ea7-b388-402d-a36a-4aa50e99f981" providerId="ADAL" clId="{9A8B8850-7133-46FC-9C4A-C1A5164B8DBA}" dt="2023-05-09T05:21:18.080" v="20940"/>
          <ac:inkMkLst>
            <pc:docMk/>
            <pc:sldMk cId="1832754849" sldId="1306"/>
            <ac:inkMk id="25" creationId="{B563502A-D85D-91DE-839C-D87C67EDFD0F}"/>
          </ac:inkMkLst>
        </pc:inkChg>
        <pc:inkChg chg="add mod">
          <ac:chgData name="권 희진" userId="9b051ea7-b388-402d-a36a-4aa50e99f981" providerId="ADAL" clId="{9A8B8850-7133-46FC-9C4A-C1A5164B8DBA}" dt="2023-05-09T05:21:18.080" v="20940"/>
          <ac:inkMkLst>
            <pc:docMk/>
            <pc:sldMk cId="1832754849" sldId="1306"/>
            <ac:inkMk id="27" creationId="{4D687F41-9696-BC9B-BA5F-B1BD3B85E6D1}"/>
          </ac:inkMkLst>
        </pc:inkChg>
        <pc:inkChg chg="add mod">
          <ac:chgData name="권 희진" userId="9b051ea7-b388-402d-a36a-4aa50e99f981" providerId="ADAL" clId="{9A8B8850-7133-46FC-9C4A-C1A5164B8DBA}" dt="2023-05-09T05:21:18.080" v="20940"/>
          <ac:inkMkLst>
            <pc:docMk/>
            <pc:sldMk cId="1832754849" sldId="1306"/>
            <ac:inkMk id="30" creationId="{27F3DC95-7A55-3780-B802-D9224B7F8AD5}"/>
          </ac:inkMkLst>
        </pc:inkChg>
        <pc:inkChg chg="add mod">
          <ac:chgData name="권 희진" userId="9b051ea7-b388-402d-a36a-4aa50e99f981" providerId="ADAL" clId="{9A8B8850-7133-46FC-9C4A-C1A5164B8DBA}" dt="2023-05-09T05:22:52.527" v="20950"/>
          <ac:inkMkLst>
            <pc:docMk/>
            <pc:sldMk cId="1832754849" sldId="1306"/>
            <ac:inkMk id="36" creationId="{E318F252-29D0-E91E-FFBE-1C92F460AC8B}"/>
          </ac:inkMkLst>
        </pc:inkChg>
        <pc:inkChg chg="add mod">
          <ac:chgData name="권 희진" userId="9b051ea7-b388-402d-a36a-4aa50e99f981" providerId="ADAL" clId="{9A8B8850-7133-46FC-9C4A-C1A5164B8DBA}" dt="2023-05-09T05:22:52.527" v="20950"/>
          <ac:inkMkLst>
            <pc:docMk/>
            <pc:sldMk cId="1832754849" sldId="1306"/>
            <ac:inkMk id="37" creationId="{74C9470F-48B4-CE1A-4357-782D61EBB4E6}"/>
          </ac:inkMkLst>
        </pc:inkChg>
        <pc:inkChg chg="add mod">
          <ac:chgData name="권 희진" userId="9b051ea7-b388-402d-a36a-4aa50e99f981" providerId="ADAL" clId="{9A8B8850-7133-46FC-9C4A-C1A5164B8DBA}" dt="2023-05-09T05:22:52.527" v="20950"/>
          <ac:inkMkLst>
            <pc:docMk/>
            <pc:sldMk cId="1832754849" sldId="1306"/>
            <ac:inkMk id="40" creationId="{A651421C-86D2-F4AB-BEEC-EB6C93ADAC46}"/>
          </ac:inkMkLst>
        </pc:inkChg>
        <pc:inkChg chg="add mod">
          <ac:chgData name="권 희진" userId="9b051ea7-b388-402d-a36a-4aa50e99f981" providerId="ADAL" clId="{9A8B8850-7133-46FC-9C4A-C1A5164B8DBA}" dt="2023-05-09T05:22:52.527" v="20950"/>
          <ac:inkMkLst>
            <pc:docMk/>
            <pc:sldMk cId="1832754849" sldId="1306"/>
            <ac:inkMk id="41" creationId="{EBB71336-056E-7BAB-A696-77069A0D9739}"/>
          </ac:inkMkLst>
        </pc:inkChg>
        <pc:inkChg chg="add mod">
          <ac:chgData name="권 희진" userId="9b051ea7-b388-402d-a36a-4aa50e99f981" providerId="ADAL" clId="{9A8B8850-7133-46FC-9C4A-C1A5164B8DBA}" dt="2023-05-09T05:22:52.527" v="20950"/>
          <ac:inkMkLst>
            <pc:docMk/>
            <pc:sldMk cId="1832754849" sldId="1306"/>
            <ac:inkMk id="43" creationId="{15732A2E-B8DE-2E2F-0098-293090806682}"/>
          </ac:inkMkLst>
        </pc:inkChg>
        <pc:inkChg chg="add mod">
          <ac:chgData name="권 희진" userId="9b051ea7-b388-402d-a36a-4aa50e99f981" providerId="ADAL" clId="{9A8B8850-7133-46FC-9C4A-C1A5164B8DBA}" dt="2023-05-09T05:22:52.527" v="20950"/>
          <ac:inkMkLst>
            <pc:docMk/>
            <pc:sldMk cId="1832754849" sldId="1306"/>
            <ac:inkMk id="44" creationId="{101CE049-D2B7-667C-7BE6-A7F4A4955678}"/>
          </ac:inkMkLst>
        </pc:inkChg>
        <pc:inkChg chg="add mod">
          <ac:chgData name="권 희진" userId="9b051ea7-b388-402d-a36a-4aa50e99f981" providerId="ADAL" clId="{9A8B8850-7133-46FC-9C4A-C1A5164B8DBA}" dt="2023-05-09T05:22:52.527" v="20950"/>
          <ac:inkMkLst>
            <pc:docMk/>
            <pc:sldMk cId="1832754849" sldId="1306"/>
            <ac:inkMk id="47" creationId="{38415658-1D82-113F-CD35-460A28831DCA}"/>
          </ac:inkMkLst>
        </pc:inkChg>
        <pc:inkChg chg="add mod">
          <ac:chgData name="권 희진" userId="9b051ea7-b388-402d-a36a-4aa50e99f981" providerId="ADAL" clId="{9A8B8850-7133-46FC-9C4A-C1A5164B8DBA}" dt="2023-05-09T05:22:52.527" v="20950"/>
          <ac:inkMkLst>
            <pc:docMk/>
            <pc:sldMk cId="1832754849" sldId="1306"/>
            <ac:inkMk id="48" creationId="{70792392-2570-05F1-2034-344EE23EB9D5}"/>
          </ac:inkMkLst>
        </pc:inkChg>
        <pc:inkChg chg="add mod">
          <ac:chgData name="권 희진" userId="9b051ea7-b388-402d-a36a-4aa50e99f981" providerId="ADAL" clId="{9A8B8850-7133-46FC-9C4A-C1A5164B8DBA}" dt="2023-05-09T05:22:59.632" v="20960"/>
          <ac:inkMkLst>
            <pc:docMk/>
            <pc:sldMk cId="1832754849" sldId="1306"/>
            <ac:inkMk id="60" creationId="{FACE0FAD-7A89-4033-45E5-4F60D91D372B}"/>
          </ac:inkMkLst>
        </pc:inkChg>
        <pc:inkChg chg="add mod">
          <ac:chgData name="권 희진" userId="9b051ea7-b388-402d-a36a-4aa50e99f981" providerId="ADAL" clId="{9A8B8850-7133-46FC-9C4A-C1A5164B8DBA}" dt="2023-05-09T05:22:59.632" v="20960"/>
          <ac:inkMkLst>
            <pc:docMk/>
            <pc:sldMk cId="1832754849" sldId="1306"/>
            <ac:inkMk id="61" creationId="{B2370DE0-B447-FF7C-85FC-6D1C2E5529C9}"/>
          </ac:inkMkLst>
        </pc:inkChg>
        <pc:inkChg chg="add mod">
          <ac:chgData name="권 희진" userId="9b051ea7-b388-402d-a36a-4aa50e99f981" providerId="ADAL" clId="{9A8B8850-7133-46FC-9C4A-C1A5164B8DBA}" dt="2023-05-09T05:22:59.632" v="20960"/>
          <ac:inkMkLst>
            <pc:docMk/>
            <pc:sldMk cId="1832754849" sldId="1306"/>
            <ac:inkMk id="63" creationId="{5EAE613B-6198-D416-3B8C-0DD6E04B1784}"/>
          </ac:inkMkLst>
        </pc:inkChg>
        <pc:inkChg chg="add mod">
          <ac:chgData name="권 희진" userId="9b051ea7-b388-402d-a36a-4aa50e99f981" providerId="ADAL" clId="{9A8B8850-7133-46FC-9C4A-C1A5164B8DBA}" dt="2023-05-09T05:22:59.632" v="20960"/>
          <ac:inkMkLst>
            <pc:docMk/>
            <pc:sldMk cId="1832754849" sldId="1306"/>
            <ac:inkMk id="64" creationId="{525BBA07-1215-6984-ED83-08984CD74885}"/>
          </ac:inkMkLst>
        </pc:inkChg>
        <pc:inkChg chg="add mod">
          <ac:chgData name="권 희진" userId="9b051ea7-b388-402d-a36a-4aa50e99f981" providerId="ADAL" clId="{9A8B8850-7133-46FC-9C4A-C1A5164B8DBA}" dt="2023-05-09T05:22:59.632" v="20960"/>
          <ac:inkMkLst>
            <pc:docMk/>
            <pc:sldMk cId="1832754849" sldId="1306"/>
            <ac:inkMk id="66" creationId="{3D8A6DB5-373A-90F5-9011-064F51E95DB1}"/>
          </ac:inkMkLst>
        </pc:inkChg>
        <pc:inkChg chg="add mod">
          <ac:chgData name="권 희진" userId="9b051ea7-b388-402d-a36a-4aa50e99f981" providerId="ADAL" clId="{9A8B8850-7133-46FC-9C4A-C1A5164B8DBA}" dt="2023-05-09T05:22:59.632" v="20960"/>
          <ac:inkMkLst>
            <pc:docMk/>
            <pc:sldMk cId="1832754849" sldId="1306"/>
            <ac:inkMk id="67" creationId="{C04020A2-2CF0-1CC7-616F-E591DA3FB003}"/>
          </ac:inkMkLst>
        </pc:inkChg>
        <pc:inkChg chg="add mod">
          <ac:chgData name="권 희진" userId="9b051ea7-b388-402d-a36a-4aa50e99f981" providerId="ADAL" clId="{9A8B8850-7133-46FC-9C4A-C1A5164B8DBA}" dt="2023-05-09T05:22:59.632" v="20960"/>
          <ac:inkMkLst>
            <pc:docMk/>
            <pc:sldMk cId="1832754849" sldId="1306"/>
            <ac:inkMk id="68" creationId="{6C591FA7-049C-38FC-62CC-99BDB0842AF9}"/>
          </ac:inkMkLst>
        </pc:inkChg>
        <pc:cxnChg chg="del">
          <ac:chgData name="권 희진" userId="9b051ea7-b388-402d-a36a-4aa50e99f981" providerId="ADAL" clId="{9A8B8850-7133-46FC-9C4A-C1A5164B8DBA}" dt="2023-04-10T07:32:11.186" v="12482" actId="478"/>
          <ac:cxnSpMkLst>
            <pc:docMk/>
            <pc:sldMk cId="1832754849" sldId="1306"/>
            <ac:cxnSpMk id="14" creationId="{6970D7D2-A010-C6ED-27E8-BC80B2770C1A}"/>
          </ac:cxnSpMkLst>
        </pc:cxnChg>
        <pc:cxnChg chg="del">
          <ac:chgData name="권 희진" userId="9b051ea7-b388-402d-a36a-4aa50e99f981" providerId="ADAL" clId="{9A8B8850-7133-46FC-9C4A-C1A5164B8DBA}" dt="2023-04-10T07:32:11.186" v="12482" actId="478"/>
          <ac:cxnSpMkLst>
            <pc:docMk/>
            <pc:sldMk cId="1832754849" sldId="1306"/>
            <ac:cxnSpMk id="15" creationId="{0775C5AA-79DE-4B4C-1022-8677720CED9E}"/>
          </ac:cxnSpMkLst>
        </pc:cxnChg>
        <pc:cxnChg chg="del">
          <ac:chgData name="권 희진" userId="9b051ea7-b388-402d-a36a-4aa50e99f981" providerId="ADAL" clId="{9A8B8850-7133-46FC-9C4A-C1A5164B8DBA}" dt="2023-04-10T07:32:11.186" v="12482" actId="478"/>
          <ac:cxnSpMkLst>
            <pc:docMk/>
            <pc:sldMk cId="1832754849" sldId="1306"/>
            <ac:cxnSpMk id="20" creationId="{77787369-3CD1-5346-6D75-954FBA9B5D46}"/>
          </ac:cxnSpMkLst>
        </pc:cxnChg>
        <pc:cxnChg chg="del">
          <ac:chgData name="권 희진" userId="9b051ea7-b388-402d-a36a-4aa50e99f981" providerId="ADAL" clId="{9A8B8850-7133-46FC-9C4A-C1A5164B8DBA}" dt="2023-04-10T07:32:11.186" v="12482" actId="478"/>
          <ac:cxnSpMkLst>
            <pc:docMk/>
            <pc:sldMk cId="1832754849" sldId="1306"/>
            <ac:cxnSpMk id="26" creationId="{B16B5371-B00C-CC51-A8C8-17C611913C51}"/>
          </ac:cxnSpMkLst>
        </pc:cxnChg>
        <pc:cxnChg chg="del">
          <ac:chgData name="권 희진" userId="9b051ea7-b388-402d-a36a-4aa50e99f981" providerId="ADAL" clId="{9A8B8850-7133-46FC-9C4A-C1A5164B8DBA}" dt="2023-04-10T07:32:11.186" v="12482" actId="478"/>
          <ac:cxnSpMkLst>
            <pc:docMk/>
            <pc:sldMk cId="1832754849" sldId="1306"/>
            <ac:cxnSpMk id="27" creationId="{CA795C37-0185-7737-B359-6AF9D01FE656}"/>
          </ac:cxnSpMkLst>
        </pc:cxnChg>
        <pc:cxnChg chg="del">
          <ac:chgData name="권 희진" userId="9b051ea7-b388-402d-a36a-4aa50e99f981" providerId="ADAL" clId="{9A8B8850-7133-46FC-9C4A-C1A5164B8DBA}" dt="2023-04-10T07:32:11.186" v="12482" actId="478"/>
          <ac:cxnSpMkLst>
            <pc:docMk/>
            <pc:sldMk cId="1832754849" sldId="1306"/>
            <ac:cxnSpMk id="28" creationId="{E23740C3-3DE8-0F7F-B995-050E02C36F1B}"/>
          </ac:cxnSpMkLst>
        </pc:cxnChg>
      </pc:sldChg>
      <pc:sldChg chg="add del">
        <pc:chgData name="권 희진" userId="9b051ea7-b388-402d-a36a-4aa50e99f981" providerId="ADAL" clId="{9A8B8850-7133-46FC-9C4A-C1A5164B8DBA}" dt="2023-04-10T07:30:28.427" v="12292" actId="47"/>
        <pc:sldMkLst>
          <pc:docMk/>
          <pc:sldMk cId="327810596" sldId="1307"/>
        </pc:sldMkLst>
      </pc:sldChg>
      <pc:sldChg chg="del">
        <pc:chgData name="권 희진" userId="9b051ea7-b388-402d-a36a-4aa50e99f981" providerId="ADAL" clId="{9A8B8850-7133-46FC-9C4A-C1A5164B8DBA}" dt="2023-03-07T00:42:52.550" v="5" actId="47"/>
        <pc:sldMkLst>
          <pc:docMk/>
          <pc:sldMk cId="1555473534" sldId="1307"/>
        </pc:sldMkLst>
      </pc:sldChg>
      <pc:sldChg chg="addSp delSp modSp add mod">
        <pc:chgData name="권 희진" userId="9b051ea7-b388-402d-a36a-4aa50e99f981" providerId="ADAL" clId="{9A8B8850-7133-46FC-9C4A-C1A5164B8DBA}" dt="2023-05-26T08:36:00.846" v="22274" actId="20577"/>
        <pc:sldMkLst>
          <pc:docMk/>
          <pc:sldMk cId="1842243710" sldId="1307"/>
        </pc:sldMkLst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2" creationId="{94EB1612-1736-4F3D-8EF5-2FB6B3348999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5" creationId="{50FDCB44-6912-1396-AFD4-6A2367C5873B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6" creationId="{26B75E77-FCA7-5046-735D-71EB6DEEFE2F}"/>
          </ac:spMkLst>
        </pc:spChg>
        <pc:spChg chg="mod">
          <ac:chgData name="권 희진" userId="9b051ea7-b388-402d-a36a-4aa50e99f981" providerId="ADAL" clId="{9A8B8850-7133-46FC-9C4A-C1A5164B8DBA}" dt="2023-04-10T08:26:40.567" v="13074" actId="20577"/>
          <ac:spMkLst>
            <pc:docMk/>
            <pc:sldMk cId="1842243710" sldId="1307"/>
            <ac:spMk id="9" creationId="{28328388-8AEC-E74F-C696-F57D7421226F}"/>
          </ac:spMkLst>
        </pc:spChg>
        <pc:spChg chg="add del mod">
          <ac:chgData name="권 희진" userId="9b051ea7-b388-402d-a36a-4aa50e99f981" providerId="ADAL" clId="{9A8B8850-7133-46FC-9C4A-C1A5164B8DBA}" dt="2023-04-10T08:32:29.773" v="13183" actId="478"/>
          <ac:spMkLst>
            <pc:docMk/>
            <pc:sldMk cId="1842243710" sldId="1307"/>
            <ac:spMk id="12" creationId="{65D6E96C-915A-ADD7-FC13-667A5B223B35}"/>
          </ac:spMkLst>
        </pc:spChg>
        <pc:spChg chg="add del mod">
          <ac:chgData name="권 희진" userId="9b051ea7-b388-402d-a36a-4aa50e99f981" providerId="ADAL" clId="{9A8B8850-7133-46FC-9C4A-C1A5164B8DBA}" dt="2023-04-10T08:32:29.773" v="13183" actId="478"/>
          <ac:spMkLst>
            <pc:docMk/>
            <pc:sldMk cId="1842243710" sldId="1307"/>
            <ac:spMk id="13" creationId="{BA92A1A5-A005-2B5A-1166-EA6EA744FF55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13" creationId="{C917D2A3-D9BD-7DF5-BAEF-44936DD15188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14" creationId="{C4C5EC00-5FD1-943D-94B6-0131FD25CAF3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15" creationId="{C91F4845-4D0E-1474-EB65-09F93B71ED5C}"/>
          </ac:spMkLst>
        </pc:spChg>
        <pc:spChg chg="mod">
          <ac:chgData name="권 희진" userId="9b051ea7-b388-402d-a36a-4aa50e99f981" providerId="ADAL" clId="{9A8B8850-7133-46FC-9C4A-C1A5164B8DBA}" dt="2023-05-26T08:36:00.846" v="22274" actId="20577"/>
          <ac:spMkLst>
            <pc:docMk/>
            <pc:sldMk cId="1842243710" sldId="1307"/>
            <ac:spMk id="16" creationId="{75210AE1-E082-5520-7AA2-B14B6996DFAD}"/>
          </ac:spMkLst>
        </pc:spChg>
        <pc:spChg chg="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17" creationId="{130BD8EA-A445-3445-A89E-84EA63CC43FE}"/>
          </ac:spMkLst>
        </pc:spChg>
        <pc:spChg chg="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18" creationId="{7A19BC1F-AB61-0415-CF62-9CBE71EA4714}"/>
          </ac:spMkLst>
        </pc:spChg>
        <pc:spChg chg="del">
          <ac:chgData name="권 희진" userId="9b051ea7-b388-402d-a36a-4aa50e99f981" providerId="ADAL" clId="{9A8B8850-7133-46FC-9C4A-C1A5164B8DBA}" dt="2023-04-10T08:18:54.808" v="12936" actId="478"/>
          <ac:spMkLst>
            <pc:docMk/>
            <pc:sldMk cId="1842243710" sldId="1307"/>
            <ac:spMk id="19" creationId="{5EF343B9-CBEA-8ECA-0995-6CCC85164AAE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19" creationId="{8C15D3F3-2708-0719-3537-33D5F98EF3F7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20" creationId="{96DD6843-8F76-EDEC-B9FE-0D6199BC6690}"/>
          </ac:spMkLst>
        </pc:spChg>
        <pc:spChg chg="del">
          <ac:chgData name="권 희진" userId="9b051ea7-b388-402d-a36a-4aa50e99f981" providerId="ADAL" clId="{9A8B8850-7133-46FC-9C4A-C1A5164B8DBA}" dt="2023-04-10T08:18:54.808" v="12936" actId="478"/>
          <ac:spMkLst>
            <pc:docMk/>
            <pc:sldMk cId="1842243710" sldId="1307"/>
            <ac:spMk id="21" creationId="{47056835-8CD6-8838-FD8F-522D716FDA9A}"/>
          </ac:spMkLst>
        </pc:spChg>
        <pc:spChg chg="del">
          <ac:chgData name="권 희진" userId="9b051ea7-b388-402d-a36a-4aa50e99f981" providerId="ADAL" clId="{9A8B8850-7133-46FC-9C4A-C1A5164B8DBA}" dt="2023-04-10T08:18:54.808" v="12936" actId="478"/>
          <ac:spMkLst>
            <pc:docMk/>
            <pc:sldMk cId="1842243710" sldId="1307"/>
            <ac:spMk id="23" creationId="{3A19FF6C-A7CB-60B7-186A-5150296C5A03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24" creationId="{9B66EB45-14F9-90D2-96CC-B43526740E0A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26" creationId="{C26FF4D0-C740-5899-8ED9-C62AE7FC88D1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28" creationId="{B263A04A-58C3-D83A-6FAC-C76C8E599B2A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29" creationId="{ECE71D4C-945A-33CB-1C41-3A6E26A2892C}"/>
          </ac:spMkLst>
        </pc:spChg>
        <pc:spChg chg="del">
          <ac:chgData name="권 희진" userId="9b051ea7-b388-402d-a36a-4aa50e99f981" providerId="ADAL" clId="{9A8B8850-7133-46FC-9C4A-C1A5164B8DBA}" dt="2023-04-10T08:18:54.808" v="12936" actId="478"/>
          <ac:spMkLst>
            <pc:docMk/>
            <pc:sldMk cId="1842243710" sldId="1307"/>
            <ac:spMk id="29" creationId="{FB8F19B1-DB85-BDC3-A160-D33FE2F4A522}"/>
          </ac:spMkLst>
        </pc:spChg>
        <pc:spChg chg="del">
          <ac:chgData name="권 희진" userId="9b051ea7-b388-402d-a36a-4aa50e99f981" providerId="ADAL" clId="{9A8B8850-7133-46FC-9C4A-C1A5164B8DBA}" dt="2023-04-10T08:18:54.808" v="12936" actId="478"/>
          <ac:spMkLst>
            <pc:docMk/>
            <pc:sldMk cId="1842243710" sldId="1307"/>
            <ac:spMk id="35" creationId="{BF5ED814-2259-F707-D8AC-78DE9F37D366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38" creationId="{C1ADABD9-E416-5EFC-B635-7B5514B995E8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39" creationId="{13116FC6-86DB-FF72-169A-CB26DFC6AA69}"/>
          </ac:spMkLst>
        </pc:spChg>
        <pc:spChg chg="del">
          <ac:chgData name="권 희진" userId="9b051ea7-b388-402d-a36a-4aa50e99f981" providerId="ADAL" clId="{9A8B8850-7133-46FC-9C4A-C1A5164B8DBA}" dt="2023-04-10T08:18:54.808" v="12936" actId="478"/>
          <ac:spMkLst>
            <pc:docMk/>
            <pc:sldMk cId="1842243710" sldId="1307"/>
            <ac:spMk id="39" creationId="{A70B7559-06E5-E239-212C-1AE7DE34E5B9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42" creationId="{A779B0ED-45CA-B3D1-09E2-D5E949784310}"/>
          </ac:spMkLst>
        </pc:spChg>
        <pc:spChg chg="del">
          <ac:chgData name="권 희진" userId="9b051ea7-b388-402d-a36a-4aa50e99f981" providerId="ADAL" clId="{9A8B8850-7133-46FC-9C4A-C1A5164B8DBA}" dt="2023-04-10T08:18:54.808" v="12936" actId="478"/>
          <ac:spMkLst>
            <pc:docMk/>
            <pc:sldMk cId="1842243710" sldId="1307"/>
            <ac:spMk id="42" creationId="{C46996ED-EC73-9C63-2E1D-3F6DA9AB9211}"/>
          </ac:spMkLst>
        </pc:spChg>
        <pc:spChg chg="add mod or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43" creationId="{58EEA59C-622D-051C-D7D6-7AA9B5D1FE82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44" creationId="{3EB3782B-6F4E-7266-0A7D-ED15006D257E}"/>
          </ac:spMkLst>
        </pc:spChg>
        <pc:spChg chg="del">
          <ac:chgData name="권 희진" userId="9b051ea7-b388-402d-a36a-4aa50e99f981" providerId="ADAL" clId="{9A8B8850-7133-46FC-9C4A-C1A5164B8DBA}" dt="2023-04-10T08:18:54.808" v="12936" actId="478"/>
          <ac:spMkLst>
            <pc:docMk/>
            <pc:sldMk cId="1842243710" sldId="1307"/>
            <ac:spMk id="45" creationId="{242B5B60-70A8-FABB-AB9C-7EF0EB71F832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45" creationId="{BB3BDA95-7685-9CCE-FB1F-CBAECA4D399C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46" creationId="{26ADA751-8517-55F5-1E01-ED4C6166E386}"/>
          </ac:spMkLst>
        </pc:spChg>
        <pc:spChg chg="del">
          <ac:chgData name="권 희진" userId="9b051ea7-b388-402d-a36a-4aa50e99f981" providerId="ADAL" clId="{9A8B8850-7133-46FC-9C4A-C1A5164B8DBA}" dt="2023-04-10T08:18:54.808" v="12936" actId="478"/>
          <ac:spMkLst>
            <pc:docMk/>
            <pc:sldMk cId="1842243710" sldId="1307"/>
            <ac:spMk id="46" creationId="{B97FD9FC-0430-6360-E7E5-30AD072919E5}"/>
          </ac:spMkLst>
        </pc:spChg>
        <pc:spChg chg="add mod">
          <ac:chgData name="권 희진" userId="9b051ea7-b388-402d-a36a-4aa50e99f981" providerId="ADAL" clId="{9A8B8850-7133-46FC-9C4A-C1A5164B8DBA}" dt="2023-05-26T06:12:59.272" v="21508" actId="1076"/>
          <ac:spMkLst>
            <pc:docMk/>
            <pc:sldMk cId="1842243710" sldId="1307"/>
            <ac:spMk id="47" creationId="{8703FCCE-0520-5795-BA1F-2F0B3D7CFCF4}"/>
          </ac:spMkLst>
        </pc:spChg>
        <pc:spChg chg="del">
          <ac:chgData name="권 희진" userId="9b051ea7-b388-402d-a36a-4aa50e99f981" providerId="ADAL" clId="{9A8B8850-7133-46FC-9C4A-C1A5164B8DBA}" dt="2023-04-10T08:18:54.808" v="12936" actId="478"/>
          <ac:spMkLst>
            <pc:docMk/>
            <pc:sldMk cId="1842243710" sldId="1307"/>
            <ac:spMk id="50" creationId="{12FD461C-8B6F-C338-AA12-95032D9BEBE9}"/>
          </ac:spMkLst>
        </pc:spChg>
        <pc:spChg chg="del">
          <ac:chgData name="권 희진" userId="9b051ea7-b388-402d-a36a-4aa50e99f981" providerId="ADAL" clId="{9A8B8850-7133-46FC-9C4A-C1A5164B8DBA}" dt="2023-04-10T08:18:54.808" v="12936" actId="478"/>
          <ac:spMkLst>
            <pc:docMk/>
            <pc:sldMk cId="1842243710" sldId="1307"/>
            <ac:spMk id="51" creationId="{09171C99-A81F-D994-A04C-4A236DA85B37}"/>
          </ac:spMkLst>
        </pc:spChg>
        <pc:spChg chg="del">
          <ac:chgData name="권 희진" userId="9b051ea7-b388-402d-a36a-4aa50e99f981" providerId="ADAL" clId="{9A8B8850-7133-46FC-9C4A-C1A5164B8DBA}" dt="2023-04-10T08:18:54.808" v="12936" actId="478"/>
          <ac:spMkLst>
            <pc:docMk/>
            <pc:sldMk cId="1842243710" sldId="1307"/>
            <ac:spMk id="54" creationId="{00046BF3-F133-263F-2DF4-C0124F23352A}"/>
          </ac:spMkLst>
        </pc:spChg>
        <pc:spChg chg="del">
          <ac:chgData name="권 희진" userId="9b051ea7-b388-402d-a36a-4aa50e99f981" providerId="ADAL" clId="{9A8B8850-7133-46FC-9C4A-C1A5164B8DBA}" dt="2023-04-10T08:18:54.808" v="12936" actId="478"/>
          <ac:spMkLst>
            <pc:docMk/>
            <pc:sldMk cId="1842243710" sldId="1307"/>
            <ac:spMk id="56" creationId="{5D442989-6BB4-94B8-68E1-5A30492D93DD}"/>
          </ac:spMkLst>
        </pc:spChg>
        <pc:spChg chg="del">
          <ac:chgData name="권 희진" userId="9b051ea7-b388-402d-a36a-4aa50e99f981" providerId="ADAL" clId="{9A8B8850-7133-46FC-9C4A-C1A5164B8DBA}" dt="2023-04-10T08:18:54.808" v="12936" actId="478"/>
          <ac:spMkLst>
            <pc:docMk/>
            <pc:sldMk cId="1842243710" sldId="1307"/>
            <ac:spMk id="57" creationId="{E5E2A26E-76EF-3832-8E6B-7C91798A4755}"/>
          </ac:spMkLst>
        </pc:spChg>
        <pc:spChg chg="mod">
          <ac:chgData name="권 희진" userId="9b051ea7-b388-402d-a36a-4aa50e99f981" providerId="ADAL" clId="{9A8B8850-7133-46FC-9C4A-C1A5164B8DBA}" dt="2023-04-10T08:27:48.354" v="13076" actId="1076"/>
          <ac:spMkLst>
            <pc:docMk/>
            <pc:sldMk cId="1842243710" sldId="1307"/>
            <ac:spMk id="58" creationId="{89F3FC8F-7E5F-31A3-511F-87C8311D8600}"/>
          </ac:spMkLst>
        </pc:spChg>
        <pc:spChg chg="mod">
          <ac:chgData name="권 희진" userId="9b051ea7-b388-402d-a36a-4aa50e99f981" providerId="ADAL" clId="{9A8B8850-7133-46FC-9C4A-C1A5164B8DBA}" dt="2023-04-10T08:59:47.807" v="13304" actId="20577"/>
          <ac:spMkLst>
            <pc:docMk/>
            <pc:sldMk cId="1842243710" sldId="1307"/>
            <ac:spMk id="59" creationId="{FFFCC6F2-2902-B8D7-70B1-E0E52076D594}"/>
          </ac:spMkLst>
        </pc:spChg>
        <pc:graphicFrameChg chg="add del mod">
          <ac:chgData name="권 희진" userId="9b051ea7-b388-402d-a36a-4aa50e99f981" providerId="ADAL" clId="{9A8B8850-7133-46FC-9C4A-C1A5164B8DBA}" dt="2023-05-26T06:12:41.556" v="21504" actId="478"/>
          <ac:graphicFrameMkLst>
            <pc:docMk/>
            <pc:sldMk cId="1842243710" sldId="1307"/>
            <ac:graphicFrameMk id="7" creationId="{13DC7AC0-15C9-2414-5E64-F03DA153625F}"/>
          </ac:graphicFrameMkLst>
        </pc:graphicFrameChg>
        <pc:graphicFrameChg chg="modGraphic">
          <ac:chgData name="권 희진" userId="9b051ea7-b388-402d-a36a-4aa50e99f981" providerId="ADAL" clId="{9A8B8850-7133-46FC-9C4A-C1A5164B8DBA}" dt="2023-04-18T08:44:24.033" v="16853" actId="20577"/>
          <ac:graphicFrameMkLst>
            <pc:docMk/>
            <pc:sldMk cId="1842243710" sldId="1307"/>
            <ac:graphicFrameMk id="33" creationId="{9F0DBD7B-DBC9-A9B0-C16B-D21F87550D02}"/>
          </ac:graphicFrameMkLst>
        </pc:graphicFrameChg>
        <pc:picChg chg="add mod">
          <ac:chgData name="권 희진" userId="9b051ea7-b388-402d-a36a-4aa50e99f981" providerId="ADAL" clId="{9A8B8850-7133-46FC-9C4A-C1A5164B8DBA}" dt="2023-05-26T06:12:59.272" v="21508" actId="1076"/>
          <ac:picMkLst>
            <pc:docMk/>
            <pc:sldMk cId="1842243710" sldId="1307"/>
            <ac:picMk id="4" creationId="{A04F15AA-6D83-2156-E5EE-9EC06287C19F}"/>
          </ac:picMkLst>
        </pc:picChg>
        <pc:picChg chg="add mod">
          <ac:chgData name="권 희진" userId="9b051ea7-b388-402d-a36a-4aa50e99f981" providerId="ADAL" clId="{9A8B8850-7133-46FC-9C4A-C1A5164B8DBA}" dt="2023-05-26T06:12:59.272" v="21508" actId="1076"/>
          <ac:picMkLst>
            <pc:docMk/>
            <pc:sldMk cId="1842243710" sldId="1307"/>
            <ac:picMk id="8" creationId="{B958315F-4F40-D2C7-BC52-BC796FCFC838}"/>
          </ac:picMkLst>
        </pc:picChg>
        <pc:picChg chg="add del mod">
          <ac:chgData name="권 희진" userId="9b051ea7-b388-402d-a36a-4aa50e99f981" providerId="ADAL" clId="{9A8B8850-7133-46FC-9C4A-C1A5164B8DBA}" dt="2023-05-26T06:12:41.556" v="21504" actId="478"/>
          <ac:picMkLst>
            <pc:docMk/>
            <pc:sldMk cId="1842243710" sldId="1307"/>
            <ac:picMk id="10" creationId="{39A59B34-319E-4F38-3295-A2D4B85FF882}"/>
          </ac:picMkLst>
        </pc:picChg>
        <pc:picChg chg="add mod">
          <ac:chgData name="권 희진" userId="9b051ea7-b388-402d-a36a-4aa50e99f981" providerId="ADAL" clId="{9A8B8850-7133-46FC-9C4A-C1A5164B8DBA}" dt="2023-05-26T06:12:59.272" v="21508" actId="1076"/>
          <ac:picMkLst>
            <pc:docMk/>
            <pc:sldMk cId="1842243710" sldId="1307"/>
            <ac:picMk id="11" creationId="{F938F2BA-49CF-B110-C860-E200916656A2}"/>
          </ac:picMkLst>
        </pc:picChg>
        <pc:picChg chg="add del mod">
          <ac:chgData name="권 희진" userId="9b051ea7-b388-402d-a36a-4aa50e99f981" providerId="ADAL" clId="{9A8B8850-7133-46FC-9C4A-C1A5164B8DBA}" dt="2023-05-26T06:12:41.556" v="21504" actId="478"/>
          <ac:picMkLst>
            <pc:docMk/>
            <pc:sldMk cId="1842243710" sldId="1307"/>
            <ac:picMk id="12" creationId="{A9676F62-BB9D-4AAB-9299-C2CB105176D1}"/>
          </ac:picMkLst>
        </pc:picChg>
        <pc:picChg chg="add del mod">
          <ac:chgData name="권 희진" userId="9b051ea7-b388-402d-a36a-4aa50e99f981" providerId="ADAL" clId="{9A8B8850-7133-46FC-9C4A-C1A5164B8DBA}" dt="2023-04-18T08:31:44.286" v="15708" actId="478"/>
          <ac:picMkLst>
            <pc:docMk/>
            <pc:sldMk cId="1842243710" sldId="1307"/>
            <ac:picMk id="23" creationId="{CD0588DC-832F-C626-4F97-E9960367D802}"/>
          </ac:picMkLst>
        </pc:picChg>
        <pc:picChg chg="add mod">
          <ac:chgData name="권 희진" userId="9b051ea7-b388-402d-a36a-4aa50e99f981" providerId="ADAL" clId="{9A8B8850-7133-46FC-9C4A-C1A5164B8DBA}" dt="2023-05-26T06:12:59.272" v="21508" actId="1076"/>
          <ac:picMkLst>
            <pc:docMk/>
            <pc:sldMk cId="1842243710" sldId="1307"/>
            <ac:picMk id="25" creationId="{5A53A492-A5E5-E2AE-9D09-8B58CF6AA97C}"/>
          </ac:picMkLst>
        </pc:picChg>
        <pc:picChg chg="add mod">
          <ac:chgData name="권 희진" userId="9b051ea7-b388-402d-a36a-4aa50e99f981" providerId="ADAL" clId="{9A8B8850-7133-46FC-9C4A-C1A5164B8DBA}" dt="2023-05-26T06:12:59.272" v="21508" actId="1076"/>
          <ac:picMkLst>
            <pc:docMk/>
            <pc:sldMk cId="1842243710" sldId="1307"/>
            <ac:picMk id="27" creationId="{9E2C68B5-52A1-7874-49D9-174FFB2B6793}"/>
          </ac:picMkLst>
        </pc:picChg>
        <pc:picChg chg="add mod">
          <ac:chgData name="권 희진" userId="9b051ea7-b388-402d-a36a-4aa50e99f981" providerId="ADAL" clId="{9A8B8850-7133-46FC-9C4A-C1A5164B8DBA}" dt="2023-05-26T06:12:59.272" v="21508" actId="1076"/>
          <ac:picMkLst>
            <pc:docMk/>
            <pc:sldMk cId="1842243710" sldId="1307"/>
            <ac:picMk id="30" creationId="{82CC88FB-4740-BA19-F7B9-949D35710825}"/>
          </ac:picMkLst>
        </pc:picChg>
        <pc:picChg chg="del">
          <ac:chgData name="권 희진" userId="9b051ea7-b388-402d-a36a-4aa50e99f981" providerId="ADAL" clId="{9A8B8850-7133-46FC-9C4A-C1A5164B8DBA}" dt="2023-04-10T08:18:54.808" v="12936" actId="478"/>
          <ac:picMkLst>
            <pc:docMk/>
            <pc:sldMk cId="1842243710" sldId="1307"/>
            <ac:picMk id="31" creationId="{D07D0D78-D383-4E9B-4B64-0979C0C1C1B9}"/>
          </ac:picMkLst>
        </pc:picChg>
        <pc:picChg chg="add mod">
          <ac:chgData name="권 희진" userId="9b051ea7-b388-402d-a36a-4aa50e99f981" providerId="ADAL" clId="{9A8B8850-7133-46FC-9C4A-C1A5164B8DBA}" dt="2023-05-26T06:12:59.272" v="21508" actId="1076"/>
          <ac:picMkLst>
            <pc:docMk/>
            <pc:sldMk cId="1842243710" sldId="1307"/>
            <ac:picMk id="32" creationId="{1A70D711-2CAF-8F9A-D564-EECEB4A752D0}"/>
          </ac:picMkLst>
        </pc:picChg>
        <pc:picChg chg="add mod">
          <ac:chgData name="권 희진" userId="9b051ea7-b388-402d-a36a-4aa50e99f981" providerId="ADAL" clId="{9A8B8850-7133-46FC-9C4A-C1A5164B8DBA}" dt="2023-05-26T06:12:59.272" v="21508" actId="1076"/>
          <ac:picMkLst>
            <pc:docMk/>
            <pc:sldMk cId="1842243710" sldId="1307"/>
            <ac:picMk id="34" creationId="{267149A4-849E-9039-2EC8-A769A9A6D6D1}"/>
          </ac:picMkLst>
        </pc:picChg>
        <pc:picChg chg="del">
          <ac:chgData name="권 희진" userId="9b051ea7-b388-402d-a36a-4aa50e99f981" providerId="ADAL" clId="{9A8B8850-7133-46FC-9C4A-C1A5164B8DBA}" dt="2023-04-10T08:18:54.808" v="12936" actId="478"/>
          <ac:picMkLst>
            <pc:docMk/>
            <pc:sldMk cId="1842243710" sldId="1307"/>
            <ac:picMk id="34" creationId="{4B7C3343-D801-9E3C-0560-B8A20B2A0E67}"/>
          </ac:picMkLst>
        </pc:picChg>
        <pc:picChg chg="del">
          <ac:chgData name="권 희진" userId="9b051ea7-b388-402d-a36a-4aa50e99f981" providerId="ADAL" clId="{9A8B8850-7133-46FC-9C4A-C1A5164B8DBA}" dt="2023-04-10T08:18:54.808" v="12936" actId="478"/>
          <ac:picMkLst>
            <pc:docMk/>
            <pc:sldMk cId="1842243710" sldId="1307"/>
            <ac:picMk id="49" creationId="{5B7F9988-4D6B-5534-6F60-C4359285BFFE}"/>
          </ac:picMkLst>
        </pc:picChg>
        <pc:picChg chg="del">
          <ac:chgData name="권 희진" userId="9b051ea7-b388-402d-a36a-4aa50e99f981" providerId="ADAL" clId="{9A8B8850-7133-46FC-9C4A-C1A5164B8DBA}" dt="2023-04-10T08:18:54.808" v="12936" actId="478"/>
          <ac:picMkLst>
            <pc:docMk/>
            <pc:sldMk cId="1842243710" sldId="1307"/>
            <ac:picMk id="52" creationId="{7D24DE96-5E06-4289-1F7F-863673509781}"/>
          </ac:picMkLst>
        </pc:picChg>
        <pc:picChg chg="del">
          <ac:chgData name="권 희진" userId="9b051ea7-b388-402d-a36a-4aa50e99f981" providerId="ADAL" clId="{9A8B8850-7133-46FC-9C4A-C1A5164B8DBA}" dt="2023-04-10T08:18:54.808" v="12936" actId="478"/>
          <ac:picMkLst>
            <pc:docMk/>
            <pc:sldMk cId="1842243710" sldId="1307"/>
            <ac:picMk id="55" creationId="{D044AF22-3369-4FB7-3DE3-0BC32DE53FF6}"/>
          </ac:picMkLst>
        </pc:picChg>
        <pc:cxnChg chg="add del mod">
          <ac:chgData name="권 희진" userId="9b051ea7-b388-402d-a36a-4aa50e99f981" providerId="ADAL" clId="{9A8B8850-7133-46FC-9C4A-C1A5164B8DBA}" dt="2023-04-10T08:32:29.773" v="13183" actId="478"/>
          <ac:cxnSpMkLst>
            <pc:docMk/>
            <pc:sldMk cId="1842243710" sldId="1307"/>
            <ac:cxnSpMk id="14" creationId="{B0E7F849-AC61-7AB9-9D45-404D039A5C37}"/>
          </ac:cxnSpMkLst>
        </pc:cxnChg>
        <pc:cxnChg chg="add mod">
          <ac:chgData name="권 희진" userId="9b051ea7-b388-402d-a36a-4aa50e99f981" providerId="ADAL" clId="{9A8B8850-7133-46FC-9C4A-C1A5164B8DBA}" dt="2023-05-26T06:12:59.272" v="21508" actId="1076"/>
          <ac:cxnSpMkLst>
            <pc:docMk/>
            <pc:sldMk cId="1842243710" sldId="1307"/>
            <ac:cxnSpMk id="22" creationId="{0EF32953-5427-2AF5-1178-E6295247ECD9}"/>
          </ac:cxnSpMkLst>
        </pc:cxnChg>
        <pc:cxnChg chg="add mod">
          <ac:chgData name="권 희진" userId="9b051ea7-b388-402d-a36a-4aa50e99f981" providerId="ADAL" clId="{9A8B8850-7133-46FC-9C4A-C1A5164B8DBA}" dt="2023-05-26T06:12:59.272" v="21508" actId="1076"/>
          <ac:cxnSpMkLst>
            <pc:docMk/>
            <pc:sldMk cId="1842243710" sldId="1307"/>
            <ac:cxnSpMk id="35" creationId="{1D5E526E-5DA7-10CE-B3E9-3EC69A1534DE}"/>
          </ac:cxnSpMkLst>
        </pc:cxnChg>
        <pc:cxnChg chg="add mod">
          <ac:chgData name="권 희진" userId="9b051ea7-b388-402d-a36a-4aa50e99f981" providerId="ADAL" clId="{9A8B8850-7133-46FC-9C4A-C1A5164B8DBA}" dt="2023-05-26T06:12:59.272" v="21508" actId="1076"/>
          <ac:cxnSpMkLst>
            <pc:docMk/>
            <pc:sldMk cId="1842243710" sldId="1307"/>
            <ac:cxnSpMk id="41" creationId="{BEA6F566-79F7-F2B7-18A5-DA3CC4FACD02}"/>
          </ac:cxnSpMkLst>
        </pc:cxnChg>
        <pc:cxnChg chg="add mod">
          <ac:chgData name="권 희진" userId="9b051ea7-b388-402d-a36a-4aa50e99f981" providerId="ADAL" clId="{9A8B8850-7133-46FC-9C4A-C1A5164B8DBA}" dt="2023-05-26T06:12:59.272" v="21508" actId="1076"/>
          <ac:cxnSpMkLst>
            <pc:docMk/>
            <pc:sldMk cId="1842243710" sldId="1307"/>
            <ac:cxnSpMk id="48" creationId="{D91B5BCD-E2C7-69D2-8BD2-5A4BF1238CE6}"/>
          </ac:cxnSpMkLst>
        </pc:cxnChg>
      </pc:sldChg>
      <pc:sldChg chg="del">
        <pc:chgData name="권 희진" userId="9b051ea7-b388-402d-a36a-4aa50e99f981" providerId="ADAL" clId="{9A8B8850-7133-46FC-9C4A-C1A5164B8DBA}" dt="2023-03-07T00:42:53.241" v="6" actId="47"/>
        <pc:sldMkLst>
          <pc:docMk/>
          <pc:sldMk cId="1107395786" sldId="1308"/>
        </pc:sldMkLst>
      </pc:sldChg>
      <pc:sldChg chg="addSp delSp modSp add mod">
        <pc:chgData name="권 희진" userId="9b051ea7-b388-402d-a36a-4aa50e99f981" providerId="ADAL" clId="{9A8B8850-7133-46FC-9C4A-C1A5164B8DBA}" dt="2023-05-26T06:40:00.545" v="21897" actId="20577"/>
        <pc:sldMkLst>
          <pc:docMk/>
          <pc:sldMk cId="1963376833" sldId="1308"/>
        </pc:sldMkLst>
        <pc:spChg chg="del">
          <ac:chgData name="권 희진" userId="9b051ea7-b388-402d-a36a-4aa50e99f981" providerId="ADAL" clId="{9A8B8850-7133-46FC-9C4A-C1A5164B8DBA}" dt="2023-04-10T08:51:47.620" v="13253" actId="478"/>
          <ac:spMkLst>
            <pc:docMk/>
            <pc:sldMk cId="1963376833" sldId="1308"/>
            <ac:spMk id="2" creationId="{94EB1612-1736-4F3D-8EF5-2FB6B3348999}"/>
          </ac:spMkLst>
        </pc:spChg>
        <pc:spChg chg="add mod">
          <ac:chgData name="권 희진" userId="9b051ea7-b388-402d-a36a-4aa50e99f981" providerId="ADAL" clId="{9A8B8850-7133-46FC-9C4A-C1A5164B8DBA}" dt="2023-05-09T01:26:15.035" v="20459"/>
          <ac:spMkLst>
            <pc:docMk/>
            <pc:sldMk cId="1963376833" sldId="1308"/>
            <ac:spMk id="2" creationId="{AE9F5E82-CD2A-0D14-9F20-E23DB20CF79E}"/>
          </ac:spMkLst>
        </pc:spChg>
        <pc:spChg chg="add del mod">
          <ac:chgData name="권 희진" userId="9b051ea7-b388-402d-a36a-4aa50e99f981" providerId="ADAL" clId="{9A8B8850-7133-46FC-9C4A-C1A5164B8DBA}" dt="2023-04-25T06:40:40.523" v="17615" actId="478"/>
          <ac:spMkLst>
            <pc:docMk/>
            <pc:sldMk cId="1963376833" sldId="1308"/>
            <ac:spMk id="4" creationId="{17ADBBA5-1134-71EA-4FD4-B4D0A14489BF}"/>
          </ac:spMkLst>
        </pc:spChg>
        <pc:spChg chg="add del mod">
          <ac:chgData name="권 희진" userId="9b051ea7-b388-402d-a36a-4aa50e99f981" providerId="ADAL" clId="{9A8B8850-7133-46FC-9C4A-C1A5164B8DBA}" dt="2023-04-11T00:33:18.681" v="13434" actId="478"/>
          <ac:spMkLst>
            <pc:docMk/>
            <pc:sldMk cId="1963376833" sldId="1308"/>
            <ac:spMk id="4" creationId="{CA30F997-CF9C-26CA-07A4-305ADA4682F4}"/>
          </ac:spMkLst>
        </pc:spChg>
        <pc:spChg chg="add del mod">
          <ac:chgData name="권 희진" userId="9b051ea7-b388-402d-a36a-4aa50e99f981" providerId="ADAL" clId="{9A8B8850-7133-46FC-9C4A-C1A5164B8DBA}" dt="2023-05-08T01:02:57.650" v="17902" actId="478"/>
          <ac:spMkLst>
            <pc:docMk/>
            <pc:sldMk cId="1963376833" sldId="1308"/>
            <ac:spMk id="4" creationId="{CD40C0F2-B5DD-45B7-37BF-59C26426EB18}"/>
          </ac:spMkLst>
        </pc:spChg>
        <pc:spChg chg="add del mod">
          <ac:chgData name="권 희진" userId="9b051ea7-b388-402d-a36a-4aa50e99f981" providerId="ADAL" clId="{9A8B8850-7133-46FC-9C4A-C1A5164B8DBA}" dt="2023-05-08T00:36:12.951" v="17817" actId="478"/>
          <ac:spMkLst>
            <pc:docMk/>
            <pc:sldMk cId="1963376833" sldId="1308"/>
            <ac:spMk id="5" creationId="{483DF534-14E4-8A14-D4EA-A00D79F536CF}"/>
          </ac:spMkLst>
        </pc:spChg>
        <pc:spChg chg="del">
          <ac:chgData name="권 희진" userId="9b051ea7-b388-402d-a36a-4aa50e99f981" providerId="ADAL" clId="{9A8B8850-7133-46FC-9C4A-C1A5164B8DBA}" dt="2023-04-10T08:51:47.620" v="13253" actId="478"/>
          <ac:spMkLst>
            <pc:docMk/>
            <pc:sldMk cId="1963376833" sldId="1308"/>
            <ac:spMk id="5" creationId="{50FDCB44-6912-1396-AFD4-6A2367C5873B}"/>
          </ac:spMkLst>
        </pc:spChg>
        <pc:spChg chg="del">
          <ac:chgData name="권 희진" userId="9b051ea7-b388-402d-a36a-4aa50e99f981" providerId="ADAL" clId="{9A8B8850-7133-46FC-9C4A-C1A5164B8DBA}" dt="2023-04-10T08:51:47.620" v="13253" actId="478"/>
          <ac:spMkLst>
            <pc:docMk/>
            <pc:sldMk cId="1963376833" sldId="1308"/>
            <ac:spMk id="6" creationId="{26B75E77-FCA7-5046-735D-71EB6DEEFE2F}"/>
          </ac:spMkLst>
        </pc:spChg>
        <pc:spChg chg="add del mod">
          <ac:chgData name="권 희진" userId="9b051ea7-b388-402d-a36a-4aa50e99f981" providerId="ADAL" clId="{9A8B8850-7133-46FC-9C4A-C1A5164B8DBA}" dt="2023-05-08T00:38:51.058" v="17860" actId="478"/>
          <ac:spMkLst>
            <pc:docMk/>
            <pc:sldMk cId="1963376833" sldId="1308"/>
            <ac:spMk id="6" creationId="{545A0189-A318-9978-7CD4-2529E33E7CA8}"/>
          </ac:spMkLst>
        </pc:spChg>
        <pc:spChg chg="add del mod">
          <ac:chgData name="권 희진" userId="9b051ea7-b388-402d-a36a-4aa50e99f981" providerId="ADAL" clId="{9A8B8850-7133-46FC-9C4A-C1A5164B8DBA}" dt="2023-04-11T01:15:50.454" v="13885" actId="478"/>
          <ac:spMkLst>
            <pc:docMk/>
            <pc:sldMk cId="1963376833" sldId="1308"/>
            <ac:spMk id="6" creationId="{753EE6D3-7D95-CCF4-32B7-4E9A95A2D1BF}"/>
          </ac:spMkLst>
        </pc:spChg>
        <pc:spChg chg="add mod">
          <ac:chgData name="권 희진" userId="9b051ea7-b388-402d-a36a-4aa50e99f981" providerId="ADAL" clId="{9A8B8850-7133-46FC-9C4A-C1A5164B8DBA}" dt="2023-05-26T06:13:27.787" v="21514" actId="1076"/>
          <ac:spMkLst>
            <pc:docMk/>
            <pc:sldMk cId="1963376833" sldId="1308"/>
            <ac:spMk id="7" creationId="{F3934013-55E9-18ED-9244-962CCCF8AAE9}"/>
          </ac:spMkLst>
        </pc:spChg>
        <pc:spChg chg="add del mod">
          <ac:chgData name="권 희진" userId="9b051ea7-b388-402d-a36a-4aa50e99f981" providerId="ADAL" clId="{9A8B8850-7133-46FC-9C4A-C1A5164B8DBA}" dt="2023-05-08T00:36:12.951" v="17817" actId="478"/>
          <ac:spMkLst>
            <pc:docMk/>
            <pc:sldMk cId="1963376833" sldId="1308"/>
            <ac:spMk id="8" creationId="{E0C7F7F2-9F5C-192D-16E7-172DAABC4F80}"/>
          </ac:spMkLst>
        </pc:spChg>
        <pc:spChg chg="del">
          <ac:chgData name="권 희진" userId="9b051ea7-b388-402d-a36a-4aa50e99f981" providerId="ADAL" clId="{9A8B8850-7133-46FC-9C4A-C1A5164B8DBA}" dt="2023-05-09T01:26:14.861" v="20458" actId="478"/>
          <ac:spMkLst>
            <pc:docMk/>
            <pc:sldMk cId="1963376833" sldId="1308"/>
            <ac:spMk id="9" creationId="{28328388-8AEC-E74F-C696-F57D7421226F}"/>
          </ac:spMkLst>
        </pc:spChg>
        <pc:spChg chg="add mod">
          <ac:chgData name="권 희진" userId="9b051ea7-b388-402d-a36a-4aa50e99f981" providerId="ADAL" clId="{9A8B8850-7133-46FC-9C4A-C1A5164B8DBA}" dt="2023-04-18T07:12:33.784" v="14411" actId="207"/>
          <ac:spMkLst>
            <pc:docMk/>
            <pc:sldMk cId="1963376833" sldId="1308"/>
            <ac:spMk id="10" creationId="{0B958488-FB2C-54C5-0F1A-5CA40427D29F}"/>
          </ac:spMkLst>
        </pc:spChg>
        <pc:spChg chg="add mod">
          <ac:chgData name="권 희진" userId="9b051ea7-b388-402d-a36a-4aa50e99f981" providerId="ADAL" clId="{9A8B8850-7133-46FC-9C4A-C1A5164B8DBA}" dt="2023-04-11T00:32:32.760" v="13424" actId="164"/>
          <ac:spMkLst>
            <pc:docMk/>
            <pc:sldMk cId="1963376833" sldId="1308"/>
            <ac:spMk id="11" creationId="{9150DFFA-4BA4-D6CF-2EA4-DACA7AADF285}"/>
          </ac:spMkLst>
        </pc:spChg>
        <pc:spChg chg="add del mod">
          <ac:chgData name="권 희진" userId="9b051ea7-b388-402d-a36a-4aa50e99f981" providerId="ADAL" clId="{9A8B8850-7133-46FC-9C4A-C1A5164B8DBA}" dt="2023-05-08T01:02:57.650" v="17902" actId="478"/>
          <ac:spMkLst>
            <pc:docMk/>
            <pc:sldMk cId="1963376833" sldId="1308"/>
            <ac:spMk id="13" creationId="{305B0701-9DC5-DBB2-99B3-15B478DA9805}"/>
          </ac:spMkLst>
        </pc:spChg>
        <pc:spChg chg="add mod ord">
          <ac:chgData name="권 희진" userId="9b051ea7-b388-402d-a36a-4aa50e99f981" providerId="ADAL" clId="{9A8B8850-7133-46FC-9C4A-C1A5164B8DBA}" dt="2023-05-26T06:13:27.787" v="21514" actId="1076"/>
          <ac:spMkLst>
            <pc:docMk/>
            <pc:sldMk cId="1963376833" sldId="1308"/>
            <ac:spMk id="14" creationId="{551BCF7E-E232-1C74-0657-711E41E5072F}"/>
          </ac:spMkLst>
        </pc:spChg>
        <pc:spChg chg="add del mod">
          <ac:chgData name="권 희진" userId="9b051ea7-b388-402d-a36a-4aa50e99f981" providerId="ADAL" clId="{9A8B8850-7133-46FC-9C4A-C1A5164B8DBA}" dt="2023-05-08T01:02:57.650" v="17902" actId="478"/>
          <ac:spMkLst>
            <pc:docMk/>
            <pc:sldMk cId="1963376833" sldId="1308"/>
            <ac:spMk id="15" creationId="{F9A0D12B-9D32-52BF-9157-F7B689C3504E}"/>
          </ac:spMkLst>
        </pc:spChg>
        <pc:spChg chg="mod">
          <ac:chgData name="권 희진" userId="9b051ea7-b388-402d-a36a-4aa50e99f981" providerId="ADAL" clId="{9A8B8850-7133-46FC-9C4A-C1A5164B8DBA}" dt="2023-05-26T06:40:00.545" v="21897" actId="20577"/>
          <ac:spMkLst>
            <pc:docMk/>
            <pc:sldMk cId="1963376833" sldId="1308"/>
            <ac:spMk id="16" creationId="{75210AE1-E082-5520-7AA2-B14B6996DFAD}"/>
          </ac:spMkLst>
        </pc:spChg>
        <pc:spChg chg="del">
          <ac:chgData name="권 희진" userId="9b051ea7-b388-402d-a36a-4aa50e99f981" providerId="ADAL" clId="{9A8B8850-7133-46FC-9C4A-C1A5164B8DBA}" dt="2023-04-10T08:51:47.620" v="13253" actId="478"/>
          <ac:spMkLst>
            <pc:docMk/>
            <pc:sldMk cId="1963376833" sldId="1308"/>
            <ac:spMk id="17" creationId="{130BD8EA-A445-3445-A89E-84EA63CC43FE}"/>
          </ac:spMkLst>
        </pc:spChg>
        <pc:spChg chg="add mod">
          <ac:chgData name="권 희진" userId="9b051ea7-b388-402d-a36a-4aa50e99f981" providerId="ADAL" clId="{9A8B8850-7133-46FC-9C4A-C1A5164B8DBA}" dt="2023-05-08T00:34:43.517" v="17780" actId="207"/>
          <ac:spMkLst>
            <pc:docMk/>
            <pc:sldMk cId="1963376833" sldId="1308"/>
            <ac:spMk id="17" creationId="{46204C1B-2B52-7198-0780-BC144CB688C0}"/>
          </ac:spMkLst>
        </pc:spChg>
        <pc:spChg chg="del">
          <ac:chgData name="권 희진" userId="9b051ea7-b388-402d-a36a-4aa50e99f981" providerId="ADAL" clId="{9A8B8850-7133-46FC-9C4A-C1A5164B8DBA}" dt="2023-04-10T08:51:47.620" v="13253" actId="478"/>
          <ac:spMkLst>
            <pc:docMk/>
            <pc:sldMk cId="1963376833" sldId="1308"/>
            <ac:spMk id="18" creationId="{7A19BC1F-AB61-0415-CF62-9CBE71EA4714}"/>
          </ac:spMkLst>
        </pc:spChg>
        <pc:spChg chg="add del mod">
          <ac:chgData name="권 희진" userId="9b051ea7-b388-402d-a36a-4aa50e99f981" providerId="ADAL" clId="{9A8B8850-7133-46FC-9C4A-C1A5164B8DBA}" dt="2023-04-11T00:30:20.780" v="13382" actId="478"/>
          <ac:spMkLst>
            <pc:docMk/>
            <pc:sldMk cId="1963376833" sldId="1308"/>
            <ac:spMk id="20" creationId="{036F545E-2478-2116-DFD7-3D064D2CC1A2}"/>
          </ac:spMkLst>
        </pc:spChg>
        <pc:spChg chg="add del mod">
          <ac:chgData name="권 희진" userId="9b051ea7-b388-402d-a36a-4aa50e99f981" providerId="ADAL" clId="{9A8B8850-7133-46FC-9C4A-C1A5164B8DBA}" dt="2023-05-08T00:36:12.951" v="17817" actId="478"/>
          <ac:spMkLst>
            <pc:docMk/>
            <pc:sldMk cId="1963376833" sldId="1308"/>
            <ac:spMk id="20" creationId="{1169D387-3DA2-4B0B-5D1A-10477B6E0DAC}"/>
          </ac:spMkLst>
        </pc:spChg>
        <pc:spChg chg="del">
          <ac:chgData name="권 희진" userId="9b051ea7-b388-402d-a36a-4aa50e99f981" providerId="ADAL" clId="{9A8B8850-7133-46FC-9C4A-C1A5164B8DBA}" dt="2023-04-10T08:51:47.620" v="13253" actId="478"/>
          <ac:spMkLst>
            <pc:docMk/>
            <pc:sldMk cId="1963376833" sldId="1308"/>
            <ac:spMk id="20" creationId="{96DD6843-8F76-EDEC-B9FE-0D6199BC6690}"/>
          </ac:spMkLst>
        </pc:spChg>
        <pc:spChg chg="add del mod">
          <ac:chgData name="권 희진" userId="9b051ea7-b388-402d-a36a-4aa50e99f981" providerId="ADAL" clId="{9A8B8850-7133-46FC-9C4A-C1A5164B8DBA}" dt="2023-04-11T00:31:05.873" v="13396" actId="478"/>
          <ac:spMkLst>
            <pc:docMk/>
            <pc:sldMk cId="1963376833" sldId="1308"/>
            <ac:spMk id="22" creationId="{DC2ABB21-16C8-81FF-DF6D-151E912F868E}"/>
          </ac:spMkLst>
        </pc:spChg>
        <pc:spChg chg="add del mod">
          <ac:chgData name="권 희진" userId="9b051ea7-b388-402d-a36a-4aa50e99f981" providerId="ADAL" clId="{9A8B8850-7133-46FC-9C4A-C1A5164B8DBA}" dt="2023-04-11T00:31:05.873" v="13396" actId="478"/>
          <ac:spMkLst>
            <pc:docMk/>
            <pc:sldMk cId="1963376833" sldId="1308"/>
            <ac:spMk id="23" creationId="{EFA94829-A077-4AFF-789E-64388A50613A}"/>
          </ac:spMkLst>
        </pc:spChg>
        <pc:spChg chg="del">
          <ac:chgData name="권 희진" userId="9b051ea7-b388-402d-a36a-4aa50e99f981" providerId="ADAL" clId="{9A8B8850-7133-46FC-9C4A-C1A5164B8DBA}" dt="2023-04-10T08:51:47.620" v="13253" actId="478"/>
          <ac:spMkLst>
            <pc:docMk/>
            <pc:sldMk cId="1963376833" sldId="1308"/>
            <ac:spMk id="28" creationId="{B263A04A-58C3-D83A-6FAC-C76C8E599B2A}"/>
          </ac:spMkLst>
        </pc:spChg>
        <pc:spChg chg="add del mod">
          <ac:chgData name="권 희진" userId="9b051ea7-b388-402d-a36a-4aa50e99f981" providerId="ADAL" clId="{9A8B8850-7133-46FC-9C4A-C1A5164B8DBA}" dt="2023-05-08T01:02:57.650" v="17902" actId="478"/>
          <ac:spMkLst>
            <pc:docMk/>
            <pc:sldMk cId="1963376833" sldId="1308"/>
            <ac:spMk id="29" creationId="{C87E21D0-274D-CBEB-2E90-157A817A8D7A}"/>
          </ac:spMkLst>
        </pc:spChg>
        <pc:spChg chg="mod">
          <ac:chgData name="권 희진" userId="9b051ea7-b388-402d-a36a-4aa50e99f981" providerId="ADAL" clId="{9A8B8850-7133-46FC-9C4A-C1A5164B8DBA}" dt="2023-04-17T08:02:12.750" v="14186"/>
          <ac:spMkLst>
            <pc:docMk/>
            <pc:sldMk cId="1963376833" sldId="1308"/>
            <ac:spMk id="30" creationId="{7E46642E-68E2-A7B6-F2EE-56350C42CE96}"/>
          </ac:spMkLst>
        </pc:spChg>
        <pc:spChg chg="mod">
          <ac:chgData name="권 희진" userId="9b051ea7-b388-402d-a36a-4aa50e99f981" providerId="ADAL" clId="{9A8B8850-7133-46FC-9C4A-C1A5164B8DBA}" dt="2023-04-11T00:34:13.908" v="13461"/>
          <ac:spMkLst>
            <pc:docMk/>
            <pc:sldMk cId="1963376833" sldId="1308"/>
            <ac:spMk id="31" creationId="{8D308F67-5384-E463-B546-D3FDE5FFE83E}"/>
          </ac:spMkLst>
        </pc:spChg>
        <pc:spChg chg="mod">
          <ac:chgData name="권 희진" userId="9b051ea7-b388-402d-a36a-4aa50e99f981" providerId="ADAL" clId="{9A8B8850-7133-46FC-9C4A-C1A5164B8DBA}" dt="2023-04-17T08:02:12.750" v="14186"/>
          <ac:spMkLst>
            <pc:docMk/>
            <pc:sldMk cId="1963376833" sldId="1308"/>
            <ac:spMk id="34" creationId="{54F73173-1FEF-43FF-BD0D-3AB3AC0265CD}"/>
          </ac:spMkLst>
        </pc:spChg>
        <pc:spChg chg="mod">
          <ac:chgData name="권 희진" userId="9b051ea7-b388-402d-a36a-4aa50e99f981" providerId="ADAL" clId="{9A8B8850-7133-46FC-9C4A-C1A5164B8DBA}" dt="2023-04-11T00:34:13.908" v="13461"/>
          <ac:spMkLst>
            <pc:docMk/>
            <pc:sldMk cId="1963376833" sldId="1308"/>
            <ac:spMk id="35" creationId="{72DAFC84-CCA5-3DFC-2B77-E40F9B10EBD8}"/>
          </ac:spMkLst>
        </pc:spChg>
        <pc:spChg chg="mod">
          <ac:chgData name="권 희진" userId="9b051ea7-b388-402d-a36a-4aa50e99f981" providerId="ADAL" clId="{9A8B8850-7133-46FC-9C4A-C1A5164B8DBA}" dt="2023-04-17T08:02:12.750" v="14186"/>
          <ac:spMkLst>
            <pc:docMk/>
            <pc:sldMk cId="1963376833" sldId="1308"/>
            <ac:spMk id="37" creationId="{71EF5050-4A70-9F73-80FE-DBEA60D9F63E}"/>
          </ac:spMkLst>
        </pc:spChg>
        <pc:spChg chg="mod">
          <ac:chgData name="권 희진" userId="9b051ea7-b388-402d-a36a-4aa50e99f981" providerId="ADAL" clId="{9A8B8850-7133-46FC-9C4A-C1A5164B8DBA}" dt="2023-04-11T00:34:13.908" v="13461"/>
          <ac:spMkLst>
            <pc:docMk/>
            <pc:sldMk cId="1963376833" sldId="1308"/>
            <ac:spMk id="38" creationId="{9F0D8A01-0DD2-1BDA-EAF1-7FA71460BA04}"/>
          </ac:spMkLst>
        </pc:spChg>
        <pc:spChg chg="add del mod">
          <ac:chgData name="권 희진" userId="9b051ea7-b388-402d-a36a-4aa50e99f981" providerId="ADAL" clId="{9A8B8850-7133-46FC-9C4A-C1A5164B8DBA}" dt="2023-05-08T00:36:12.951" v="17817" actId="478"/>
          <ac:spMkLst>
            <pc:docMk/>
            <pc:sldMk cId="1963376833" sldId="1308"/>
            <ac:spMk id="39" creationId="{C78A42FD-7FAC-578F-492F-D8DBE2B661FE}"/>
          </ac:spMkLst>
        </pc:spChg>
        <pc:spChg chg="add mod">
          <ac:chgData name="권 희진" userId="9b051ea7-b388-402d-a36a-4aa50e99f981" providerId="ADAL" clId="{9A8B8850-7133-46FC-9C4A-C1A5164B8DBA}" dt="2023-05-26T06:13:27.787" v="21514" actId="1076"/>
          <ac:spMkLst>
            <pc:docMk/>
            <pc:sldMk cId="1963376833" sldId="1308"/>
            <ac:spMk id="40" creationId="{9A72D0AD-1153-C911-0D5A-8DCEE6AA764D}"/>
          </ac:spMkLst>
        </pc:spChg>
        <pc:spChg chg="add del mod">
          <ac:chgData name="권 희진" userId="9b051ea7-b388-402d-a36a-4aa50e99f981" providerId="ADAL" clId="{9A8B8850-7133-46FC-9C4A-C1A5164B8DBA}" dt="2023-05-08T00:36:12.951" v="17817" actId="478"/>
          <ac:spMkLst>
            <pc:docMk/>
            <pc:sldMk cId="1963376833" sldId="1308"/>
            <ac:spMk id="41" creationId="{39F8455A-B4EC-42B5-D516-BEF87763126E}"/>
          </ac:spMkLst>
        </pc:spChg>
        <pc:spChg chg="add del mod">
          <ac:chgData name="권 희진" userId="9b051ea7-b388-402d-a36a-4aa50e99f981" providerId="ADAL" clId="{9A8B8850-7133-46FC-9C4A-C1A5164B8DBA}" dt="2023-05-08T01:02:57.650" v="17902" actId="478"/>
          <ac:spMkLst>
            <pc:docMk/>
            <pc:sldMk cId="1963376833" sldId="1308"/>
            <ac:spMk id="45" creationId="{AA8CDF57-8471-8492-39D1-FD004F0DF8B0}"/>
          </ac:spMkLst>
        </pc:spChg>
        <pc:spChg chg="mod">
          <ac:chgData name="권 희진" userId="9b051ea7-b388-402d-a36a-4aa50e99f981" providerId="ADAL" clId="{9A8B8850-7133-46FC-9C4A-C1A5164B8DBA}" dt="2023-04-18T07:12:40.344" v="14412" actId="207"/>
          <ac:spMkLst>
            <pc:docMk/>
            <pc:sldMk cId="1963376833" sldId="1308"/>
            <ac:spMk id="48" creationId="{40495282-CF6A-6D2F-324C-9A23022B82E7}"/>
          </ac:spMkLst>
        </pc:spChg>
        <pc:spChg chg="mod">
          <ac:chgData name="권 희진" userId="9b051ea7-b388-402d-a36a-4aa50e99f981" providerId="ADAL" clId="{9A8B8850-7133-46FC-9C4A-C1A5164B8DBA}" dt="2023-04-11T01:15:41.575" v="13883"/>
          <ac:spMkLst>
            <pc:docMk/>
            <pc:sldMk cId="1963376833" sldId="1308"/>
            <ac:spMk id="51" creationId="{789B67E9-950E-4DAA-025D-AC2BE829A4D6}"/>
          </ac:spMkLst>
        </pc:spChg>
        <pc:spChg chg="mod">
          <ac:chgData name="권 희진" userId="9b051ea7-b388-402d-a36a-4aa50e99f981" providerId="ADAL" clId="{9A8B8850-7133-46FC-9C4A-C1A5164B8DBA}" dt="2023-04-11T01:15:41.575" v="13883"/>
          <ac:spMkLst>
            <pc:docMk/>
            <pc:sldMk cId="1963376833" sldId="1308"/>
            <ac:spMk id="54" creationId="{8D247503-99E7-F9BD-1F0E-BDEC48E0587A}"/>
          </ac:spMkLst>
        </pc:spChg>
        <pc:spChg chg="add del mod">
          <ac:chgData name="권 희진" userId="9b051ea7-b388-402d-a36a-4aa50e99f981" providerId="ADAL" clId="{9A8B8850-7133-46FC-9C4A-C1A5164B8DBA}" dt="2023-05-08T00:36:12.951" v="17817" actId="478"/>
          <ac:spMkLst>
            <pc:docMk/>
            <pc:sldMk cId="1963376833" sldId="1308"/>
            <ac:spMk id="56" creationId="{53CCD082-0176-0F03-9AC9-A9C602493D62}"/>
          </ac:spMkLst>
        </pc:spChg>
        <pc:spChg chg="mod">
          <ac:chgData name="권 희진" userId="9b051ea7-b388-402d-a36a-4aa50e99f981" providerId="ADAL" clId="{9A8B8850-7133-46FC-9C4A-C1A5164B8DBA}" dt="2023-04-11T01:13:35.623" v="13864" actId="20577"/>
          <ac:spMkLst>
            <pc:docMk/>
            <pc:sldMk cId="1963376833" sldId="1308"/>
            <ac:spMk id="58" creationId="{89F3FC8F-7E5F-31A3-511F-87C8311D8600}"/>
          </ac:spMkLst>
        </pc:spChg>
        <pc:spChg chg="del">
          <ac:chgData name="권 희진" userId="9b051ea7-b388-402d-a36a-4aa50e99f981" providerId="ADAL" clId="{9A8B8850-7133-46FC-9C4A-C1A5164B8DBA}" dt="2023-04-10T08:59:41.612" v="13289" actId="478"/>
          <ac:spMkLst>
            <pc:docMk/>
            <pc:sldMk cId="1963376833" sldId="1308"/>
            <ac:spMk id="59" creationId="{FFFCC6F2-2902-B8D7-70B1-E0E52076D594}"/>
          </ac:spMkLst>
        </pc:spChg>
        <pc:spChg chg="mod">
          <ac:chgData name="권 희진" userId="9b051ea7-b388-402d-a36a-4aa50e99f981" providerId="ADAL" clId="{9A8B8850-7133-46FC-9C4A-C1A5164B8DBA}" dt="2023-04-17T08:02:12.750" v="14186"/>
          <ac:spMkLst>
            <pc:docMk/>
            <pc:sldMk cId="1963376833" sldId="1308"/>
            <ac:spMk id="60" creationId="{78E12BA7-15B8-BA60-14CD-807FD22ABE7F}"/>
          </ac:spMkLst>
        </pc:spChg>
        <pc:spChg chg="mod">
          <ac:chgData name="권 희진" userId="9b051ea7-b388-402d-a36a-4aa50e99f981" providerId="ADAL" clId="{9A8B8850-7133-46FC-9C4A-C1A5164B8DBA}" dt="2023-04-17T08:02:12.750" v="14186"/>
          <ac:spMkLst>
            <pc:docMk/>
            <pc:sldMk cId="1963376833" sldId="1308"/>
            <ac:spMk id="63" creationId="{2B7C2E2D-35DD-DCF7-51E0-D00098E88DBF}"/>
          </ac:spMkLst>
        </pc:spChg>
        <pc:spChg chg="mod">
          <ac:chgData name="권 희진" userId="9b051ea7-b388-402d-a36a-4aa50e99f981" providerId="ADAL" clId="{9A8B8850-7133-46FC-9C4A-C1A5164B8DBA}" dt="2023-04-17T08:02:12.750" v="14186"/>
          <ac:spMkLst>
            <pc:docMk/>
            <pc:sldMk cId="1963376833" sldId="1308"/>
            <ac:spMk id="66" creationId="{933401DA-82E9-8E69-BE36-3554B9267A6D}"/>
          </ac:spMkLst>
        </pc:spChg>
        <pc:spChg chg="add del mod">
          <ac:chgData name="권 희진" userId="9b051ea7-b388-402d-a36a-4aa50e99f981" providerId="ADAL" clId="{9A8B8850-7133-46FC-9C4A-C1A5164B8DBA}" dt="2023-04-24T04:34:19.001" v="17125" actId="478"/>
          <ac:spMkLst>
            <pc:docMk/>
            <pc:sldMk cId="1963376833" sldId="1308"/>
            <ac:spMk id="68" creationId="{44817BA4-AB4F-A6B3-7E40-1E1E980A2C34}"/>
          </ac:spMkLst>
        </pc:spChg>
        <pc:spChg chg="add del mod">
          <ac:chgData name="권 희진" userId="9b051ea7-b388-402d-a36a-4aa50e99f981" providerId="ADAL" clId="{9A8B8850-7133-46FC-9C4A-C1A5164B8DBA}" dt="2023-04-25T06:40:42.119" v="17616" actId="478"/>
          <ac:spMkLst>
            <pc:docMk/>
            <pc:sldMk cId="1963376833" sldId="1308"/>
            <ac:spMk id="70" creationId="{B966B3B7-7A56-87C8-E36E-576C65ADC673}"/>
          </ac:spMkLst>
        </pc:spChg>
        <pc:spChg chg="add del mod">
          <ac:chgData name="권 희진" userId="9b051ea7-b388-402d-a36a-4aa50e99f981" providerId="ADAL" clId="{9A8B8850-7133-46FC-9C4A-C1A5164B8DBA}" dt="2023-04-25T06:40:36.853" v="17613" actId="478"/>
          <ac:spMkLst>
            <pc:docMk/>
            <pc:sldMk cId="1963376833" sldId="1308"/>
            <ac:spMk id="71" creationId="{F4D7A2F4-D963-149F-9B59-BDC4592B4309}"/>
          </ac:spMkLst>
        </pc:spChg>
        <pc:spChg chg="add del mod">
          <ac:chgData name="권 희진" userId="9b051ea7-b388-402d-a36a-4aa50e99f981" providerId="ADAL" clId="{9A8B8850-7133-46FC-9C4A-C1A5164B8DBA}" dt="2023-04-25T06:40:36.853" v="17613" actId="478"/>
          <ac:spMkLst>
            <pc:docMk/>
            <pc:sldMk cId="1963376833" sldId="1308"/>
            <ac:spMk id="72" creationId="{40A18F7B-CC95-CE1E-5C4D-ACB282972A1E}"/>
          </ac:spMkLst>
        </pc:spChg>
        <pc:spChg chg="add del mod">
          <ac:chgData name="권 희진" userId="9b051ea7-b388-402d-a36a-4aa50e99f981" providerId="ADAL" clId="{9A8B8850-7133-46FC-9C4A-C1A5164B8DBA}" dt="2023-04-25T06:40:38.762" v="17614" actId="478"/>
          <ac:spMkLst>
            <pc:docMk/>
            <pc:sldMk cId="1963376833" sldId="1308"/>
            <ac:spMk id="73" creationId="{FEE88A05-AB9C-5CB4-972C-E94A659AE250}"/>
          </ac:spMkLst>
        </pc:spChg>
        <pc:spChg chg="mod">
          <ac:chgData name="권 희진" userId="9b051ea7-b388-402d-a36a-4aa50e99f981" providerId="ADAL" clId="{9A8B8850-7133-46FC-9C4A-C1A5164B8DBA}" dt="2023-05-08T00:35:44.345" v="17806"/>
          <ac:spMkLst>
            <pc:docMk/>
            <pc:sldMk cId="1963376833" sldId="1308"/>
            <ac:spMk id="115" creationId="{48DD3E86-5447-F602-B0DE-D19D78E9AEB4}"/>
          </ac:spMkLst>
        </pc:spChg>
        <pc:spChg chg="add del mod">
          <ac:chgData name="권 희진" userId="9b051ea7-b388-402d-a36a-4aa50e99f981" providerId="ADAL" clId="{9A8B8850-7133-46FC-9C4A-C1A5164B8DBA}" dt="2023-05-08T01:02:57.650" v="17902" actId="478"/>
          <ac:spMkLst>
            <pc:docMk/>
            <pc:sldMk cId="1963376833" sldId="1308"/>
            <ac:spMk id="138" creationId="{AA311753-818B-57A2-590B-5FA3DF718563}"/>
          </ac:spMkLst>
        </pc:spChg>
        <pc:spChg chg="add mod">
          <ac:chgData name="권 희진" userId="9b051ea7-b388-402d-a36a-4aa50e99f981" providerId="ADAL" clId="{9A8B8850-7133-46FC-9C4A-C1A5164B8DBA}" dt="2023-05-26T06:13:27.787" v="21514" actId="1076"/>
          <ac:spMkLst>
            <pc:docMk/>
            <pc:sldMk cId="1963376833" sldId="1308"/>
            <ac:spMk id="164" creationId="{DCEB77B6-7E65-BE6D-4CBC-8619DE60EA0E}"/>
          </ac:spMkLst>
        </pc:spChg>
        <pc:spChg chg="add del mod">
          <ac:chgData name="권 희진" userId="9b051ea7-b388-402d-a36a-4aa50e99f981" providerId="ADAL" clId="{9A8B8850-7133-46FC-9C4A-C1A5164B8DBA}" dt="2023-05-08T00:38:43.194" v="17858" actId="478"/>
          <ac:spMkLst>
            <pc:docMk/>
            <pc:sldMk cId="1963376833" sldId="1308"/>
            <ac:spMk id="166" creationId="{2D8E8ACE-C3F7-88DF-17F4-74A3A80AE01A}"/>
          </ac:spMkLst>
        </pc:spChg>
        <pc:spChg chg="mod">
          <ac:chgData name="권 희진" userId="9b051ea7-b388-402d-a36a-4aa50e99f981" providerId="ADAL" clId="{9A8B8850-7133-46FC-9C4A-C1A5164B8DBA}" dt="2023-05-08T00:37:45.888" v="17850"/>
          <ac:spMkLst>
            <pc:docMk/>
            <pc:sldMk cId="1963376833" sldId="1308"/>
            <ac:spMk id="225" creationId="{9F491960-0464-FA95-C47C-272FB3A95191}"/>
          </ac:spMkLst>
        </pc:spChg>
        <pc:spChg chg="mod">
          <ac:chgData name="권 희진" userId="9b051ea7-b388-402d-a36a-4aa50e99f981" providerId="ADAL" clId="{9A8B8850-7133-46FC-9C4A-C1A5164B8DBA}" dt="2023-05-08T00:37:45.888" v="17850"/>
          <ac:spMkLst>
            <pc:docMk/>
            <pc:sldMk cId="1963376833" sldId="1308"/>
            <ac:spMk id="228" creationId="{BFC94F17-5A6E-1A0A-929C-37168D48471C}"/>
          </ac:spMkLst>
        </pc:spChg>
        <pc:spChg chg="mod">
          <ac:chgData name="권 희진" userId="9b051ea7-b388-402d-a36a-4aa50e99f981" providerId="ADAL" clId="{9A8B8850-7133-46FC-9C4A-C1A5164B8DBA}" dt="2023-05-08T00:37:45.888" v="17850"/>
          <ac:spMkLst>
            <pc:docMk/>
            <pc:sldMk cId="1963376833" sldId="1308"/>
            <ac:spMk id="231" creationId="{B7832E6F-0682-7B86-9A96-EBD0222C03D1}"/>
          </ac:spMkLst>
        </pc:spChg>
        <pc:spChg chg="add del mod">
          <ac:chgData name="권 희진" userId="9b051ea7-b388-402d-a36a-4aa50e99f981" providerId="ADAL" clId="{9A8B8850-7133-46FC-9C4A-C1A5164B8DBA}" dt="2023-05-08T00:38:43.194" v="17858" actId="478"/>
          <ac:spMkLst>
            <pc:docMk/>
            <pc:sldMk cId="1963376833" sldId="1308"/>
            <ac:spMk id="233" creationId="{98C4DA1F-323E-FB3E-8153-C07BB524158D}"/>
          </ac:spMkLst>
        </pc:spChg>
        <pc:spChg chg="add del mod">
          <ac:chgData name="권 희진" userId="9b051ea7-b388-402d-a36a-4aa50e99f981" providerId="ADAL" clId="{9A8B8850-7133-46FC-9C4A-C1A5164B8DBA}" dt="2023-05-08T00:38:43.194" v="17858" actId="478"/>
          <ac:spMkLst>
            <pc:docMk/>
            <pc:sldMk cId="1963376833" sldId="1308"/>
            <ac:spMk id="235" creationId="{2551B214-92A4-C6B7-5A3E-72CEDCC1C5CF}"/>
          </ac:spMkLst>
        </pc:spChg>
        <pc:spChg chg="add mod">
          <ac:chgData name="권 희진" userId="9b051ea7-b388-402d-a36a-4aa50e99f981" providerId="ADAL" clId="{9A8B8850-7133-46FC-9C4A-C1A5164B8DBA}" dt="2023-05-26T06:13:27.787" v="21514" actId="1076"/>
          <ac:spMkLst>
            <pc:docMk/>
            <pc:sldMk cId="1963376833" sldId="1308"/>
            <ac:spMk id="236" creationId="{33262037-B13B-32DB-FA04-B62095D48E83}"/>
          </ac:spMkLst>
        </pc:spChg>
        <pc:spChg chg="add del mod">
          <ac:chgData name="권 희진" userId="9b051ea7-b388-402d-a36a-4aa50e99f981" providerId="ADAL" clId="{9A8B8850-7133-46FC-9C4A-C1A5164B8DBA}" dt="2023-05-26T06:13:27.787" v="21514" actId="1076"/>
          <ac:spMkLst>
            <pc:docMk/>
            <pc:sldMk cId="1963376833" sldId="1308"/>
            <ac:spMk id="237" creationId="{799A33F8-71E5-B138-0147-26118AFC934E}"/>
          </ac:spMkLst>
        </pc:spChg>
        <pc:spChg chg="mod">
          <ac:chgData name="권 희진" userId="9b051ea7-b388-402d-a36a-4aa50e99f981" providerId="ADAL" clId="{9A8B8850-7133-46FC-9C4A-C1A5164B8DBA}" dt="2023-05-08T04:56:22.161" v="18098" actId="207"/>
          <ac:spMkLst>
            <pc:docMk/>
            <pc:sldMk cId="1963376833" sldId="1308"/>
            <ac:spMk id="241" creationId="{B7986548-AFA8-E274-31B6-B49AF85B18DD}"/>
          </ac:spMkLst>
        </pc:spChg>
        <pc:spChg chg="mod">
          <ac:chgData name="권 희진" userId="9b051ea7-b388-402d-a36a-4aa50e99f981" providerId="ADAL" clId="{9A8B8850-7133-46FC-9C4A-C1A5164B8DBA}" dt="2023-05-08T01:02:58.410" v="17903"/>
          <ac:spMkLst>
            <pc:docMk/>
            <pc:sldMk cId="1963376833" sldId="1308"/>
            <ac:spMk id="244" creationId="{1DE1C1A2-79FB-D97B-9A01-2D0ECD250B68}"/>
          </ac:spMkLst>
        </pc:spChg>
        <pc:spChg chg="mod">
          <ac:chgData name="권 희진" userId="9b051ea7-b388-402d-a36a-4aa50e99f981" providerId="ADAL" clId="{9A8B8850-7133-46FC-9C4A-C1A5164B8DBA}" dt="2023-05-08T04:56:29.849" v="18099" actId="207"/>
          <ac:spMkLst>
            <pc:docMk/>
            <pc:sldMk cId="1963376833" sldId="1308"/>
            <ac:spMk id="247" creationId="{63C240DA-5B1D-D647-196B-31EED3C963FA}"/>
          </ac:spMkLst>
        </pc:spChg>
        <pc:spChg chg="add mod">
          <ac:chgData name="권 희진" userId="9b051ea7-b388-402d-a36a-4aa50e99f981" providerId="ADAL" clId="{9A8B8850-7133-46FC-9C4A-C1A5164B8DBA}" dt="2023-05-26T06:13:27.787" v="21514" actId="1076"/>
          <ac:spMkLst>
            <pc:docMk/>
            <pc:sldMk cId="1963376833" sldId="1308"/>
            <ac:spMk id="249" creationId="{D5B3B273-1DB4-CB75-74CC-6C8706D5F473}"/>
          </ac:spMkLst>
        </pc:spChg>
        <pc:spChg chg="add mod">
          <ac:chgData name="권 희진" userId="9b051ea7-b388-402d-a36a-4aa50e99f981" providerId="ADAL" clId="{9A8B8850-7133-46FC-9C4A-C1A5164B8DBA}" dt="2023-05-26T06:13:27.787" v="21514" actId="1076"/>
          <ac:spMkLst>
            <pc:docMk/>
            <pc:sldMk cId="1963376833" sldId="1308"/>
            <ac:spMk id="250" creationId="{B6D23962-89F2-3A31-FD4E-9DFF66F648E4}"/>
          </ac:spMkLst>
        </pc:spChg>
        <pc:spChg chg="mod">
          <ac:chgData name="권 희진" userId="9b051ea7-b388-402d-a36a-4aa50e99f981" providerId="ADAL" clId="{9A8B8850-7133-46FC-9C4A-C1A5164B8DBA}" dt="2023-05-08T04:57:22.610" v="18100" actId="207"/>
          <ac:spMkLst>
            <pc:docMk/>
            <pc:sldMk cId="1963376833" sldId="1308"/>
            <ac:spMk id="253" creationId="{7B81BFB4-FCFF-DAEF-5630-06B05305DDC0}"/>
          </ac:spMkLst>
        </pc:spChg>
        <pc:spChg chg="mod">
          <ac:chgData name="권 희진" userId="9b051ea7-b388-402d-a36a-4aa50e99f981" providerId="ADAL" clId="{9A8B8850-7133-46FC-9C4A-C1A5164B8DBA}" dt="2023-05-08T01:02:58.410" v="17903"/>
          <ac:spMkLst>
            <pc:docMk/>
            <pc:sldMk cId="1963376833" sldId="1308"/>
            <ac:spMk id="256" creationId="{209ADC26-7A36-8B8D-89A8-73E904CAC145}"/>
          </ac:spMkLst>
        </pc:spChg>
        <pc:spChg chg="add del mod">
          <ac:chgData name="권 희진" userId="9b051ea7-b388-402d-a36a-4aa50e99f981" providerId="ADAL" clId="{9A8B8850-7133-46FC-9C4A-C1A5164B8DBA}" dt="2023-05-09T07:37:26.411" v="21186" actId="478"/>
          <ac:spMkLst>
            <pc:docMk/>
            <pc:sldMk cId="1963376833" sldId="1308"/>
            <ac:spMk id="258" creationId="{D25CFDC7-C717-A5CB-0E4F-4AFE97A50DA3}"/>
          </ac:spMkLst>
        </pc:spChg>
        <pc:spChg chg="mod">
          <ac:chgData name="권 희진" userId="9b051ea7-b388-402d-a36a-4aa50e99f981" providerId="ADAL" clId="{9A8B8850-7133-46FC-9C4A-C1A5164B8DBA}" dt="2023-05-08T04:57:26.001" v="18101" actId="207"/>
          <ac:spMkLst>
            <pc:docMk/>
            <pc:sldMk cId="1963376833" sldId="1308"/>
            <ac:spMk id="260" creationId="{7D9B1FA4-F16B-F059-7E20-4BBBFD0B98B7}"/>
          </ac:spMkLst>
        </pc:spChg>
        <pc:spChg chg="add del mod">
          <ac:chgData name="권 희진" userId="9b051ea7-b388-402d-a36a-4aa50e99f981" providerId="ADAL" clId="{9A8B8850-7133-46FC-9C4A-C1A5164B8DBA}" dt="2023-05-09T07:37:26.411" v="21186" actId="478"/>
          <ac:spMkLst>
            <pc:docMk/>
            <pc:sldMk cId="1963376833" sldId="1308"/>
            <ac:spMk id="262" creationId="{CA7F7364-0FB6-7C83-C5BC-B2828315A934}"/>
          </ac:spMkLst>
        </pc:spChg>
        <pc:spChg chg="add del mod">
          <ac:chgData name="권 희진" userId="9b051ea7-b388-402d-a36a-4aa50e99f981" providerId="ADAL" clId="{9A8B8850-7133-46FC-9C4A-C1A5164B8DBA}" dt="2023-05-08T01:25:19.375" v="17963" actId="478"/>
          <ac:spMkLst>
            <pc:docMk/>
            <pc:sldMk cId="1963376833" sldId="1308"/>
            <ac:spMk id="263" creationId="{59907CEE-8650-9294-A4E7-A21B93E4735E}"/>
          </ac:spMkLst>
        </pc:spChg>
        <pc:spChg chg="add mod">
          <ac:chgData name="권 희진" userId="9b051ea7-b388-402d-a36a-4aa50e99f981" providerId="ADAL" clId="{9A8B8850-7133-46FC-9C4A-C1A5164B8DBA}" dt="2023-05-26T06:13:27.787" v="21514" actId="1076"/>
          <ac:spMkLst>
            <pc:docMk/>
            <pc:sldMk cId="1963376833" sldId="1308"/>
            <ac:spMk id="264" creationId="{40746241-2A6E-B777-05B9-DE351B0C25AA}"/>
          </ac:spMkLst>
        </pc:spChg>
        <pc:spChg chg="add mod ord">
          <ac:chgData name="권 희진" userId="9b051ea7-b388-402d-a36a-4aa50e99f981" providerId="ADAL" clId="{9A8B8850-7133-46FC-9C4A-C1A5164B8DBA}" dt="2023-05-26T06:13:27.787" v="21514" actId="1076"/>
          <ac:spMkLst>
            <pc:docMk/>
            <pc:sldMk cId="1963376833" sldId="1308"/>
            <ac:spMk id="265" creationId="{939F0DEA-299A-1B66-24D6-2F64B011CC73}"/>
          </ac:spMkLst>
        </pc:spChg>
        <pc:spChg chg="add mod">
          <ac:chgData name="권 희진" userId="9b051ea7-b388-402d-a36a-4aa50e99f981" providerId="ADAL" clId="{9A8B8850-7133-46FC-9C4A-C1A5164B8DBA}" dt="2023-05-26T06:13:27.787" v="21514" actId="1076"/>
          <ac:spMkLst>
            <pc:docMk/>
            <pc:sldMk cId="1963376833" sldId="1308"/>
            <ac:spMk id="266" creationId="{F89A88F9-B9C1-11DB-B795-75D3EFF2AA7E}"/>
          </ac:spMkLst>
        </pc:spChg>
        <pc:spChg chg="add del mod">
          <ac:chgData name="권 희진" userId="9b051ea7-b388-402d-a36a-4aa50e99f981" providerId="ADAL" clId="{9A8B8850-7133-46FC-9C4A-C1A5164B8DBA}" dt="2023-05-09T07:37:26.411" v="21186" actId="478"/>
          <ac:spMkLst>
            <pc:docMk/>
            <pc:sldMk cId="1963376833" sldId="1308"/>
            <ac:spMk id="267" creationId="{21562B76-D0AD-6206-5166-AAE49AAB09BF}"/>
          </ac:spMkLst>
        </pc:spChg>
        <pc:spChg chg="add mod">
          <ac:chgData name="권 희진" userId="9b051ea7-b388-402d-a36a-4aa50e99f981" providerId="ADAL" clId="{9A8B8850-7133-46FC-9C4A-C1A5164B8DBA}" dt="2023-05-26T06:13:27.787" v="21514" actId="1076"/>
          <ac:spMkLst>
            <pc:docMk/>
            <pc:sldMk cId="1963376833" sldId="1308"/>
            <ac:spMk id="268" creationId="{80C24CA0-9D73-1694-97AD-EC5FC3F5B7E7}"/>
          </ac:spMkLst>
        </pc:spChg>
        <pc:spChg chg="add mod">
          <ac:chgData name="권 희진" userId="9b051ea7-b388-402d-a36a-4aa50e99f981" providerId="ADAL" clId="{9A8B8850-7133-46FC-9C4A-C1A5164B8DBA}" dt="2023-05-26T06:13:27.787" v="21514" actId="1076"/>
          <ac:spMkLst>
            <pc:docMk/>
            <pc:sldMk cId="1963376833" sldId="1308"/>
            <ac:spMk id="269" creationId="{B9556556-DC93-59DE-0775-A39DA48EA6FE}"/>
          </ac:spMkLst>
        </pc:spChg>
        <pc:grpChg chg="del mod">
          <ac:chgData name="권 희진" userId="9b051ea7-b388-402d-a36a-4aa50e99f981" providerId="ADAL" clId="{9A8B8850-7133-46FC-9C4A-C1A5164B8DBA}" dt="2023-05-09T05:26:40.593" v="20967"/>
          <ac:grpSpMkLst>
            <pc:docMk/>
            <pc:sldMk cId="1963376833" sldId="1308"/>
            <ac:grpSpMk id="10" creationId="{B5F9965B-7C34-C786-24C1-8614689373A9}"/>
          </ac:grpSpMkLst>
        </pc:grpChg>
        <pc:grpChg chg="del mod">
          <ac:chgData name="권 희진" userId="9b051ea7-b388-402d-a36a-4aa50e99f981" providerId="ADAL" clId="{9A8B8850-7133-46FC-9C4A-C1A5164B8DBA}" dt="2023-05-09T05:26:48.734" v="20976"/>
          <ac:grpSpMkLst>
            <pc:docMk/>
            <pc:sldMk cId="1963376833" sldId="1308"/>
            <ac:grpSpMk id="13" creationId="{214D6DEF-48E6-9937-2678-9C2F0CABA850}"/>
          </ac:grpSpMkLst>
        </pc:grpChg>
        <pc:grpChg chg="del mod">
          <ac:chgData name="권 희진" userId="9b051ea7-b388-402d-a36a-4aa50e99f981" providerId="ADAL" clId="{9A8B8850-7133-46FC-9C4A-C1A5164B8DBA}" dt="2023-05-09T05:26:52.937" v="20982"/>
          <ac:grpSpMkLst>
            <pc:docMk/>
            <pc:sldMk cId="1963376833" sldId="1308"/>
            <ac:grpSpMk id="24" creationId="{7164C841-7777-325C-6EB5-EDB911DE87AB}"/>
          </ac:grpSpMkLst>
        </pc:grpChg>
        <pc:grpChg chg="add del mod">
          <ac:chgData name="권 희진" userId="9b051ea7-b388-402d-a36a-4aa50e99f981" providerId="ADAL" clId="{9A8B8850-7133-46FC-9C4A-C1A5164B8DBA}" dt="2023-05-08T00:36:12.951" v="17817" actId="478"/>
          <ac:grpSpMkLst>
            <pc:docMk/>
            <pc:sldMk cId="1963376833" sldId="1308"/>
            <ac:grpSpMk id="25" creationId="{E57C1B82-3861-7FB5-F5DE-12C34C097F4A}"/>
          </ac:grpSpMkLst>
        </pc:grpChg>
        <pc:grpChg chg="add mod">
          <ac:chgData name="권 희진" userId="9b051ea7-b388-402d-a36a-4aa50e99f981" providerId="ADAL" clId="{9A8B8850-7133-46FC-9C4A-C1A5164B8DBA}" dt="2023-04-11T00:32:27.349" v="13422" actId="164"/>
          <ac:grpSpMkLst>
            <pc:docMk/>
            <pc:sldMk cId="1963376833" sldId="1308"/>
            <ac:grpSpMk id="25" creationId="{F239B7CF-59E1-D2C2-24A3-4A61547F517A}"/>
          </ac:grpSpMkLst>
        </pc:grpChg>
        <pc:grpChg chg="add del mod">
          <ac:chgData name="권 희진" userId="9b051ea7-b388-402d-a36a-4aa50e99f981" providerId="ADAL" clId="{9A8B8850-7133-46FC-9C4A-C1A5164B8DBA}" dt="2023-05-08T01:02:57.650" v="17902" actId="478"/>
          <ac:grpSpMkLst>
            <pc:docMk/>
            <pc:sldMk cId="1963376833" sldId="1308"/>
            <ac:grpSpMk id="26" creationId="{5460CBD7-EA8F-D6A8-9F92-FFBBE59E425E}"/>
          </ac:grpSpMkLst>
        </pc:grpChg>
        <pc:grpChg chg="add del mod">
          <ac:chgData name="권 희진" userId="9b051ea7-b388-402d-a36a-4aa50e99f981" providerId="ADAL" clId="{9A8B8850-7133-46FC-9C4A-C1A5164B8DBA}" dt="2023-05-08T01:02:57.650" v="17902" actId="478"/>
          <ac:grpSpMkLst>
            <pc:docMk/>
            <pc:sldMk cId="1963376833" sldId="1308"/>
            <ac:grpSpMk id="27" creationId="{9E6A1706-CBD9-FC85-CC3B-00AA3E36B195}"/>
          </ac:grpSpMkLst>
        </pc:grpChg>
        <pc:grpChg chg="add del mod">
          <ac:chgData name="권 희진" userId="9b051ea7-b388-402d-a36a-4aa50e99f981" providerId="ADAL" clId="{9A8B8850-7133-46FC-9C4A-C1A5164B8DBA}" dt="2023-05-08T01:02:57.650" v="17902" actId="478"/>
          <ac:grpSpMkLst>
            <pc:docMk/>
            <pc:sldMk cId="1963376833" sldId="1308"/>
            <ac:grpSpMk id="28" creationId="{B7B3BAD0-AB87-6E52-FA62-207F15FBD162}"/>
          </ac:grpSpMkLst>
        </pc:grpChg>
        <pc:grpChg chg="add del mod">
          <ac:chgData name="권 희진" userId="9b051ea7-b388-402d-a36a-4aa50e99f981" providerId="ADAL" clId="{9A8B8850-7133-46FC-9C4A-C1A5164B8DBA}" dt="2023-04-11T01:15:50.454" v="13885" actId="478"/>
          <ac:grpSpMkLst>
            <pc:docMk/>
            <pc:sldMk cId="1963376833" sldId="1308"/>
            <ac:grpSpMk id="30" creationId="{525DDD09-C6B1-DD50-32A4-815E7C318D4D}"/>
          </ac:grpSpMkLst>
        </pc:grpChg>
        <pc:grpChg chg="del mod">
          <ac:chgData name="권 희진" userId="9b051ea7-b388-402d-a36a-4aa50e99f981" providerId="ADAL" clId="{9A8B8850-7133-46FC-9C4A-C1A5164B8DBA}" dt="2023-05-09T05:26:57.087" v="20988"/>
          <ac:grpSpMkLst>
            <pc:docMk/>
            <pc:sldMk cId="1963376833" sldId="1308"/>
            <ac:grpSpMk id="30" creationId="{A036F228-CE4E-97BE-D048-30BC8E708184}"/>
          </ac:grpSpMkLst>
        </pc:grpChg>
        <pc:grpChg chg="add del mod">
          <ac:chgData name="권 희진" userId="9b051ea7-b388-402d-a36a-4aa50e99f981" providerId="ADAL" clId="{9A8B8850-7133-46FC-9C4A-C1A5164B8DBA}" dt="2023-05-08T00:36:12.951" v="17817" actId="478"/>
          <ac:grpSpMkLst>
            <pc:docMk/>
            <pc:sldMk cId="1963376833" sldId="1308"/>
            <ac:grpSpMk id="32" creationId="{C35C69EE-3DBB-8809-CE22-4DE6A75AF4C3}"/>
          </ac:grpSpMkLst>
        </pc:grpChg>
        <pc:grpChg chg="add del mod">
          <ac:chgData name="권 희진" userId="9b051ea7-b388-402d-a36a-4aa50e99f981" providerId="ADAL" clId="{9A8B8850-7133-46FC-9C4A-C1A5164B8DBA}" dt="2023-04-11T01:15:50.454" v="13885" actId="478"/>
          <ac:grpSpMkLst>
            <pc:docMk/>
            <pc:sldMk cId="1963376833" sldId="1308"/>
            <ac:grpSpMk id="34" creationId="{0C6C0B29-DC71-CDD8-0235-CCADBA0B3023}"/>
          </ac:grpSpMkLst>
        </pc:grpChg>
        <pc:grpChg chg="add del mod">
          <ac:chgData name="권 희진" userId="9b051ea7-b388-402d-a36a-4aa50e99f981" providerId="ADAL" clId="{9A8B8850-7133-46FC-9C4A-C1A5164B8DBA}" dt="2023-05-08T00:36:12.951" v="17817" actId="478"/>
          <ac:grpSpMkLst>
            <pc:docMk/>
            <pc:sldMk cId="1963376833" sldId="1308"/>
            <ac:grpSpMk id="36" creationId="{89801A72-DF8B-7C91-F698-CAFB3EE34DCA}"/>
          </ac:grpSpMkLst>
        </pc:grpChg>
        <pc:grpChg chg="add del mod">
          <ac:chgData name="권 희진" userId="9b051ea7-b388-402d-a36a-4aa50e99f981" providerId="ADAL" clId="{9A8B8850-7133-46FC-9C4A-C1A5164B8DBA}" dt="2023-04-11T01:15:50.454" v="13885" actId="478"/>
          <ac:grpSpMkLst>
            <pc:docMk/>
            <pc:sldMk cId="1963376833" sldId="1308"/>
            <ac:grpSpMk id="37" creationId="{0624244D-51CB-C2AD-D8FF-B5967E9475DA}"/>
          </ac:grpSpMkLst>
        </pc:grpChg>
        <pc:grpChg chg="del mod">
          <ac:chgData name="권 희진" userId="9b051ea7-b388-402d-a36a-4aa50e99f981" providerId="ADAL" clId="{9A8B8850-7133-46FC-9C4A-C1A5164B8DBA}" dt="2023-05-09T05:29:16.692" v="21033"/>
          <ac:grpSpMkLst>
            <pc:docMk/>
            <pc:sldMk cId="1963376833" sldId="1308"/>
            <ac:grpSpMk id="37" creationId="{C841CE49-F035-3B8B-A013-550D61A56EA8}"/>
          </ac:grpSpMkLst>
        </pc:grpChg>
        <pc:grpChg chg="add del mod">
          <ac:chgData name="권 희진" userId="9b051ea7-b388-402d-a36a-4aa50e99f981" providerId="ADAL" clId="{9A8B8850-7133-46FC-9C4A-C1A5164B8DBA}" dt="2023-05-08T01:02:57.650" v="17902" actId="478"/>
          <ac:grpSpMkLst>
            <pc:docMk/>
            <pc:sldMk cId="1963376833" sldId="1308"/>
            <ac:grpSpMk id="47" creationId="{5F49E68B-6E4C-F5D7-8D0B-5A341BBD693E}"/>
          </ac:grpSpMkLst>
        </pc:grpChg>
        <pc:grpChg chg="add del mod">
          <ac:chgData name="권 희진" userId="9b051ea7-b388-402d-a36a-4aa50e99f981" providerId="ADAL" clId="{9A8B8850-7133-46FC-9C4A-C1A5164B8DBA}" dt="2023-05-08T01:02:57.650" v="17902" actId="478"/>
          <ac:grpSpMkLst>
            <pc:docMk/>
            <pc:sldMk cId="1963376833" sldId="1308"/>
            <ac:grpSpMk id="50" creationId="{D947243D-112F-1305-42F7-FCA7CF5C8CE8}"/>
          </ac:grpSpMkLst>
        </pc:grpChg>
        <pc:grpChg chg="del mod">
          <ac:chgData name="권 희진" userId="9b051ea7-b388-402d-a36a-4aa50e99f981" providerId="ADAL" clId="{9A8B8850-7133-46FC-9C4A-C1A5164B8DBA}" dt="2023-05-09T05:27:42.050" v="21001"/>
          <ac:grpSpMkLst>
            <pc:docMk/>
            <pc:sldMk cId="1963376833" sldId="1308"/>
            <ac:grpSpMk id="52" creationId="{25C1220E-E55C-FBC9-BBD4-20ED82F5DE97}"/>
          </ac:grpSpMkLst>
        </pc:grpChg>
        <pc:grpChg chg="add del mod">
          <ac:chgData name="권 희진" userId="9b051ea7-b388-402d-a36a-4aa50e99f981" providerId="ADAL" clId="{9A8B8850-7133-46FC-9C4A-C1A5164B8DBA}" dt="2023-05-08T00:35:47.343" v="17808" actId="478"/>
          <ac:grpSpMkLst>
            <pc:docMk/>
            <pc:sldMk cId="1963376833" sldId="1308"/>
            <ac:grpSpMk id="53" creationId="{64C8B0C9-10EB-C9DF-91F5-2A587152C4B7}"/>
          </ac:grpSpMkLst>
        </pc:grpChg>
        <pc:grpChg chg="del mod">
          <ac:chgData name="권 희진" userId="9b051ea7-b388-402d-a36a-4aa50e99f981" providerId="ADAL" clId="{9A8B8850-7133-46FC-9C4A-C1A5164B8DBA}" dt="2023-05-09T05:32:34.363" v="21049"/>
          <ac:grpSpMkLst>
            <pc:docMk/>
            <pc:sldMk cId="1963376833" sldId="1308"/>
            <ac:grpSpMk id="54" creationId="{3884A1A7-B1E6-4DA5-110A-4658A89D7952}"/>
          </ac:grpSpMkLst>
        </pc:grpChg>
        <pc:grpChg chg="del mod">
          <ac:chgData name="권 희진" userId="9b051ea7-b388-402d-a36a-4aa50e99f981" providerId="ADAL" clId="{9A8B8850-7133-46FC-9C4A-C1A5164B8DBA}" dt="2023-05-09T05:32:34.363" v="21049"/>
          <ac:grpSpMkLst>
            <pc:docMk/>
            <pc:sldMk cId="1963376833" sldId="1308"/>
            <ac:grpSpMk id="57" creationId="{9C541BFA-1C16-794A-6918-8B5E8C58AF3C}"/>
          </ac:grpSpMkLst>
        </pc:grpChg>
        <pc:grpChg chg="add del mod">
          <ac:chgData name="권 희진" userId="9b051ea7-b388-402d-a36a-4aa50e99f981" providerId="ADAL" clId="{9A8B8850-7133-46FC-9C4A-C1A5164B8DBA}" dt="2023-05-08T00:36:12.951" v="17817" actId="478"/>
          <ac:grpSpMkLst>
            <pc:docMk/>
            <pc:sldMk cId="1963376833" sldId="1308"/>
            <ac:grpSpMk id="59" creationId="{1939A3E2-F2F4-FC5A-9365-B2608E4694F8}"/>
          </ac:grpSpMkLst>
        </pc:grpChg>
        <pc:grpChg chg="del mod">
          <ac:chgData name="권 희진" userId="9b051ea7-b388-402d-a36a-4aa50e99f981" providerId="ADAL" clId="{9A8B8850-7133-46FC-9C4A-C1A5164B8DBA}" dt="2023-05-09T05:32:34.363" v="21049"/>
          <ac:grpSpMkLst>
            <pc:docMk/>
            <pc:sldMk cId="1963376833" sldId="1308"/>
            <ac:grpSpMk id="61" creationId="{3DBB8DB6-F3C0-3F37-E62D-B0349BB92061}"/>
          </ac:grpSpMkLst>
        </pc:grpChg>
        <pc:grpChg chg="add del mod">
          <ac:chgData name="권 희진" userId="9b051ea7-b388-402d-a36a-4aa50e99f981" providerId="ADAL" clId="{9A8B8850-7133-46FC-9C4A-C1A5164B8DBA}" dt="2023-05-08T00:36:12.951" v="17817" actId="478"/>
          <ac:grpSpMkLst>
            <pc:docMk/>
            <pc:sldMk cId="1963376833" sldId="1308"/>
            <ac:grpSpMk id="62" creationId="{6475C8B5-5AC2-59F7-72A3-FE25F5BB989E}"/>
          </ac:grpSpMkLst>
        </pc:grpChg>
        <pc:grpChg chg="add del mod">
          <ac:chgData name="권 희진" userId="9b051ea7-b388-402d-a36a-4aa50e99f981" providerId="ADAL" clId="{9A8B8850-7133-46FC-9C4A-C1A5164B8DBA}" dt="2023-05-08T00:36:12.951" v="17817" actId="478"/>
          <ac:grpSpMkLst>
            <pc:docMk/>
            <pc:sldMk cId="1963376833" sldId="1308"/>
            <ac:grpSpMk id="65" creationId="{193C29A7-9B3B-8338-5A32-F820F54FB9F4}"/>
          </ac:grpSpMkLst>
        </pc:grpChg>
        <pc:grpChg chg="del mod">
          <ac:chgData name="권 희진" userId="9b051ea7-b388-402d-a36a-4aa50e99f981" providerId="ADAL" clId="{9A8B8850-7133-46FC-9C4A-C1A5164B8DBA}" dt="2023-05-09T07:36:55.743" v="21174" actId="478"/>
          <ac:grpSpMkLst>
            <pc:docMk/>
            <pc:sldMk cId="1963376833" sldId="1308"/>
            <ac:grpSpMk id="70" creationId="{3B94A4B8-1807-32A0-B84B-104B59559F4B}"/>
          </ac:grpSpMkLst>
        </pc:grpChg>
        <pc:grpChg chg="del mod">
          <ac:chgData name="권 희진" userId="9b051ea7-b388-402d-a36a-4aa50e99f981" providerId="ADAL" clId="{9A8B8850-7133-46FC-9C4A-C1A5164B8DBA}" dt="2023-05-09T05:29:16.692" v="21033"/>
          <ac:grpSpMkLst>
            <pc:docMk/>
            <pc:sldMk cId="1963376833" sldId="1308"/>
            <ac:grpSpMk id="76" creationId="{DB6835CF-EB1C-5473-1456-3C095A471B5C}"/>
          </ac:grpSpMkLst>
        </pc:grpChg>
        <pc:grpChg chg="del mod">
          <ac:chgData name="권 희진" userId="9b051ea7-b388-402d-a36a-4aa50e99f981" providerId="ADAL" clId="{9A8B8850-7133-46FC-9C4A-C1A5164B8DBA}" dt="2023-05-08T00:34:18.427" v="17776" actId="478"/>
          <ac:grpSpMkLst>
            <pc:docMk/>
            <pc:sldMk cId="1963376833" sldId="1308"/>
            <ac:grpSpMk id="77" creationId="{2F3AA2A1-8DEE-9DCF-F709-C7A3FAC1F7D8}"/>
          </ac:grpSpMkLst>
        </pc:grpChg>
        <pc:grpChg chg="del mod">
          <ac:chgData name="권 희진" userId="9b051ea7-b388-402d-a36a-4aa50e99f981" providerId="ADAL" clId="{9A8B8850-7133-46FC-9C4A-C1A5164B8DBA}" dt="2023-05-09T07:36:55.743" v="21174" actId="478"/>
          <ac:grpSpMkLst>
            <pc:docMk/>
            <pc:sldMk cId="1963376833" sldId="1308"/>
            <ac:grpSpMk id="88" creationId="{E4DAEAF5-D4B0-6D57-52E7-F0D8DDEB612B}"/>
          </ac:grpSpMkLst>
        </pc:grpChg>
        <pc:grpChg chg="add del mod">
          <ac:chgData name="권 희진" userId="9b051ea7-b388-402d-a36a-4aa50e99f981" providerId="ADAL" clId="{9A8B8850-7133-46FC-9C4A-C1A5164B8DBA}" dt="2023-05-08T01:02:57.650" v="17902" actId="478"/>
          <ac:grpSpMkLst>
            <pc:docMk/>
            <pc:sldMk cId="1963376833" sldId="1308"/>
            <ac:grpSpMk id="99" creationId="{ABC3E85F-FF4B-E926-9CE6-07967B453883}"/>
          </ac:grpSpMkLst>
        </pc:grpChg>
        <pc:grpChg chg="del mod">
          <ac:chgData name="권 희진" userId="9b051ea7-b388-402d-a36a-4aa50e99f981" providerId="ADAL" clId="{9A8B8850-7133-46FC-9C4A-C1A5164B8DBA}" dt="2023-05-02T05:34:46.931" v="17668"/>
          <ac:grpSpMkLst>
            <pc:docMk/>
            <pc:sldMk cId="1963376833" sldId="1308"/>
            <ac:grpSpMk id="99" creationId="{BDD7F04C-AB59-0E4D-17D9-DBE68FBF94C3}"/>
          </ac:grpSpMkLst>
        </pc:grpChg>
        <pc:grpChg chg="del mod">
          <ac:chgData name="권 희진" userId="9b051ea7-b388-402d-a36a-4aa50e99f981" providerId="ADAL" clId="{9A8B8850-7133-46FC-9C4A-C1A5164B8DBA}" dt="2023-05-09T05:32:34.363" v="21049"/>
          <ac:grpSpMkLst>
            <pc:docMk/>
            <pc:sldMk cId="1963376833" sldId="1308"/>
            <ac:grpSpMk id="102" creationId="{510ECE99-2C92-3595-4BF9-F4246D7E5D6B}"/>
          </ac:grpSpMkLst>
        </pc:grpChg>
        <pc:grpChg chg="del mod">
          <ac:chgData name="권 희진" userId="9b051ea7-b388-402d-a36a-4aa50e99f981" providerId="ADAL" clId="{9A8B8850-7133-46FC-9C4A-C1A5164B8DBA}" dt="2023-05-09T05:32:41.309" v="21061"/>
          <ac:grpSpMkLst>
            <pc:docMk/>
            <pc:sldMk cId="1963376833" sldId="1308"/>
            <ac:grpSpMk id="104" creationId="{BA169F03-ED0B-E658-103C-E255DCD45982}"/>
          </ac:grpSpMkLst>
        </pc:grpChg>
        <pc:grpChg chg="del mod">
          <ac:chgData name="권 희진" userId="9b051ea7-b388-402d-a36a-4aa50e99f981" providerId="ADAL" clId="{9A8B8850-7133-46FC-9C4A-C1A5164B8DBA}" dt="2023-05-02T05:34:55.380" v="17685"/>
          <ac:grpSpMkLst>
            <pc:docMk/>
            <pc:sldMk cId="1963376833" sldId="1308"/>
            <ac:grpSpMk id="115" creationId="{010BC737-752A-750F-1925-0CD021D082F0}"/>
          </ac:grpSpMkLst>
        </pc:grpChg>
        <pc:grpChg chg="del mod">
          <ac:chgData name="권 희진" userId="9b051ea7-b388-402d-a36a-4aa50e99f981" providerId="ADAL" clId="{9A8B8850-7133-46FC-9C4A-C1A5164B8DBA}" dt="2023-05-09T07:36:49.166" v="21171" actId="478"/>
          <ac:grpSpMkLst>
            <pc:docMk/>
            <pc:sldMk cId="1963376833" sldId="1308"/>
            <ac:grpSpMk id="116" creationId="{127F6FDB-509C-6457-6D01-D579EE4AC1E0}"/>
          </ac:grpSpMkLst>
        </pc:grpChg>
        <pc:grpChg chg="del mod">
          <ac:chgData name="권 희진" userId="9b051ea7-b388-402d-a36a-4aa50e99f981" providerId="ADAL" clId="{9A8B8850-7133-46FC-9C4A-C1A5164B8DBA}" dt="2023-05-09T07:36:44.975" v="21167" actId="478"/>
          <ac:grpSpMkLst>
            <pc:docMk/>
            <pc:sldMk cId="1963376833" sldId="1308"/>
            <ac:grpSpMk id="122" creationId="{DFA7ADE3-5726-5EC5-48EA-D9D781A37F74}"/>
          </ac:grpSpMkLst>
        </pc:grpChg>
        <pc:grpChg chg="del mod">
          <ac:chgData name="권 희진" userId="9b051ea7-b388-402d-a36a-4aa50e99f981" providerId="ADAL" clId="{9A8B8850-7133-46FC-9C4A-C1A5164B8DBA}" dt="2023-05-09T07:37:08.336" v="21176" actId="478"/>
          <ac:grpSpMkLst>
            <pc:docMk/>
            <pc:sldMk cId="1963376833" sldId="1308"/>
            <ac:grpSpMk id="125" creationId="{7B8FCE51-E4EC-C7C6-5943-DC6F00E3F738}"/>
          </ac:grpSpMkLst>
        </pc:grpChg>
        <pc:grpChg chg="del mod">
          <ac:chgData name="권 희진" userId="9b051ea7-b388-402d-a36a-4aa50e99f981" providerId="ADAL" clId="{9A8B8850-7133-46FC-9C4A-C1A5164B8DBA}" dt="2023-05-02T05:36:04.432" v="17729"/>
          <ac:grpSpMkLst>
            <pc:docMk/>
            <pc:sldMk cId="1963376833" sldId="1308"/>
            <ac:grpSpMk id="132" creationId="{387E595C-D03F-CA25-C724-7AF3AA7C7CAF}"/>
          </ac:grpSpMkLst>
        </pc:grpChg>
        <pc:grpChg chg="del mod">
          <ac:chgData name="권 희진" userId="9b051ea7-b388-402d-a36a-4aa50e99f981" providerId="ADAL" clId="{9A8B8850-7133-46FC-9C4A-C1A5164B8DBA}" dt="2023-05-09T07:36:46.103" v="21168" actId="478"/>
          <ac:grpSpMkLst>
            <pc:docMk/>
            <pc:sldMk cId="1963376833" sldId="1308"/>
            <ac:grpSpMk id="132" creationId="{D47D0DB3-C2F3-CB4F-57D9-138FED92214E}"/>
          </ac:grpSpMkLst>
        </pc:grpChg>
        <pc:grpChg chg="del mod">
          <ac:chgData name="권 희진" userId="9b051ea7-b388-402d-a36a-4aa50e99f981" providerId="ADAL" clId="{9A8B8850-7133-46FC-9C4A-C1A5164B8DBA}" dt="2023-05-09T07:36:47.081" v="21169" actId="478"/>
          <ac:grpSpMkLst>
            <pc:docMk/>
            <pc:sldMk cId="1963376833" sldId="1308"/>
            <ac:grpSpMk id="133" creationId="{FAEA601A-04FD-7E8B-7540-320E6E4345C0}"/>
          </ac:grpSpMkLst>
        </pc:grpChg>
        <pc:grpChg chg="del mod">
          <ac:chgData name="권 희진" userId="9b051ea7-b388-402d-a36a-4aa50e99f981" providerId="ADAL" clId="{9A8B8850-7133-46FC-9C4A-C1A5164B8DBA}" dt="2023-05-09T05:37:33.557" v="21087"/>
          <ac:grpSpMkLst>
            <pc:docMk/>
            <pc:sldMk cId="1963376833" sldId="1308"/>
            <ac:grpSpMk id="137" creationId="{02014947-134D-A7C9-B379-0A9371BE59A0}"/>
          </ac:grpSpMkLst>
        </pc:grpChg>
        <pc:grpChg chg="del mod">
          <ac:chgData name="권 희진" userId="9b051ea7-b388-402d-a36a-4aa50e99f981" providerId="ADAL" clId="{9A8B8850-7133-46FC-9C4A-C1A5164B8DBA}" dt="2023-05-02T05:35:22.648" v="17697"/>
          <ac:grpSpMkLst>
            <pc:docMk/>
            <pc:sldMk cId="1963376833" sldId="1308"/>
            <ac:grpSpMk id="138" creationId="{5B1AFAA0-8325-0305-547D-1018E068A040}"/>
          </ac:grpSpMkLst>
        </pc:grpChg>
        <pc:grpChg chg="del mod">
          <ac:chgData name="권 희진" userId="9b051ea7-b388-402d-a36a-4aa50e99f981" providerId="ADAL" clId="{9A8B8850-7133-46FC-9C4A-C1A5164B8DBA}" dt="2023-05-09T07:36:52.683" v="21173" actId="478"/>
          <ac:grpSpMkLst>
            <pc:docMk/>
            <pc:sldMk cId="1963376833" sldId="1308"/>
            <ac:grpSpMk id="143" creationId="{22F6CD4A-89F0-8903-80F8-E9E94E5B0AA7}"/>
          </ac:grpSpMkLst>
        </pc:grpChg>
        <pc:grpChg chg="del mod">
          <ac:chgData name="권 희진" userId="9b051ea7-b388-402d-a36a-4aa50e99f981" providerId="ADAL" clId="{9A8B8850-7133-46FC-9C4A-C1A5164B8DBA}" dt="2023-05-08T00:34:18.427" v="17776" actId="478"/>
          <ac:grpSpMkLst>
            <pc:docMk/>
            <pc:sldMk cId="1963376833" sldId="1308"/>
            <ac:grpSpMk id="144" creationId="{F9D117BC-6819-5814-1989-98DC1DAEECC6}"/>
          </ac:grpSpMkLst>
        </pc:grpChg>
        <pc:grpChg chg="del mod">
          <ac:chgData name="권 희진" userId="9b051ea7-b388-402d-a36a-4aa50e99f981" providerId="ADAL" clId="{9A8B8850-7133-46FC-9C4A-C1A5164B8DBA}" dt="2023-05-09T07:37:17.190" v="21185" actId="478"/>
          <ac:grpSpMkLst>
            <pc:docMk/>
            <pc:sldMk cId="1963376833" sldId="1308"/>
            <ac:grpSpMk id="146" creationId="{2F3434E9-5D80-530A-F370-215593E9812B}"/>
          </ac:grpSpMkLst>
        </pc:grpChg>
        <pc:grpChg chg="del mod">
          <ac:chgData name="권 희진" userId="9b051ea7-b388-402d-a36a-4aa50e99f981" providerId="ADAL" clId="{9A8B8850-7133-46FC-9C4A-C1A5164B8DBA}" dt="2023-05-09T05:42:08.446" v="21106"/>
          <ac:grpSpMkLst>
            <pc:docMk/>
            <pc:sldMk cId="1963376833" sldId="1308"/>
            <ac:grpSpMk id="149" creationId="{32FE6C10-9579-21B5-A102-297F0F65071F}"/>
          </ac:grpSpMkLst>
        </pc:grpChg>
        <pc:grpChg chg="del mod">
          <ac:chgData name="권 희진" userId="9b051ea7-b388-402d-a36a-4aa50e99f981" providerId="ADAL" clId="{9A8B8850-7133-46FC-9C4A-C1A5164B8DBA}" dt="2023-05-09T07:36:39.825" v="21164" actId="478"/>
          <ac:grpSpMkLst>
            <pc:docMk/>
            <pc:sldMk cId="1963376833" sldId="1308"/>
            <ac:grpSpMk id="160" creationId="{DFDE0470-F2BA-2D6C-545C-D8F993721059}"/>
          </ac:grpSpMkLst>
        </pc:grpChg>
        <pc:grpChg chg="del mod">
          <ac:chgData name="권 희진" userId="9b051ea7-b388-402d-a36a-4aa50e99f981" providerId="ADAL" clId="{9A8B8850-7133-46FC-9C4A-C1A5164B8DBA}" dt="2023-05-02T05:35:36.089" v="17717"/>
          <ac:grpSpMkLst>
            <pc:docMk/>
            <pc:sldMk cId="1963376833" sldId="1308"/>
            <ac:grpSpMk id="164" creationId="{18603B3C-56A2-06A6-3114-85AAE6AE3B06}"/>
          </ac:grpSpMkLst>
        </pc:grpChg>
        <pc:grpChg chg="del mod">
          <ac:chgData name="권 희진" userId="9b051ea7-b388-402d-a36a-4aa50e99f981" providerId="ADAL" clId="{9A8B8850-7133-46FC-9C4A-C1A5164B8DBA}" dt="2023-05-02T05:35:36.089" v="17717"/>
          <ac:grpSpMkLst>
            <pc:docMk/>
            <pc:sldMk cId="1963376833" sldId="1308"/>
            <ac:grpSpMk id="165" creationId="{CEE8018F-217C-15FD-864B-BABC2956749B}"/>
          </ac:grpSpMkLst>
        </pc:grpChg>
        <pc:grpChg chg="del mod">
          <ac:chgData name="권 희진" userId="9b051ea7-b388-402d-a36a-4aa50e99f981" providerId="ADAL" clId="{9A8B8850-7133-46FC-9C4A-C1A5164B8DBA}" dt="2023-05-02T05:35:36.089" v="17717"/>
          <ac:grpSpMkLst>
            <pc:docMk/>
            <pc:sldMk cId="1963376833" sldId="1308"/>
            <ac:grpSpMk id="166" creationId="{ABD7C092-2375-C6B7-9AB5-5EFB5B095EB9}"/>
          </ac:grpSpMkLst>
        </pc:grpChg>
        <pc:grpChg chg="del mod">
          <ac:chgData name="권 희진" userId="9b051ea7-b388-402d-a36a-4aa50e99f981" providerId="ADAL" clId="{9A8B8850-7133-46FC-9C4A-C1A5164B8DBA}" dt="2023-05-08T00:34:18.427" v="17776" actId="478"/>
          <ac:grpSpMkLst>
            <pc:docMk/>
            <pc:sldMk cId="1963376833" sldId="1308"/>
            <ac:grpSpMk id="167" creationId="{DF0E7407-7C18-B155-7B74-2E2485C72A05}"/>
          </ac:grpSpMkLst>
        </pc:grpChg>
        <pc:grpChg chg="del mod">
          <ac:chgData name="권 희진" userId="9b051ea7-b388-402d-a36a-4aa50e99f981" providerId="ADAL" clId="{9A8B8850-7133-46FC-9C4A-C1A5164B8DBA}" dt="2023-05-08T00:34:25.955" v="17779" actId="478"/>
          <ac:grpSpMkLst>
            <pc:docMk/>
            <pc:sldMk cId="1963376833" sldId="1308"/>
            <ac:grpSpMk id="179" creationId="{2EBCEE09-BA16-8673-370A-369AC6F22BE3}"/>
          </ac:grpSpMkLst>
        </pc:grpChg>
        <pc:grpChg chg="add del mod">
          <ac:chgData name="권 희진" userId="9b051ea7-b388-402d-a36a-4aa50e99f981" providerId="ADAL" clId="{9A8B8850-7133-46FC-9C4A-C1A5164B8DBA}" dt="2023-05-08T00:38:43.194" v="17858" actId="478"/>
          <ac:grpSpMkLst>
            <pc:docMk/>
            <pc:sldMk cId="1963376833" sldId="1308"/>
            <ac:grpSpMk id="184" creationId="{09373B15-015C-7643-7810-CC6945787FE8}"/>
          </ac:grpSpMkLst>
        </pc:grpChg>
        <pc:grpChg chg="del mod">
          <ac:chgData name="권 희진" userId="9b051ea7-b388-402d-a36a-4aa50e99f981" providerId="ADAL" clId="{9A8B8850-7133-46FC-9C4A-C1A5164B8DBA}" dt="2023-05-02T05:59:59.296" v="17737"/>
          <ac:grpSpMkLst>
            <pc:docMk/>
            <pc:sldMk cId="1963376833" sldId="1308"/>
            <ac:grpSpMk id="184" creationId="{54E5D971-F751-D25F-3B34-1DE7F8143E50}"/>
          </ac:grpSpMkLst>
        </pc:grpChg>
        <pc:grpChg chg="del mod">
          <ac:chgData name="권 희진" userId="9b051ea7-b388-402d-a36a-4aa50e99f981" providerId="ADAL" clId="{9A8B8850-7133-46FC-9C4A-C1A5164B8DBA}" dt="2023-05-08T00:34:21.760" v="17777" actId="478"/>
          <ac:grpSpMkLst>
            <pc:docMk/>
            <pc:sldMk cId="1963376833" sldId="1308"/>
            <ac:grpSpMk id="187" creationId="{D45C3B20-B22B-6946-1DB5-18979ED8CA67}"/>
          </ac:grpSpMkLst>
        </pc:grpChg>
        <pc:grpChg chg="del mod">
          <ac:chgData name="권 희진" userId="9b051ea7-b388-402d-a36a-4aa50e99f981" providerId="ADAL" clId="{9A8B8850-7133-46FC-9C4A-C1A5164B8DBA}" dt="2023-05-08T00:34:21.760" v="17777" actId="478"/>
          <ac:grpSpMkLst>
            <pc:docMk/>
            <pc:sldMk cId="1963376833" sldId="1308"/>
            <ac:grpSpMk id="205" creationId="{435B9348-C268-0587-D982-C6CAC0D0C63C}"/>
          </ac:grpSpMkLst>
        </pc:grpChg>
        <pc:grpChg chg="del mod">
          <ac:chgData name="권 희진" userId="9b051ea7-b388-402d-a36a-4aa50e99f981" providerId="ADAL" clId="{9A8B8850-7133-46FC-9C4A-C1A5164B8DBA}" dt="2023-05-08T00:34:21.760" v="17777" actId="478"/>
          <ac:grpSpMkLst>
            <pc:docMk/>
            <pc:sldMk cId="1963376833" sldId="1308"/>
            <ac:grpSpMk id="214" creationId="{114C61AA-D22C-88B1-6BEC-D21468EE52B1}"/>
          </ac:grpSpMkLst>
        </pc:grpChg>
        <pc:grpChg chg="del mod">
          <ac:chgData name="권 희진" userId="9b051ea7-b388-402d-a36a-4aa50e99f981" providerId="ADAL" clId="{9A8B8850-7133-46FC-9C4A-C1A5164B8DBA}" dt="2023-05-08T00:34:21.760" v="17777" actId="478"/>
          <ac:grpSpMkLst>
            <pc:docMk/>
            <pc:sldMk cId="1963376833" sldId="1308"/>
            <ac:grpSpMk id="224" creationId="{C332DC51-4BC5-7502-DBB6-9F4BCF012B46}"/>
          </ac:grpSpMkLst>
        </pc:grpChg>
        <pc:grpChg chg="add del mod">
          <ac:chgData name="권 희진" userId="9b051ea7-b388-402d-a36a-4aa50e99f981" providerId="ADAL" clId="{9A8B8850-7133-46FC-9C4A-C1A5164B8DBA}" dt="2023-05-08T00:38:43.194" v="17858" actId="478"/>
          <ac:grpSpMkLst>
            <pc:docMk/>
            <pc:sldMk cId="1963376833" sldId="1308"/>
            <ac:grpSpMk id="227" creationId="{AAEC6EFA-21CF-97A1-F8F0-FFB9E534A09D}"/>
          </ac:grpSpMkLst>
        </pc:grpChg>
        <pc:grpChg chg="add del mod">
          <ac:chgData name="권 희진" userId="9b051ea7-b388-402d-a36a-4aa50e99f981" providerId="ADAL" clId="{9A8B8850-7133-46FC-9C4A-C1A5164B8DBA}" dt="2023-05-08T00:38:43.194" v="17858" actId="478"/>
          <ac:grpSpMkLst>
            <pc:docMk/>
            <pc:sldMk cId="1963376833" sldId="1308"/>
            <ac:grpSpMk id="230" creationId="{0F96D15B-D6A5-0557-D4B0-D9A27BD72063}"/>
          </ac:grpSpMkLst>
        </pc:grpChg>
        <pc:grpChg chg="add mod">
          <ac:chgData name="권 희진" userId="9b051ea7-b388-402d-a36a-4aa50e99f981" providerId="ADAL" clId="{9A8B8850-7133-46FC-9C4A-C1A5164B8DBA}" dt="2023-05-26T06:13:27.787" v="21514" actId="1076"/>
          <ac:grpSpMkLst>
            <pc:docMk/>
            <pc:sldMk cId="1963376833" sldId="1308"/>
            <ac:grpSpMk id="240" creationId="{1BFDAF43-EF01-B947-2CFC-7EA5F2E9295C}"/>
          </ac:grpSpMkLst>
        </pc:grpChg>
        <pc:grpChg chg="add mod">
          <ac:chgData name="권 희진" userId="9b051ea7-b388-402d-a36a-4aa50e99f981" providerId="ADAL" clId="{9A8B8850-7133-46FC-9C4A-C1A5164B8DBA}" dt="2023-05-26T06:13:27.787" v="21514" actId="1076"/>
          <ac:grpSpMkLst>
            <pc:docMk/>
            <pc:sldMk cId="1963376833" sldId="1308"/>
            <ac:grpSpMk id="243" creationId="{7B50504E-21D8-AC56-CA0E-AB1594FD7765}"/>
          </ac:grpSpMkLst>
        </pc:grpChg>
        <pc:grpChg chg="add mod">
          <ac:chgData name="권 희진" userId="9b051ea7-b388-402d-a36a-4aa50e99f981" providerId="ADAL" clId="{9A8B8850-7133-46FC-9C4A-C1A5164B8DBA}" dt="2023-05-26T06:13:27.787" v="21514" actId="1076"/>
          <ac:grpSpMkLst>
            <pc:docMk/>
            <pc:sldMk cId="1963376833" sldId="1308"/>
            <ac:grpSpMk id="246" creationId="{90BB97FE-E32F-23F2-4B72-4385C2066E99}"/>
          </ac:grpSpMkLst>
        </pc:grpChg>
        <pc:grpChg chg="add mod">
          <ac:chgData name="권 희진" userId="9b051ea7-b388-402d-a36a-4aa50e99f981" providerId="ADAL" clId="{9A8B8850-7133-46FC-9C4A-C1A5164B8DBA}" dt="2023-05-26T06:13:27.787" v="21514" actId="1076"/>
          <ac:grpSpMkLst>
            <pc:docMk/>
            <pc:sldMk cId="1963376833" sldId="1308"/>
            <ac:grpSpMk id="252" creationId="{B78F9868-FA67-847A-D6BA-27A3D73B95DF}"/>
          </ac:grpSpMkLst>
        </pc:grpChg>
        <pc:grpChg chg="add mod">
          <ac:chgData name="권 희진" userId="9b051ea7-b388-402d-a36a-4aa50e99f981" providerId="ADAL" clId="{9A8B8850-7133-46FC-9C4A-C1A5164B8DBA}" dt="2023-05-26T06:13:27.787" v="21514" actId="1076"/>
          <ac:grpSpMkLst>
            <pc:docMk/>
            <pc:sldMk cId="1963376833" sldId="1308"/>
            <ac:grpSpMk id="255" creationId="{F1AD07F6-8DC8-500C-0D36-310D633729C3}"/>
          </ac:grpSpMkLst>
        </pc:grpChg>
        <pc:grpChg chg="add mod">
          <ac:chgData name="권 희진" userId="9b051ea7-b388-402d-a36a-4aa50e99f981" providerId="ADAL" clId="{9A8B8850-7133-46FC-9C4A-C1A5164B8DBA}" dt="2023-05-26T06:13:27.787" v="21514" actId="1076"/>
          <ac:grpSpMkLst>
            <pc:docMk/>
            <pc:sldMk cId="1963376833" sldId="1308"/>
            <ac:grpSpMk id="259" creationId="{395E37BB-602D-229A-82B0-16009EBC4465}"/>
          </ac:grpSpMkLst>
        </pc:grpChg>
        <pc:graphicFrameChg chg="mod modGraphic">
          <ac:chgData name="권 희진" userId="9b051ea7-b388-402d-a36a-4aa50e99f981" providerId="ADAL" clId="{9A8B8850-7133-46FC-9C4A-C1A5164B8DBA}" dt="2023-05-09T07:37:30.870" v="21187" actId="20577"/>
          <ac:graphicFrameMkLst>
            <pc:docMk/>
            <pc:sldMk cId="1963376833" sldId="1308"/>
            <ac:graphicFrameMk id="33" creationId="{9F0DBD7B-DBC9-A9B0-C16B-D21F87550D02}"/>
          </ac:graphicFrameMkLst>
        </pc:graphicFrameChg>
        <pc:graphicFrameChg chg="add del mod">
          <ac:chgData name="권 희진" userId="9b051ea7-b388-402d-a36a-4aa50e99f981" providerId="ADAL" clId="{9A8B8850-7133-46FC-9C4A-C1A5164B8DBA}" dt="2023-04-11T01:13:40.234" v="13865" actId="478"/>
          <ac:graphicFrameMkLst>
            <pc:docMk/>
            <pc:sldMk cId="1963376833" sldId="1308"/>
            <ac:graphicFrameMk id="41" creationId="{11FEAC9D-DCBC-A7BF-11BC-82B7C63E6ADE}"/>
          </ac:graphicFrameMkLst>
        </pc:graphicFrameChg>
        <pc:graphicFrameChg chg="add del mod modGraphic">
          <ac:chgData name="권 희진" userId="9b051ea7-b388-402d-a36a-4aa50e99f981" providerId="ADAL" clId="{9A8B8850-7133-46FC-9C4A-C1A5164B8DBA}" dt="2023-05-26T06:13:18.883" v="21512" actId="478"/>
          <ac:graphicFrameMkLst>
            <pc:docMk/>
            <pc:sldMk cId="1963376833" sldId="1308"/>
            <ac:graphicFrameMk id="42" creationId="{BF96FF7E-CB07-B23F-7B2F-06F6AFDFABD9}"/>
          </ac:graphicFrameMkLst>
        </pc:graphicFrameChg>
        <pc:picChg chg="add del mod">
          <ac:chgData name="권 희진" userId="9b051ea7-b388-402d-a36a-4aa50e99f981" providerId="ADAL" clId="{9A8B8850-7133-46FC-9C4A-C1A5164B8DBA}" dt="2023-05-08T01:02:57.650" v="17902" actId="478"/>
          <ac:picMkLst>
            <pc:docMk/>
            <pc:sldMk cId="1963376833" sldId="1308"/>
            <ac:picMk id="2" creationId="{504A2818-D581-11F1-9CE9-E0CFEF03FE25}"/>
          </ac:picMkLst>
        </pc:picChg>
        <pc:picChg chg="add del mod">
          <ac:chgData name="권 희진" userId="9b051ea7-b388-402d-a36a-4aa50e99f981" providerId="ADAL" clId="{9A8B8850-7133-46FC-9C4A-C1A5164B8DBA}" dt="2023-04-17T08:03:05.493" v="14191" actId="478"/>
          <ac:picMkLst>
            <pc:docMk/>
            <pc:sldMk cId="1963376833" sldId="1308"/>
            <ac:picMk id="4" creationId="{6E678DEC-8989-D268-4DA8-1FC18DBCC563}"/>
          </ac:picMkLst>
        </pc:picChg>
        <pc:picChg chg="del">
          <ac:chgData name="권 희진" userId="9b051ea7-b388-402d-a36a-4aa50e99f981" providerId="ADAL" clId="{9A8B8850-7133-46FC-9C4A-C1A5164B8DBA}" dt="2023-04-10T08:51:47.620" v="13253" actId="478"/>
          <ac:picMkLst>
            <pc:docMk/>
            <pc:sldMk cId="1963376833" sldId="1308"/>
            <ac:picMk id="4" creationId="{A04F15AA-6D83-2156-E5EE-9EC06287C19F}"/>
          </ac:picMkLst>
        </pc:picChg>
        <pc:picChg chg="add del mod">
          <ac:chgData name="권 희진" userId="9b051ea7-b388-402d-a36a-4aa50e99f981" providerId="ADAL" clId="{9A8B8850-7133-46FC-9C4A-C1A5164B8DBA}" dt="2023-04-11T01:15:50.454" v="13885" actId="478"/>
          <ac:picMkLst>
            <pc:docMk/>
            <pc:sldMk cId="1963376833" sldId="1308"/>
            <ac:picMk id="8" creationId="{92D1D1C8-AC43-DB2A-72D3-9961F101FDAC}"/>
          </ac:picMkLst>
        </pc:picChg>
        <pc:picChg chg="del">
          <ac:chgData name="권 희진" userId="9b051ea7-b388-402d-a36a-4aa50e99f981" providerId="ADAL" clId="{9A8B8850-7133-46FC-9C4A-C1A5164B8DBA}" dt="2023-04-10T08:51:47.620" v="13253" actId="478"/>
          <ac:picMkLst>
            <pc:docMk/>
            <pc:sldMk cId="1963376833" sldId="1308"/>
            <ac:picMk id="8" creationId="{B958315F-4F40-D2C7-BC52-BC796FCFC838}"/>
          </ac:picMkLst>
        </pc:picChg>
        <pc:picChg chg="del">
          <ac:chgData name="권 희진" userId="9b051ea7-b388-402d-a36a-4aa50e99f981" providerId="ADAL" clId="{9A8B8850-7133-46FC-9C4A-C1A5164B8DBA}" dt="2023-04-10T08:51:47.620" v="13253" actId="478"/>
          <ac:picMkLst>
            <pc:docMk/>
            <pc:sldMk cId="1963376833" sldId="1308"/>
            <ac:picMk id="11" creationId="{F938F2BA-49CF-B110-C860-E200916656A2}"/>
          </ac:picMkLst>
        </pc:picChg>
        <pc:picChg chg="add mod">
          <ac:chgData name="권 희진" userId="9b051ea7-b388-402d-a36a-4aa50e99f981" providerId="ADAL" clId="{9A8B8850-7133-46FC-9C4A-C1A5164B8DBA}" dt="2023-05-26T06:13:27.787" v="21514" actId="1076"/>
          <ac:picMkLst>
            <pc:docMk/>
            <pc:sldMk cId="1963376833" sldId="1308"/>
            <ac:picMk id="12" creationId="{4571B0B0-3907-E7FB-8E47-1D4A698215BA}"/>
          </ac:picMkLst>
        </pc:picChg>
        <pc:picChg chg="add mod">
          <ac:chgData name="권 희진" userId="9b051ea7-b388-402d-a36a-4aa50e99f981" providerId="ADAL" clId="{9A8B8850-7133-46FC-9C4A-C1A5164B8DBA}" dt="2023-04-11T00:32:30.376" v="13423" actId="164"/>
          <ac:picMkLst>
            <pc:docMk/>
            <pc:sldMk cId="1963376833" sldId="1308"/>
            <ac:picMk id="18" creationId="{27BF1577-5E36-297F-79F4-ADF4AFE31E6F}"/>
          </ac:picMkLst>
        </pc:picChg>
        <pc:picChg chg="add del mod">
          <ac:chgData name="권 희진" userId="9b051ea7-b388-402d-a36a-4aa50e99f981" providerId="ADAL" clId="{9A8B8850-7133-46FC-9C4A-C1A5164B8DBA}" dt="2023-05-08T01:02:57.650" v="17902" actId="478"/>
          <ac:picMkLst>
            <pc:docMk/>
            <pc:sldMk cId="1963376833" sldId="1308"/>
            <ac:picMk id="19" creationId="{F6B883E4-B2FE-CC1E-4D94-1F2BFBADF156}"/>
          </ac:picMkLst>
        </pc:picChg>
        <pc:picChg chg="add mod">
          <ac:chgData name="권 희진" userId="9b051ea7-b388-402d-a36a-4aa50e99f981" providerId="ADAL" clId="{9A8B8850-7133-46FC-9C4A-C1A5164B8DBA}" dt="2023-04-11T00:32:32.760" v="13424" actId="164"/>
          <ac:picMkLst>
            <pc:docMk/>
            <pc:sldMk cId="1963376833" sldId="1308"/>
            <ac:picMk id="21" creationId="{E614E8C7-F6A3-43C1-5263-69FF1ED1365C}"/>
          </ac:picMkLst>
        </pc:picChg>
        <pc:picChg chg="add del mod">
          <ac:chgData name="권 희진" userId="9b051ea7-b388-402d-a36a-4aa50e99f981" providerId="ADAL" clId="{9A8B8850-7133-46FC-9C4A-C1A5164B8DBA}" dt="2023-05-08T00:36:12.951" v="17817" actId="478"/>
          <ac:picMkLst>
            <pc:docMk/>
            <pc:sldMk cId="1963376833" sldId="1308"/>
            <ac:picMk id="22" creationId="{DF72BF5D-10EA-C496-56E1-C40E03B70A73}"/>
          </ac:picMkLst>
        </pc:picChg>
        <pc:picChg chg="add del mod">
          <ac:chgData name="권 희진" userId="9b051ea7-b388-402d-a36a-4aa50e99f981" providerId="ADAL" clId="{9A8B8850-7133-46FC-9C4A-C1A5164B8DBA}" dt="2023-05-08T00:36:12.951" v="17817" actId="478"/>
          <ac:picMkLst>
            <pc:docMk/>
            <pc:sldMk cId="1963376833" sldId="1308"/>
            <ac:picMk id="23" creationId="{26A266B3-300A-0977-4B86-9946CF40BBC2}"/>
          </ac:picMkLst>
        </pc:picChg>
        <pc:picChg chg="add mod">
          <ac:chgData name="권 희진" userId="9b051ea7-b388-402d-a36a-4aa50e99f981" providerId="ADAL" clId="{9A8B8850-7133-46FC-9C4A-C1A5164B8DBA}" dt="2023-05-08T00:34:58.954" v="17785" actId="1038"/>
          <ac:picMkLst>
            <pc:docMk/>
            <pc:sldMk cId="1963376833" sldId="1308"/>
            <ac:picMk id="24" creationId="{99E970E4-5E47-3071-B84C-B3EAD5C0AAA7}"/>
          </ac:picMkLst>
        </pc:picChg>
        <pc:picChg chg="del">
          <ac:chgData name="권 희진" userId="9b051ea7-b388-402d-a36a-4aa50e99f981" providerId="ADAL" clId="{9A8B8850-7133-46FC-9C4A-C1A5164B8DBA}" dt="2023-04-10T08:51:47.620" v="13253" actId="478"/>
          <ac:picMkLst>
            <pc:docMk/>
            <pc:sldMk cId="1963376833" sldId="1308"/>
            <ac:picMk id="25" creationId="{5A53A492-A5E5-E2AE-9D09-8B58CF6AA97C}"/>
          </ac:picMkLst>
        </pc:picChg>
        <pc:picChg chg="del">
          <ac:chgData name="권 희진" userId="9b051ea7-b388-402d-a36a-4aa50e99f981" providerId="ADAL" clId="{9A8B8850-7133-46FC-9C4A-C1A5164B8DBA}" dt="2023-04-10T08:51:47.620" v="13253" actId="478"/>
          <ac:picMkLst>
            <pc:docMk/>
            <pc:sldMk cId="1963376833" sldId="1308"/>
            <ac:picMk id="27" creationId="{9E2C68B5-52A1-7874-49D9-174FFB2B6793}"/>
          </ac:picMkLst>
        </pc:picChg>
        <pc:picChg chg="del">
          <ac:chgData name="권 희진" userId="9b051ea7-b388-402d-a36a-4aa50e99f981" providerId="ADAL" clId="{9A8B8850-7133-46FC-9C4A-C1A5164B8DBA}" dt="2023-04-10T08:51:47.620" v="13253" actId="478"/>
          <ac:picMkLst>
            <pc:docMk/>
            <pc:sldMk cId="1963376833" sldId="1308"/>
            <ac:picMk id="30" creationId="{82CC88FB-4740-BA19-F7B9-949D35710825}"/>
          </ac:picMkLst>
        </pc:picChg>
        <pc:picChg chg="mod">
          <ac:chgData name="권 희진" userId="9b051ea7-b388-402d-a36a-4aa50e99f981" providerId="ADAL" clId="{9A8B8850-7133-46FC-9C4A-C1A5164B8DBA}" dt="2023-04-17T08:02:12.750" v="14186"/>
          <ac:picMkLst>
            <pc:docMk/>
            <pc:sldMk cId="1963376833" sldId="1308"/>
            <ac:picMk id="31" creationId="{6F2A8739-6FC7-75FB-34F4-CC886B7A9B77}"/>
          </ac:picMkLst>
        </pc:picChg>
        <pc:picChg chg="del">
          <ac:chgData name="권 희진" userId="9b051ea7-b388-402d-a36a-4aa50e99f981" providerId="ADAL" clId="{9A8B8850-7133-46FC-9C4A-C1A5164B8DBA}" dt="2023-04-10T08:51:47.620" v="13253" actId="478"/>
          <ac:picMkLst>
            <pc:docMk/>
            <pc:sldMk cId="1963376833" sldId="1308"/>
            <ac:picMk id="32" creationId="{1A70D711-2CAF-8F9A-D564-EECEB4A752D0}"/>
          </ac:picMkLst>
        </pc:picChg>
        <pc:picChg chg="mod">
          <ac:chgData name="권 희진" userId="9b051ea7-b388-402d-a36a-4aa50e99f981" providerId="ADAL" clId="{9A8B8850-7133-46FC-9C4A-C1A5164B8DBA}" dt="2023-04-11T00:34:13.908" v="13461"/>
          <ac:picMkLst>
            <pc:docMk/>
            <pc:sldMk cId="1963376833" sldId="1308"/>
            <ac:picMk id="32" creationId="{441804E7-752A-344B-898E-B56C03A68E13}"/>
          </ac:picMkLst>
        </pc:picChg>
        <pc:picChg chg="mod">
          <ac:chgData name="권 희진" userId="9b051ea7-b388-402d-a36a-4aa50e99f981" providerId="ADAL" clId="{9A8B8850-7133-46FC-9C4A-C1A5164B8DBA}" dt="2023-04-17T08:02:12.750" v="14186"/>
          <ac:picMkLst>
            <pc:docMk/>
            <pc:sldMk cId="1963376833" sldId="1308"/>
            <ac:picMk id="35" creationId="{6887EF90-F3BB-B7EC-1EC3-A881732D6A9A}"/>
          </ac:picMkLst>
        </pc:picChg>
        <pc:picChg chg="mod">
          <ac:chgData name="권 희진" userId="9b051ea7-b388-402d-a36a-4aa50e99f981" providerId="ADAL" clId="{9A8B8850-7133-46FC-9C4A-C1A5164B8DBA}" dt="2023-04-11T00:34:13.908" v="13461"/>
          <ac:picMkLst>
            <pc:docMk/>
            <pc:sldMk cId="1963376833" sldId="1308"/>
            <ac:picMk id="36" creationId="{7D510A28-589B-8069-1E60-8C0B1545BCF3}"/>
          </ac:picMkLst>
        </pc:picChg>
        <pc:picChg chg="mod">
          <ac:chgData name="권 희진" userId="9b051ea7-b388-402d-a36a-4aa50e99f981" providerId="ADAL" clId="{9A8B8850-7133-46FC-9C4A-C1A5164B8DBA}" dt="2023-04-17T08:02:12.750" v="14186"/>
          <ac:picMkLst>
            <pc:docMk/>
            <pc:sldMk cId="1963376833" sldId="1308"/>
            <ac:picMk id="38" creationId="{5F75C62A-F936-0348-D00D-6C824E7E919B}"/>
          </ac:picMkLst>
        </pc:picChg>
        <pc:picChg chg="mod">
          <ac:chgData name="권 희진" userId="9b051ea7-b388-402d-a36a-4aa50e99f981" providerId="ADAL" clId="{9A8B8850-7133-46FC-9C4A-C1A5164B8DBA}" dt="2023-04-11T00:34:13.908" v="13461"/>
          <ac:picMkLst>
            <pc:docMk/>
            <pc:sldMk cId="1963376833" sldId="1308"/>
            <ac:picMk id="39" creationId="{A9461D80-0623-994D-7A18-153A63BA0D5F}"/>
          </ac:picMkLst>
        </pc:picChg>
        <pc:picChg chg="add del mod">
          <ac:chgData name="권 희진" userId="9b051ea7-b388-402d-a36a-4aa50e99f981" providerId="ADAL" clId="{9A8B8850-7133-46FC-9C4A-C1A5164B8DBA}" dt="2023-05-26T06:13:21.967" v="21513" actId="478"/>
          <ac:picMkLst>
            <pc:docMk/>
            <pc:sldMk cId="1963376833" sldId="1308"/>
            <ac:picMk id="43" creationId="{BFC8E0D9-EE09-CD39-87A9-462F4A79C965}"/>
          </ac:picMkLst>
        </pc:picChg>
        <pc:picChg chg="add del mod">
          <ac:chgData name="권 희진" userId="9b051ea7-b388-402d-a36a-4aa50e99f981" providerId="ADAL" clId="{9A8B8850-7133-46FC-9C4A-C1A5164B8DBA}" dt="2023-05-26T06:13:21.967" v="21513" actId="478"/>
          <ac:picMkLst>
            <pc:docMk/>
            <pc:sldMk cId="1963376833" sldId="1308"/>
            <ac:picMk id="44" creationId="{24449124-CE65-1E90-79D9-8E9EAF46C4DC}"/>
          </ac:picMkLst>
        </pc:picChg>
        <pc:picChg chg="add del mod">
          <ac:chgData name="권 희진" userId="9b051ea7-b388-402d-a36a-4aa50e99f981" providerId="ADAL" clId="{9A8B8850-7133-46FC-9C4A-C1A5164B8DBA}" dt="2023-05-08T01:02:57.650" v="17902" actId="478"/>
          <ac:picMkLst>
            <pc:docMk/>
            <pc:sldMk cId="1963376833" sldId="1308"/>
            <ac:picMk id="46" creationId="{EA90727D-4AEE-26D8-3B09-ED716FC2E109}"/>
          </ac:picMkLst>
        </pc:picChg>
        <pc:picChg chg="mod">
          <ac:chgData name="권 희진" userId="9b051ea7-b388-402d-a36a-4aa50e99f981" providerId="ADAL" clId="{9A8B8850-7133-46FC-9C4A-C1A5164B8DBA}" dt="2023-04-11T01:15:41.575" v="13883"/>
          <ac:picMkLst>
            <pc:docMk/>
            <pc:sldMk cId="1963376833" sldId="1308"/>
            <ac:picMk id="49" creationId="{48D0A9BC-6D6F-433C-8FD9-BF1A4BAE8942}"/>
          </ac:picMkLst>
        </pc:picChg>
        <pc:picChg chg="mod">
          <ac:chgData name="권 희진" userId="9b051ea7-b388-402d-a36a-4aa50e99f981" providerId="ADAL" clId="{9A8B8850-7133-46FC-9C4A-C1A5164B8DBA}" dt="2023-04-11T01:15:41.575" v="13883"/>
          <ac:picMkLst>
            <pc:docMk/>
            <pc:sldMk cId="1963376833" sldId="1308"/>
            <ac:picMk id="52" creationId="{29EC67ED-6119-3ECB-8D94-87F3A52C1912}"/>
          </ac:picMkLst>
        </pc:picChg>
        <pc:picChg chg="mod">
          <ac:chgData name="권 희진" userId="9b051ea7-b388-402d-a36a-4aa50e99f981" providerId="ADAL" clId="{9A8B8850-7133-46FC-9C4A-C1A5164B8DBA}" dt="2023-04-11T01:15:41.575" v="13883"/>
          <ac:picMkLst>
            <pc:docMk/>
            <pc:sldMk cId="1963376833" sldId="1308"/>
            <ac:picMk id="55" creationId="{1630C0E1-06BE-61BD-69A1-91FC12BD68B5}"/>
          </ac:picMkLst>
        </pc:picChg>
        <pc:picChg chg="add del mod">
          <ac:chgData name="권 희진" userId="9b051ea7-b388-402d-a36a-4aa50e99f981" providerId="ADAL" clId="{9A8B8850-7133-46FC-9C4A-C1A5164B8DBA}" dt="2023-05-08T00:36:12.951" v="17817" actId="478"/>
          <ac:picMkLst>
            <pc:docMk/>
            <pc:sldMk cId="1963376833" sldId="1308"/>
            <ac:picMk id="57" creationId="{7120A3BD-7C10-9A70-83E0-238651028BCD}"/>
          </ac:picMkLst>
        </pc:picChg>
        <pc:picChg chg="mod">
          <ac:chgData name="권 희진" userId="9b051ea7-b388-402d-a36a-4aa50e99f981" providerId="ADAL" clId="{9A8B8850-7133-46FC-9C4A-C1A5164B8DBA}" dt="2023-04-17T08:02:12.750" v="14186"/>
          <ac:picMkLst>
            <pc:docMk/>
            <pc:sldMk cId="1963376833" sldId="1308"/>
            <ac:picMk id="61" creationId="{A81EA82D-053D-F65C-FCBB-FF894789AAD4}"/>
          </ac:picMkLst>
        </pc:picChg>
        <pc:picChg chg="mod">
          <ac:chgData name="권 희진" userId="9b051ea7-b388-402d-a36a-4aa50e99f981" providerId="ADAL" clId="{9A8B8850-7133-46FC-9C4A-C1A5164B8DBA}" dt="2023-04-17T08:02:12.750" v="14186"/>
          <ac:picMkLst>
            <pc:docMk/>
            <pc:sldMk cId="1963376833" sldId="1308"/>
            <ac:picMk id="64" creationId="{710A4A6D-4126-CBC5-46F8-793590FBE152}"/>
          </ac:picMkLst>
        </pc:picChg>
        <pc:picChg chg="mod">
          <ac:chgData name="권 희진" userId="9b051ea7-b388-402d-a36a-4aa50e99f981" providerId="ADAL" clId="{9A8B8850-7133-46FC-9C4A-C1A5164B8DBA}" dt="2023-04-17T08:02:12.750" v="14186"/>
          <ac:picMkLst>
            <pc:docMk/>
            <pc:sldMk cId="1963376833" sldId="1308"/>
            <ac:picMk id="67" creationId="{9C69ACE5-F7C4-455B-82A3-A943EE10C629}"/>
          </ac:picMkLst>
        </pc:picChg>
        <pc:picChg chg="add mod">
          <ac:chgData name="권 희진" userId="9b051ea7-b388-402d-a36a-4aa50e99f981" providerId="ADAL" clId="{9A8B8850-7133-46FC-9C4A-C1A5164B8DBA}" dt="2023-05-26T06:13:27.787" v="21514" actId="1076"/>
          <ac:picMkLst>
            <pc:docMk/>
            <pc:sldMk cId="1963376833" sldId="1308"/>
            <ac:picMk id="69" creationId="{27BF13E8-D51D-1DCB-9F37-48C3F87FE1A7}"/>
          </ac:picMkLst>
        </pc:picChg>
        <pc:picChg chg="mod">
          <ac:chgData name="권 희진" userId="9b051ea7-b388-402d-a36a-4aa50e99f981" providerId="ADAL" clId="{9A8B8850-7133-46FC-9C4A-C1A5164B8DBA}" dt="2023-05-08T00:35:44.345" v="17806"/>
          <ac:picMkLst>
            <pc:docMk/>
            <pc:sldMk cId="1963376833" sldId="1308"/>
            <ac:picMk id="132" creationId="{17923341-62F1-E6C2-5EE7-0AFF59CA98D9}"/>
          </ac:picMkLst>
        </pc:picChg>
        <pc:picChg chg="add del mod">
          <ac:chgData name="권 희진" userId="9b051ea7-b388-402d-a36a-4aa50e99f981" providerId="ADAL" clId="{9A8B8850-7133-46FC-9C4A-C1A5164B8DBA}" dt="2023-05-08T00:38:43.194" v="17858" actId="478"/>
          <ac:picMkLst>
            <pc:docMk/>
            <pc:sldMk cId="1963376833" sldId="1308"/>
            <ac:picMk id="165" creationId="{5A52E24B-BBDB-22A9-4031-E6161568270A}"/>
          </ac:picMkLst>
        </pc:picChg>
        <pc:picChg chg="mod">
          <ac:chgData name="권 희진" userId="9b051ea7-b388-402d-a36a-4aa50e99f981" providerId="ADAL" clId="{9A8B8850-7133-46FC-9C4A-C1A5164B8DBA}" dt="2023-05-08T00:37:45.888" v="17850"/>
          <ac:picMkLst>
            <pc:docMk/>
            <pc:sldMk cId="1963376833" sldId="1308"/>
            <ac:picMk id="226" creationId="{F787566C-309E-ADDB-6D68-99BEC25C9323}"/>
          </ac:picMkLst>
        </pc:picChg>
        <pc:picChg chg="mod">
          <ac:chgData name="권 희진" userId="9b051ea7-b388-402d-a36a-4aa50e99f981" providerId="ADAL" clId="{9A8B8850-7133-46FC-9C4A-C1A5164B8DBA}" dt="2023-05-08T00:37:45.888" v="17850"/>
          <ac:picMkLst>
            <pc:docMk/>
            <pc:sldMk cId="1963376833" sldId="1308"/>
            <ac:picMk id="229" creationId="{2D43A147-7BFF-3315-857C-82D985FE05E8}"/>
          </ac:picMkLst>
        </pc:picChg>
        <pc:picChg chg="mod">
          <ac:chgData name="권 희진" userId="9b051ea7-b388-402d-a36a-4aa50e99f981" providerId="ADAL" clId="{9A8B8850-7133-46FC-9C4A-C1A5164B8DBA}" dt="2023-05-08T00:37:45.888" v="17850"/>
          <ac:picMkLst>
            <pc:docMk/>
            <pc:sldMk cId="1963376833" sldId="1308"/>
            <ac:picMk id="232" creationId="{9E732EF9-0C57-4D4C-51C0-BDA70949FE8C}"/>
          </ac:picMkLst>
        </pc:picChg>
        <pc:picChg chg="add del mod">
          <ac:chgData name="권 희진" userId="9b051ea7-b388-402d-a36a-4aa50e99f981" providerId="ADAL" clId="{9A8B8850-7133-46FC-9C4A-C1A5164B8DBA}" dt="2023-05-08T00:38:43.194" v="17858" actId="478"/>
          <ac:picMkLst>
            <pc:docMk/>
            <pc:sldMk cId="1963376833" sldId="1308"/>
            <ac:picMk id="234" creationId="{A9109D47-60A6-4813-DCE5-9EF98CCBFD04}"/>
          </ac:picMkLst>
        </pc:picChg>
        <pc:picChg chg="add mod">
          <ac:chgData name="권 희진" userId="9b051ea7-b388-402d-a36a-4aa50e99f981" providerId="ADAL" clId="{9A8B8850-7133-46FC-9C4A-C1A5164B8DBA}" dt="2023-05-26T06:13:27.787" v="21514" actId="1076"/>
          <ac:picMkLst>
            <pc:docMk/>
            <pc:sldMk cId="1963376833" sldId="1308"/>
            <ac:picMk id="238" creationId="{F4A9CADD-4D9D-1789-D93D-486253AFBC3B}"/>
          </ac:picMkLst>
        </pc:picChg>
        <pc:picChg chg="add mod">
          <ac:chgData name="권 희진" userId="9b051ea7-b388-402d-a36a-4aa50e99f981" providerId="ADAL" clId="{9A8B8850-7133-46FC-9C4A-C1A5164B8DBA}" dt="2023-05-26T06:13:27.787" v="21514" actId="1076"/>
          <ac:picMkLst>
            <pc:docMk/>
            <pc:sldMk cId="1963376833" sldId="1308"/>
            <ac:picMk id="239" creationId="{CE77F3F6-69C0-A243-0BA8-A8E448295946}"/>
          </ac:picMkLst>
        </pc:picChg>
        <pc:picChg chg="mod">
          <ac:chgData name="권 희진" userId="9b051ea7-b388-402d-a36a-4aa50e99f981" providerId="ADAL" clId="{9A8B8850-7133-46FC-9C4A-C1A5164B8DBA}" dt="2023-05-08T01:02:58.410" v="17903"/>
          <ac:picMkLst>
            <pc:docMk/>
            <pc:sldMk cId="1963376833" sldId="1308"/>
            <ac:picMk id="242" creationId="{94504B8F-259B-491A-7683-4B705B55E233}"/>
          </ac:picMkLst>
        </pc:picChg>
        <pc:picChg chg="mod">
          <ac:chgData name="권 희진" userId="9b051ea7-b388-402d-a36a-4aa50e99f981" providerId="ADAL" clId="{9A8B8850-7133-46FC-9C4A-C1A5164B8DBA}" dt="2023-05-08T01:02:58.410" v="17903"/>
          <ac:picMkLst>
            <pc:docMk/>
            <pc:sldMk cId="1963376833" sldId="1308"/>
            <ac:picMk id="245" creationId="{91895CBF-CB29-3705-2628-2B00AEECF6BC}"/>
          </ac:picMkLst>
        </pc:picChg>
        <pc:picChg chg="mod">
          <ac:chgData name="권 희진" userId="9b051ea7-b388-402d-a36a-4aa50e99f981" providerId="ADAL" clId="{9A8B8850-7133-46FC-9C4A-C1A5164B8DBA}" dt="2023-05-08T01:02:58.410" v="17903"/>
          <ac:picMkLst>
            <pc:docMk/>
            <pc:sldMk cId="1963376833" sldId="1308"/>
            <ac:picMk id="248" creationId="{D88DAF06-A5DF-1468-FCF0-1722BBA16AF5}"/>
          </ac:picMkLst>
        </pc:picChg>
        <pc:picChg chg="add mod">
          <ac:chgData name="권 희진" userId="9b051ea7-b388-402d-a36a-4aa50e99f981" providerId="ADAL" clId="{9A8B8850-7133-46FC-9C4A-C1A5164B8DBA}" dt="2023-05-26T06:13:27.787" v="21514" actId="1076"/>
          <ac:picMkLst>
            <pc:docMk/>
            <pc:sldMk cId="1963376833" sldId="1308"/>
            <ac:picMk id="251" creationId="{1C8EBD90-1BFD-D756-F4AD-1F2A68BDA431}"/>
          </ac:picMkLst>
        </pc:picChg>
        <pc:picChg chg="mod">
          <ac:chgData name="권 희진" userId="9b051ea7-b388-402d-a36a-4aa50e99f981" providerId="ADAL" clId="{9A8B8850-7133-46FC-9C4A-C1A5164B8DBA}" dt="2023-05-08T01:02:58.410" v="17903"/>
          <ac:picMkLst>
            <pc:docMk/>
            <pc:sldMk cId="1963376833" sldId="1308"/>
            <ac:picMk id="254" creationId="{72832D0D-2663-00C9-9927-896057FB373D}"/>
          </ac:picMkLst>
        </pc:picChg>
        <pc:picChg chg="mod">
          <ac:chgData name="권 희진" userId="9b051ea7-b388-402d-a36a-4aa50e99f981" providerId="ADAL" clId="{9A8B8850-7133-46FC-9C4A-C1A5164B8DBA}" dt="2023-05-08T01:02:58.410" v="17903"/>
          <ac:picMkLst>
            <pc:docMk/>
            <pc:sldMk cId="1963376833" sldId="1308"/>
            <ac:picMk id="257" creationId="{31B8DE29-728D-E450-35D6-5ABBA1DAF43A}"/>
          </ac:picMkLst>
        </pc:picChg>
        <pc:picChg chg="mod">
          <ac:chgData name="권 희진" userId="9b051ea7-b388-402d-a36a-4aa50e99f981" providerId="ADAL" clId="{9A8B8850-7133-46FC-9C4A-C1A5164B8DBA}" dt="2023-05-08T01:02:58.410" v="17903"/>
          <ac:picMkLst>
            <pc:docMk/>
            <pc:sldMk cId="1963376833" sldId="1308"/>
            <ac:picMk id="261" creationId="{804C99E4-7CE0-C95C-FDA8-BC935C44089B}"/>
          </ac:picMkLst>
        </pc:picChg>
        <pc:inkChg chg="add del">
          <ac:chgData name="권 희진" userId="9b051ea7-b388-402d-a36a-4aa50e99f981" providerId="ADAL" clId="{9A8B8850-7133-46FC-9C4A-C1A5164B8DBA}" dt="2023-05-02T05:28:52.401" v="17621" actId="9405"/>
          <ac:inkMkLst>
            <pc:docMk/>
            <pc:sldMk cId="1963376833" sldId="1308"/>
            <ac:inkMk id="4" creationId="{1D7121D3-C9CA-60D0-F292-785ED7A3793B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4" creationId="{B98D5714-7420-F82A-9E19-7FE23F11855C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5" creationId="{3171FE40-331A-EDB8-B673-8763DDE6AB37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6" creationId="{547610AB-B7C1-F7FB-8522-D50726DBF486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8" creationId="{1A52612F-4148-9096-D618-898EE20B72C5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11" creationId="{32BA6B35-1CA0-5DC1-3A21-DEC6E80C103B}"/>
          </ac:inkMkLst>
        </pc:inkChg>
        <pc:inkChg chg="add del">
          <ac:chgData name="권 희진" userId="9b051ea7-b388-402d-a36a-4aa50e99f981" providerId="ADAL" clId="{9A8B8850-7133-46FC-9C4A-C1A5164B8DBA}" dt="2023-05-09T07:36:55.743" v="21174" actId="478"/>
          <ac:inkMkLst>
            <pc:docMk/>
            <pc:sldMk cId="1963376833" sldId="1308"/>
            <ac:inkMk id="15" creationId="{01FD56DD-38ED-0343-CCD8-963437FCADD0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17" creationId="{3DD616F8-04CD-4AFE-2BC2-A7D516B03AB4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18" creationId="{F51F7B9F-D846-887B-BB7E-BFB596AAA0E9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19" creationId="{69A817A2-6C41-6932-7D2D-A1599CE3D127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20" creationId="{09915ABB-7CDD-4BBF-59F7-981A0DB494AE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21" creationId="{51DAC0E4-0CE0-6C37-6C8A-71F601FD90BB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22" creationId="{2E15C4D8-20A0-192C-947E-5B762B31E900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23" creationId="{665452CD-8A7B-1C51-ACE4-1270A31933CC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25" creationId="{7DC6933C-23A8-9E5B-A128-91C1507C4ABD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26" creationId="{51D081C2-B31E-842A-43A2-A5F9BE20CB9C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27" creationId="{24D424D2-8B6D-B580-638C-106A71FB1085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28" creationId="{38FE5F1E-91A7-912C-C457-B2A4290BACFB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29" creationId="{CD057765-3EB2-9A30-9F0B-BFB96073DF14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31" creationId="{C844F7A8-A3AB-60AF-2543-7CC9887D4505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32" creationId="{FB3EF097-8FAE-601A-1FBA-ADCAA693C2F0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34" creationId="{9FAE4E9B-8F78-DD70-70B3-567B9524602E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35" creationId="{6A94E80C-76D9-1A52-8F3F-B8F8A760F1C6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36" creationId="{2448D0B9-AD0C-AF54-2829-27C8AC92E833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38" creationId="{B0072599-D0B6-4523-F0D4-FF23C0861417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39" creationId="{EB8E076A-C8DB-1074-C882-B1FEE9698095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41" creationId="{35E50A45-152A-EAA8-98D9-FE5969AD3C45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45" creationId="{356FB22B-5104-8AB2-D2CB-2ED12BF5ACF5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46" creationId="{E91B112E-D27D-3A52-BF00-94A6CBE2EA38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47" creationId="{971351FF-5C40-3165-3319-FB64BD5767C3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48" creationId="{7D0E3B15-DBC2-0A39-7984-D310786AA582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49" creationId="{EBC3C6E9-D160-8126-EFDF-CFBE2F4786F9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50" creationId="{96C2CE34-1535-B074-0131-F93C2AC84D78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51" creationId="{48891970-EC21-6A60-84CE-FC55943E03DF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53" creationId="{2CBC921E-B6E5-8428-A993-599747AB79A6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55" creationId="{6F6CDC2D-3E07-C951-3E1D-71DAB8013108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56" creationId="{00EC8D42-0802-6753-A284-F578ABE02C88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59" creationId="{D20A314E-44A8-B145-A9CA-8DE6F4F10A76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60" creationId="{DF5BC3DD-98FE-FBFA-96FE-59D0C8120154}"/>
          </ac:inkMkLst>
        </pc:inkChg>
        <pc:inkChg chg="add mod">
          <ac:chgData name="권 희진" userId="9b051ea7-b388-402d-a36a-4aa50e99f981" providerId="ADAL" clId="{9A8B8850-7133-46FC-9C4A-C1A5164B8DBA}" dt="2023-05-09T05:28:41.088" v="21015"/>
          <ac:inkMkLst>
            <pc:docMk/>
            <pc:sldMk cId="1963376833" sldId="1308"/>
            <ac:inkMk id="62" creationId="{50D43014-E736-F1D3-0682-2445CDF959E9}"/>
          </ac:inkMkLst>
        </pc:inkChg>
        <pc:inkChg chg="add mod">
          <ac:chgData name="권 희진" userId="9b051ea7-b388-402d-a36a-4aa50e99f981" providerId="ADAL" clId="{9A8B8850-7133-46FC-9C4A-C1A5164B8DBA}" dt="2023-05-09T05:28:41.088" v="21015"/>
          <ac:inkMkLst>
            <pc:docMk/>
            <pc:sldMk cId="1963376833" sldId="1308"/>
            <ac:inkMk id="63" creationId="{E6A30101-6772-4B0C-6286-CE1D21CFD1F1}"/>
          </ac:inkMkLst>
        </pc:inkChg>
        <pc:inkChg chg="add mod">
          <ac:chgData name="권 희진" userId="9b051ea7-b388-402d-a36a-4aa50e99f981" providerId="ADAL" clId="{9A8B8850-7133-46FC-9C4A-C1A5164B8DBA}" dt="2023-05-09T05:28:41.088" v="21015"/>
          <ac:inkMkLst>
            <pc:docMk/>
            <pc:sldMk cId="1963376833" sldId="1308"/>
            <ac:inkMk id="64" creationId="{D89D35B3-15FD-3C2A-92EA-88BBF4AE0598}"/>
          </ac:inkMkLst>
        </pc:inkChg>
        <pc:inkChg chg="add mod">
          <ac:chgData name="권 희진" userId="9b051ea7-b388-402d-a36a-4aa50e99f981" providerId="ADAL" clId="{9A8B8850-7133-46FC-9C4A-C1A5164B8DBA}" dt="2023-05-09T05:28:41.088" v="21015"/>
          <ac:inkMkLst>
            <pc:docMk/>
            <pc:sldMk cId="1963376833" sldId="1308"/>
            <ac:inkMk id="65" creationId="{6A3136F2-4279-F2B2-583D-CD65A7892458}"/>
          </ac:inkMkLst>
        </pc:inkChg>
        <pc:inkChg chg="add mod">
          <ac:chgData name="권 희진" userId="9b051ea7-b388-402d-a36a-4aa50e99f981" providerId="ADAL" clId="{9A8B8850-7133-46FC-9C4A-C1A5164B8DBA}" dt="2023-05-09T05:28:41.088" v="21015"/>
          <ac:inkMkLst>
            <pc:docMk/>
            <pc:sldMk cId="1963376833" sldId="1308"/>
            <ac:inkMk id="66" creationId="{5DC7C981-2CAD-8A65-46BE-5201E5CB4EBF}"/>
          </ac:inkMkLst>
        </pc:inkChg>
        <pc:inkChg chg="add mod">
          <ac:chgData name="권 희진" userId="9b051ea7-b388-402d-a36a-4aa50e99f981" providerId="ADAL" clId="{9A8B8850-7133-46FC-9C4A-C1A5164B8DBA}" dt="2023-05-09T05:28:41.088" v="21015"/>
          <ac:inkMkLst>
            <pc:docMk/>
            <pc:sldMk cId="1963376833" sldId="1308"/>
            <ac:inkMk id="67" creationId="{C07250F1-2A95-C3F9-B42C-95E4FD46F5A9}"/>
          </ac:inkMkLst>
        </pc:inkChg>
        <pc:inkChg chg="add mod">
          <ac:chgData name="권 희진" userId="9b051ea7-b388-402d-a36a-4aa50e99f981" providerId="ADAL" clId="{9A8B8850-7133-46FC-9C4A-C1A5164B8DBA}" dt="2023-05-09T05:28:41.088" v="21015"/>
          <ac:inkMkLst>
            <pc:docMk/>
            <pc:sldMk cId="1963376833" sldId="1308"/>
            <ac:inkMk id="68" creationId="{38BB2671-28E5-FEED-724F-36F98C228436}"/>
          </ac:inkMkLst>
        </pc:inkChg>
        <pc:inkChg chg="add mod">
          <ac:chgData name="권 희진" userId="9b051ea7-b388-402d-a36a-4aa50e99f981" providerId="ADAL" clId="{9A8B8850-7133-46FC-9C4A-C1A5164B8DBA}" dt="2023-05-02T05:30:42.562" v="17630"/>
          <ac:inkMkLst>
            <pc:docMk/>
            <pc:sldMk cId="1963376833" sldId="1308"/>
            <ac:inkMk id="68" creationId="{AE9C3797-CB67-5FB3-E776-0762D92B0738}"/>
          </ac:inkMkLst>
        </pc:inkChg>
        <pc:inkChg chg="add mod">
          <ac:chgData name="권 희진" userId="9b051ea7-b388-402d-a36a-4aa50e99f981" providerId="ADAL" clId="{9A8B8850-7133-46FC-9C4A-C1A5164B8DBA}" dt="2023-05-02T05:30:42.562" v="17630"/>
          <ac:inkMkLst>
            <pc:docMk/>
            <pc:sldMk cId="1963376833" sldId="1308"/>
            <ac:inkMk id="70" creationId="{DD31D793-FB33-5A45-83FC-68E946A1AE23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71" creationId="{8BC842AC-73B0-0FC3-B4A5-8DBD7CBA0E27}"/>
          </ac:inkMkLst>
        </pc:inkChg>
        <pc:inkChg chg="add mod">
          <ac:chgData name="권 희진" userId="9b051ea7-b388-402d-a36a-4aa50e99f981" providerId="ADAL" clId="{9A8B8850-7133-46FC-9C4A-C1A5164B8DBA}" dt="2023-05-02T05:30:42.562" v="17630"/>
          <ac:inkMkLst>
            <pc:docMk/>
            <pc:sldMk cId="1963376833" sldId="1308"/>
            <ac:inkMk id="71" creationId="{B8206525-3DA5-81C0-76A2-55E8880A5EB7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72" creationId="{200DA6F5-C14E-4F58-BCF7-AFBEDD496ACD}"/>
          </ac:inkMkLst>
        </pc:inkChg>
        <pc:inkChg chg="add mod">
          <ac:chgData name="권 희진" userId="9b051ea7-b388-402d-a36a-4aa50e99f981" providerId="ADAL" clId="{9A8B8850-7133-46FC-9C4A-C1A5164B8DBA}" dt="2023-05-02T05:30:42.562" v="17630"/>
          <ac:inkMkLst>
            <pc:docMk/>
            <pc:sldMk cId="1963376833" sldId="1308"/>
            <ac:inkMk id="72" creationId="{3235310C-791A-9523-03ED-E705E2661967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73" creationId="{055EB269-531B-1C8E-A467-DEE11FEF2D6E}"/>
          </ac:inkMkLst>
        </pc:inkChg>
        <pc:inkChg chg="add mod">
          <ac:chgData name="권 희진" userId="9b051ea7-b388-402d-a36a-4aa50e99f981" providerId="ADAL" clId="{9A8B8850-7133-46FC-9C4A-C1A5164B8DBA}" dt="2023-05-02T05:30:42.562" v="17630"/>
          <ac:inkMkLst>
            <pc:docMk/>
            <pc:sldMk cId="1963376833" sldId="1308"/>
            <ac:inkMk id="73" creationId="{C876D2F1-10BB-9E36-7735-A749A9690BAE}"/>
          </ac:inkMkLst>
        </pc:inkChg>
        <pc:inkChg chg="add mod">
          <ac:chgData name="권 희진" userId="9b051ea7-b388-402d-a36a-4aa50e99f981" providerId="ADAL" clId="{9A8B8850-7133-46FC-9C4A-C1A5164B8DBA}" dt="2023-05-02T05:30:42.562" v="17630"/>
          <ac:inkMkLst>
            <pc:docMk/>
            <pc:sldMk cId="1963376833" sldId="1308"/>
            <ac:inkMk id="74" creationId="{7072D9D5-5C27-674F-9CBC-48F0B0FE506F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74" creationId="{A110F27C-DDD8-6BB4-3111-E85D2EC81249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75" creationId="{591C5C1D-7AC9-49A3-032E-FF4EC6F8E087}"/>
          </ac:inkMkLst>
        </pc:inkChg>
        <pc:inkChg chg="add mod">
          <ac:chgData name="권 희진" userId="9b051ea7-b388-402d-a36a-4aa50e99f981" providerId="ADAL" clId="{9A8B8850-7133-46FC-9C4A-C1A5164B8DBA}" dt="2023-05-02T05:30:42.562" v="17630"/>
          <ac:inkMkLst>
            <pc:docMk/>
            <pc:sldMk cId="1963376833" sldId="1308"/>
            <ac:inkMk id="75" creationId="{9524641B-4964-C3E1-7E16-934EE05340DB}"/>
          </ac:inkMkLst>
        </pc:inkChg>
        <pc:inkChg chg="add mod">
          <ac:chgData name="권 희진" userId="9b051ea7-b388-402d-a36a-4aa50e99f981" providerId="ADAL" clId="{9A8B8850-7133-46FC-9C4A-C1A5164B8DBA}" dt="2023-05-02T05:30:42.562" v="17630"/>
          <ac:inkMkLst>
            <pc:docMk/>
            <pc:sldMk cId="1963376833" sldId="1308"/>
            <ac:inkMk id="76" creationId="{BA4CFAD4-CD58-3C34-F1EC-9CF2411C13FF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77" creationId="{AC9E3B8B-9569-C206-4FF4-66B9AC267212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78" creationId="{6EAA4B07-EC30-0AA5-753C-174F834B1196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78" creationId="{BF529303-38E7-2A3A-58F2-55CEFEDAEDEB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79" creationId="{66FECAA2-2107-4885-AA1F-634BC77FDABA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79" creationId="{91E8C062-58D0-01D4-83DB-6BCE1511AF11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80" creationId="{B25AC1EB-7409-1CB0-AA64-CBA4B8436CC1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80" creationId="{DE12CDAF-84E6-A6D8-331B-A3FE47B14565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81" creationId="{07502D2F-F09B-9CD1-DF6B-011987B678ED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81" creationId="{20C4A235-EEE6-A791-306E-E56FFEB9340D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82" creationId="{11FE4C2F-39C8-B696-5948-294E2C38F088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82" creationId="{5857FED7-645B-4295-AB57-70CB743247DE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83" creationId="{4D3AE737-A0F2-804D-6222-7B9BB1772412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83" creationId="{6C919176-8AA8-5F55-6E32-431DC1940359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84" creationId="{14ED9CDC-1F26-2FDF-A078-7FE191523CDE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84" creationId="{951AE34C-65CD-2996-FCB5-F9F757FF39B7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85" creationId="{146DDB82-8B3E-B0A8-9A50-93F05536A5AA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85" creationId="{974810EF-65E2-14BB-7F07-EFA230757911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86" creationId="{2F4FB601-5C2B-CA2C-31F4-94AB1E88331F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86" creationId="{EC5C22C2-0B35-3B43-80EB-1B2AFB6B8DAC}"/>
          </ac:inkMkLst>
        </pc:inkChg>
        <pc:inkChg chg="add mod">
          <ac:chgData name="권 희진" userId="9b051ea7-b388-402d-a36a-4aa50e99f981" providerId="ADAL" clId="{9A8B8850-7133-46FC-9C4A-C1A5164B8DBA}" dt="2023-05-09T05:29:16.692" v="21033"/>
          <ac:inkMkLst>
            <pc:docMk/>
            <pc:sldMk cId="1963376833" sldId="1308"/>
            <ac:inkMk id="87" creationId="{3C917123-E39F-F235-84C6-798D91528850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87" creationId="{89CB5085-F1C9-D4F6-B5E8-B5B9DBA87B95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88" creationId="{94DA123D-6ED8-8C7B-8B1E-F602E2C186F9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89" creationId="{DFEB7A1F-1C8B-CE47-A4B1-0177E03DAB0C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89" creationId="{EF22AF87-6763-1C25-9A72-1EC236D392C8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90" creationId="{1BC35629-BD60-ED52-A4F7-2B5B9DE7F0C2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90" creationId="{F3CE3198-7D07-2B79-158E-D72F304F4C44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91" creationId="{96137ED1-4DF2-0AC3-4CB6-32708DA71A12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91" creationId="{F56F5D8B-916F-335E-5AEB-801134287961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92" creationId="{093CB055-DFC3-2DBD-CB02-0264200B8BB8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92" creationId="{2678A1AE-728A-2369-9151-1FA3A8F2FBE8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93" creationId="{0CD56B97-1931-8D70-2561-8CD97195E329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93" creationId="{91E50CD9-5A8D-6465-65EF-4BF357C1018A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94" creationId="{06F5B069-63B1-206D-4000-201EBF9B3AB4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94" creationId="{EB0C601F-308E-9678-69C7-8877A28CB6EE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95" creationId="{7007CA64-B626-C3FC-2BC7-BDA7EE1F96ED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95" creationId="{EDA12CBB-41F5-939C-1C72-0973DDDA74B5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96" creationId="{CBC3139E-2FCC-47EE-5CB1-B3E803D8478B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96" creationId="{F2846B11-ADEC-AAC1-50B8-1989D0D40557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97" creationId="{0FEA051D-6FAC-421B-16AA-BA7B355A5998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97" creationId="{6908BB76-4681-0C92-887E-11287D3502F0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98" creationId="{0903871C-1606-9F56-5083-1D1E17657BF1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98" creationId="{FD712D63-9B81-3CC2-A673-84F686202727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99" creationId="{2145E8B3-94CC-676B-4DAA-7BA8971DE86A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100" creationId="{0E58ECB6-0125-BCE3-4387-AC7168A97020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00" creationId="{844531F7-5A1D-39FA-D349-502E8660CEED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01" creationId="{53B84AC5-2F51-750D-0749-660A561DB478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101" creationId="{BC2955A7-A946-D89A-425D-0B697E099A79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02" creationId="{DD92C253-348E-3EB8-467C-4B30F001276C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03" creationId="{2845BB8D-D6CF-1B21-606A-3A94A3918216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103" creationId="{583E30C8-88E7-9124-E4AA-80A20E2ECD59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04" creationId="{3D12D5B5-05ED-6D5B-0A64-1E17BDA2F4D1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105" creationId="{32893544-8E5C-0449-76AA-644C27F5BC68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05" creationId="{BF2AAA53-3150-0031-9680-9F2031A0191D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06" creationId="{7D2688B1-0345-E4DD-EACA-3FB57D904A71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106" creationId="{850A1DAD-2516-66A0-79BD-6582B6EB0B91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07" creationId="{94FB56A4-4765-70F2-C2A3-042AB182FCF3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107" creationId="{E5FF1CED-5A30-E985-F901-87A9DD1634C6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08" creationId="{2A0C7E98-61D5-508A-1ADA-1D2C8BEC47B0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108" creationId="{A8043A85-3D7D-08FA-2433-360839329301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09" creationId="{1DA99344-AD69-883B-108E-3ECD07726525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109" creationId="{704D36A3-71E3-9141-0F01-9DC16D61C6B2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10" creationId="{55721C11-A405-E0D6-755F-39602E86BAA9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110" creationId="{E54CDC02-BB48-524F-7C37-3EFEB0074C53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11" creationId="{58A07AEC-6404-42FA-6CE5-596F3C65DAFE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111" creationId="{F036F49E-F187-E512-0283-9C5E0D9652EE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112" creationId="{03D18F48-1A9B-47A6-E0C2-1168FA22D3F1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12" creationId="{372C7D8B-2B22-404C-8407-40B7AF6724CF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113" creationId="{64F13E22-8ECD-5148-D22B-A0DC4548B3E1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13" creationId="{E730E1D9-F1EB-6EE7-FB32-A51A00FE597A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114" creationId="{08381C26-5524-C746-FEEB-17C8FEA6FF5B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14" creationId="{642367EB-FEEA-9074-347E-5E54C25E90D2}"/>
          </ac:inkMkLst>
        </pc:inkChg>
        <pc:inkChg chg="add mod">
          <ac:chgData name="권 희진" userId="9b051ea7-b388-402d-a36a-4aa50e99f981" providerId="ADAL" clId="{9A8B8850-7133-46FC-9C4A-C1A5164B8DBA}" dt="2023-05-09T05:32:41.309" v="21061"/>
          <ac:inkMkLst>
            <pc:docMk/>
            <pc:sldMk cId="1963376833" sldId="1308"/>
            <ac:inkMk id="115" creationId="{C19014D5-1918-DB11-0134-FECD010F96ED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16" creationId="{D542A588-9A84-9F24-B699-25C5062F47D4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17" creationId="{0C217210-E152-6C62-98AF-DE13495137A4}"/>
          </ac:inkMkLst>
        </pc:inkChg>
        <pc:inkChg chg="add del">
          <ac:chgData name="권 희진" userId="9b051ea7-b388-402d-a36a-4aa50e99f981" providerId="ADAL" clId="{9A8B8850-7133-46FC-9C4A-C1A5164B8DBA}" dt="2023-05-09T07:36:50.246" v="21172" actId="478"/>
          <ac:inkMkLst>
            <pc:docMk/>
            <pc:sldMk cId="1963376833" sldId="1308"/>
            <ac:inkMk id="117" creationId="{F3B89808-BE07-3F3D-175F-E9ED8140FE92}"/>
          </ac:inkMkLst>
        </pc:inkChg>
        <pc:inkChg chg="add mod">
          <ac:chgData name="권 희진" userId="9b051ea7-b388-402d-a36a-4aa50e99f981" providerId="ADAL" clId="{9A8B8850-7133-46FC-9C4A-C1A5164B8DBA}" dt="2023-05-09T05:35:35.116" v="21067"/>
          <ac:inkMkLst>
            <pc:docMk/>
            <pc:sldMk cId="1963376833" sldId="1308"/>
            <ac:inkMk id="118" creationId="{1CA23022-9D4D-5EAB-2C96-5A792636C209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18" creationId="{84F4D9C4-B33A-0756-A01E-BC634803F465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19" creationId="{71B7D638-3FD6-AD3E-F1FB-DA12D7D68A92}"/>
          </ac:inkMkLst>
        </pc:inkChg>
        <pc:inkChg chg="add mod">
          <ac:chgData name="권 희진" userId="9b051ea7-b388-402d-a36a-4aa50e99f981" providerId="ADAL" clId="{9A8B8850-7133-46FC-9C4A-C1A5164B8DBA}" dt="2023-05-09T05:35:35.116" v="21067"/>
          <ac:inkMkLst>
            <pc:docMk/>
            <pc:sldMk cId="1963376833" sldId="1308"/>
            <ac:inkMk id="119" creationId="{EB0C5BE5-39A6-9D09-3772-B145F9C5F696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20" creationId="{A4887457-3808-C31A-88AF-E1B49DD4170D}"/>
          </ac:inkMkLst>
        </pc:inkChg>
        <pc:inkChg chg="add mod">
          <ac:chgData name="권 희진" userId="9b051ea7-b388-402d-a36a-4aa50e99f981" providerId="ADAL" clId="{9A8B8850-7133-46FC-9C4A-C1A5164B8DBA}" dt="2023-05-09T05:35:35.116" v="21067"/>
          <ac:inkMkLst>
            <pc:docMk/>
            <pc:sldMk cId="1963376833" sldId="1308"/>
            <ac:inkMk id="120" creationId="{C7DE5ED0-BF4F-3566-BF4E-FE890BB8E6CB}"/>
          </ac:inkMkLst>
        </pc:inkChg>
        <pc:inkChg chg="add mod">
          <ac:chgData name="권 희진" userId="9b051ea7-b388-402d-a36a-4aa50e99f981" providerId="ADAL" clId="{9A8B8850-7133-46FC-9C4A-C1A5164B8DBA}" dt="2023-05-09T05:35:35.116" v="21067"/>
          <ac:inkMkLst>
            <pc:docMk/>
            <pc:sldMk cId="1963376833" sldId="1308"/>
            <ac:inkMk id="121" creationId="{000BA211-0B2F-9FFF-A063-77DC138D9849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21" creationId="{D7FD8726-438F-05A2-DA3A-8280165B4FBE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22" creationId="{93BF1F28-D323-E5A8-303B-A361A87BB7C0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23" creationId="{3B58AB91-AC09-8638-48F0-647918D31A96}"/>
          </ac:inkMkLst>
        </pc:inkChg>
        <pc:inkChg chg="add mod">
          <ac:chgData name="권 희진" userId="9b051ea7-b388-402d-a36a-4aa50e99f981" providerId="ADAL" clId="{9A8B8850-7133-46FC-9C4A-C1A5164B8DBA}" dt="2023-05-09T05:35:37.279" v="21070"/>
          <ac:inkMkLst>
            <pc:docMk/>
            <pc:sldMk cId="1963376833" sldId="1308"/>
            <ac:inkMk id="123" creationId="{7DE0A6F0-9318-E471-F868-B4AAFC015A36}"/>
          </ac:inkMkLst>
        </pc:inkChg>
        <pc:inkChg chg="add mod">
          <ac:chgData name="권 희진" userId="9b051ea7-b388-402d-a36a-4aa50e99f981" providerId="ADAL" clId="{9A8B8850-7133-46FC-9C4A-C1A5164B8DBA}" dt="2023-05-09T05:35:37.279" v="21070"/>
          <ac:inkMkLst>
            <pc:docMk/>
            <pc:sldMk cId="1963376833" sldId="1308"/>
            <ac:inkMk id="124" creationId="{316CE0F6-212B-8FCE-A702-088674698E92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24" creationId="{AFB1A68E-E2EF-D23E-A439-18E57C1FB5C3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25" creationId="{29315760-A3CF-36D4-1FEE-657166742F4A}"/>
          </ac:inkMkLst>
        </pc:inkChg>
        <pc:inkChg chg="add mod">
          <ac:chgData name="권 희진" userId="9b051ea7-b388-402d-a36a-4aa50e99f981" providerId="ADAL" clId="{9A8B8850-7133-46FC-9C4A-C1A5164B8DBA}" dt="2023-05-09T05:35:43.954" v="21077"/>
          <ac:inkMkLst>
            <pc:docMk/>
            <pc:sldMk cId="1963376833" sldId="1308"/>
            <ac:inkMk id="126" creationId="{3EE66FDA-A553-FD30-DC2A-9A278F283C6E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26" creationId="{BB6B0455-703A-15FD-38E9-6D65370BCC45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27" creationId="{1354355D-172F-5065-2D8D-B5314738F231}"/>
          </ac:inkMkLst>
        </pc:inkChg>
        <pc:inkChg chg="add mod">
          <ac:chgData name="권 희진" userId="9b051ea7-b388-402d-a36a-4aa50e99f981" providerId="ADAL" clId="{9A8B8850-7133-46FC-9C4A-C1A5164B8DBA}" dt="2023-05-09T05:35:43.954" v="21077"/>
          <ac:inkMkLst>
            <pc:docMk/>
            <pc:sldMk cId="1963376833" sldId="1308"/>
            <ac:inkMk id="127" creationId="{2BC62BC7-5A57-608F-6779-70D1E5251191}"/>
          </ac:inkMkLst>
        </pc:inkChg>
        <pc:inkChg chg="add mod">
          <ac:chgData name="권 희진" userId="9b051ea7-b388-402d-a36a-4aa50e99f981" providerId="ADAL" clId="{9A8B8850-7133-46FC-9C4A-C1A5164B8DBA}" dt="2023-05-09T05:35:43.954" v="21077"/>
          <ac:inkMkLst>
            <pc:docMk/>
            <pc:sldMk cId="1963376833" sldId="1308"/>
            <ac:inkMk id="128" creationId="{2E85D99F-9BB4-FF19-8BBA-5F060F35F65C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28" creationId="{4752DB3A-FD55-BE52-905F-664BDD485FE5}"/>
          </ac:inkMkLst>
        </pc:inkChg>
        <pc:inkChg chg="add mod">
          <ac:chgData name="권 희진" userId="9b051ea7-b388-402d-a36a-4aa50e99f981" providerId="ADAL" clId="{9A8B8850-7133-46FC-9C4A-C1A5164B8DBA}" dt="2023-05-09T05:35:43.954" v="21077"/>
          <ac:inkMkLst>
            <pc:docMk/>
            <pc:sldMk cId="1963376833" sldId="1308"/>
            <ac:inkMk id="129" creationId="{DB757D74-5B40-C48C-D673-3E5C87F12AAF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29" creationId="{EE64EC00-2A60-746E-8765-A1C1BE8EA5A4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30" creationId="{8060D3C1-2658-F8C3-5956-DC8F0A23E06A}"/>
          </ac:inkMkLst>
        </pc:inkChg>
        <pc:inkChg chg="add mod">
          <ac:chgData name="권 희진" userId="9b051ea7-b388-402d-a36a-4aa50e99f981" providerId="ADAL" clId="{9A8B8850-7133-46FC-9C4A-C1A5164B8DBA}" dt="2023-05-09T05:35:43.954" v="21077"/>
          <ac:inkMkLst>
            <pc:docMk/>
            <pc:sldMk cId="1963376833" sldId="1308"/>
            <ac:inkMk id="130" creationId="{93F71FA7-D238-F69D-29B3-9DA962AEBD3F}"/>
          </ac:inkMkLst>
        </pc:inkChg>
        <pc:inkChg chg="add del">
          <ac:chgData name="권 희진" userId="9b051ea7-b388-402d-a36a-4aa50e99f981" providerId="ADAL" clId="{9A8B8850-7133-46FC-9C4A-C1A5164B8DBA}" dt="2023-05-09T07:36:47.960" v="21170" actId="478"/>
          <ac:inkMkLst>
            <pc:docMk/>
            <pc:sldMk cId="1963376833" sldId="1308"/>
            <ac:inkMk id="131" creationId="{A7403D9F-E2DF-2FD0-140C-F16F3D9C9CB4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31" creationId="{B22CB93A-EC4C-A88F-DC13-8662326C2B57}"/>
          </ac:inkMkLst>
        </pc:inkChg>
        <pc:inkChg chg="add mod">
          <ac:chgData name="권 희진" userId="9b051ea7-b388-402d-a36a-4aa50e99f981" providerId="ADAL" clId="{9A8B8850-7133-46FC-9C4A-C1A5164B8DBA}" dt="2023-05-02T05:35:22.648" v="17697"/>
          <ac:inkMkLst>
            <pc:docMk/>
            <pc:sldMk cId="1963376833" sldId="1308"/>
            <ac:inkMk id="133" creationId="{E729A783-F9A3-F8A1-FE9A-C02EEC86EF40}"/>
          </ac:inkMkLst>
        </pc:inkChg>
        <pc:inkChg chg="add mod">
          <ac:chgData name="권 희진" userId="9b051ea7-b388-402d-a36a-4aa50e99f981" providerId="ADAL" clId="{9A8B8850-7133-46FC-9C4A-C1A5164B8DBA}" dt="2023-05-09T05:37:33.557" v="21087"/>
          <ac:inkMkLst>
            <pc:docMk/>
            <pc:sldMk cId="1963376833" sldId="1308"/>
            <ac:inkMk id="134" creationId="{22159515-17A7-C222-4E6F-AC216773C3A7}"/>
          </ac:inkMkLst>
        </pc:inkChg>
        <pc:inkChg chg="add mod">
          <ac:chgData name="권 희진" userId="9b051ea7-b388-402d-a36a-4aa50e99f981" providerId="ADAL" clId="{9A8B8850-7133-46FC-9C4A-C1A5164B8DBA}" dt="2023-05-02T05:35:22.648" v="17697"/>
          <ac:inkMkLst>
            <pc:docMk/>
            <pc:sldMk cId="1963376833" sldId="1308"/>
            <ac:inkMk id="134" creationId="{A85ECD1E-F090-0445-8AD4-88F82B104711}"/>
          </ac:inkMkLst>
        </pc:inkChg>
        <pc:inkChg chg="add mod">
          <ac:chgData name="권 희진" userId="9b051ea7-b388-402d-a36a-4aa50e99f981" providerId="ADAL" clId="{9A8B8850-7133-46FC-9C4A-C1A5164B8DBA}" dt="2023-05-09T05:37:33.557" v="21087"/>
          <ac:inkMkLst>
            <pc:docMk/>
            <pc:sldMk cId="1963376833" sldId="1308"/>
            <ac:inkMk id="135" creationId="{4FF1DA64-243D-BFBB-6CC8-98FF8E656906}"/>
          </ac:inkMkLst>
        </pc:inkChg>
        <pc:inkChg chg="add mod">
          <ac:chgData name="권 희진" userId="9b051ea7-b388-402d-a36a-4aa50e99f981" providerId="ADAL" clId="{9A8B8850-7133-46FC-9C4A-C1A5164B8DBA}" dt="2023-05-02T05:35:22.648" v="17697"/>
          <ac:inkMkLst>
            <pc:docMk/>
            <pc:sldMk cId="1963376833" sldId="1308"/>
            <ac:inkMk id="135" creationId="{C0A91DFF-1BA8-6C94-50F5-AE11A849D920}"/>
          </ac:inkMkLst>
        </pc:inkChg>
        <pc:inkChg chg="add mod">
          <ac:chgData name="권 희진" userId="9b051ea7-b388-402d-a36a-4aa50e99f981" providerId="ADAL" clId="{9A8B8850-7133-46FC-9C4A-C1A5164B8DBA}" dt="2023-05-02T05:35:22.648" v="17697"/>
          <ac:inkMkLst>
            <pc:docMk/>
            <pc:sldMk cId="1963376833" sldId="1308"/>
            <ac:inkMk id="136" creationId="{3726A63B-5B60-A925-ECEE-3C534CE729AE}"/>
          </ac:inkMkLst>
        </pc:inkChg>
        <pc:inkChg chg="add mod">
          <ac:chgData name="권 희진" userId="9b051ea7-b388-402d-a36a-4aa50e99f981" providerId="ADAL" clId="{9A8B8850-7133-46FC-9C4A-C1A5164B8DBA}" dt="2023-05-09T05:37:33.557" v="21087"/>
          <ac:inkMkLst>
            <pc:docMk/>
            <pc:sldMk cId="1963376833" sldId="1308"/>
            <ac:inkMk id="136" creationId="{D8D250B9-DCE3-BE57-4F7C-F89735B63143}"/>
          </ac:inkMkLst>
        </pc:inkChg>
        <pc:inkChg chg="add mod">
          <ac:chgData name="권 희진" userId="9b051ea7-b388-402d-a36a-4aa50e99f981" providerId="ADAL" clId="{9A8B8850-7133-46FC-9C4A-C1A5164B8DBA}" dt="2023-05-02T05:35:22.648" v="17697"/>
          <ac:inkMkLst>
            <pc:docMk/>
            <pc:sldMk cId="1963376833" sldId="1308"/>
            <ac:inkMk id="137" creationId="{EA51DB61-6CC9-BBCC-E0CF-010FA60ABCC0}"/>
          </ac:inkMkLst>
        </pc:inkChg>
        <pc:inkChg chg="add mod">
          <ac:chgData name="권 희진" userId="9b051ea7-b388-402d-a36a-4aa50e99f981" providerId="ADAL" clId="{9A8B8850-7133-46FC-9C4A-C1A5164B8DBA}" dt="2023-05-09T05:37:33.557" v="21087"/>
          <ac:inkMkLst>
            <pc:docMk/>
            <pc:sldMk cId="1963376833" sldId="1308"/>
            <ac:inkMk id="138" creationId="{68EBECD4-ED47-466A-A9F2-E1A08F2E25EB}"/>
          </ac:inkMkLst>
        </pc:inkChg>
        <pc:inkChg chg="add mod">
          <ac:chgData name="권 희진" userId="9b051ea7-b388-402d-a36a-4aa50e99f981" providerId="ADAL" clId="{9A8B8850-7133-46FC-9C4A-C1A5164B8DBA}" dt="2023-05-09T05:37:33.557" v="21087"/>
          <ac:inkMkLst>
            <pc:docMk/>
            <pc:sldMk cId="1963376833" sldId="1308"/>
            <ac:inkMk id="139" creationId="{067BB597-749F-0FCF-772A-27D52B00283D}"/>
          </ac:inkMkLst>
        </pc:inkChg>
        <pc:inkChg chg="add mod">
          <ac:chgData name="권 희진" userId="9b051ea7-b388-402d-a36a-4aa50e99f981" providerId="ADAL" clId="{9A8B8850-7133-46FC-9C4A-C1A5164B8DBA}" dt="2023-05-02T05:35:22.648" v="17697"/>
          <ac:inkMkLst>
            <pc:docMk/>
            <pc:sldMk cId="1963376833" sldId="1308"/>
            <ac:inkMk id="139" creationId="{F7C64347-DD26-548B-5A32-2682CC6AF52A}"/>
          </ac:inkMkLst>
        </pc:inkChg>
        <pc:inkChg chg="add mod">
          <ac:chgData name="권 희진" userId="9b051ea7-b388-402d-a36a-4aa50e99f981" providerId="ADAL" clId="{9A8B8850-7133-46FC-9C4A-C1A5164B8DBA}" dt="2023-05-09T05:37:33.557" v="21087"/>
          <ac:inkMkLst>
            <pc:docMk/>
            <pc:sldMk cId="1963376833" sldId="1308"/>
            <ac:inkMk id="140" creationId="{47F5AC44-4DAD-11E8-33AC-58A20A2CB99A}"/>
          </ac:inkMkLst>
        </pc:inkChg>
        <pc:inkChg chg="add mod">
          <ac:chgData name="권 희진" userId="9b051ea7-b388-402d-a36a-4aa50e99f981" providerId="ADAL" clId="{9A8B8850-7133-46FC-9C4A-C1A5164B8DBA}" dt="2023-05-02T05:35:22.648" v="17697"/>
          <ac:inkMkLst>
            <pc:docMk/>
            <pc:sldMk cId="1963376833" sldId="1308"/>
            <ac:inkMk id="140" creationId="{7B8A86C7-9D9D-A379-4FEF-3D412F2B4CCB}"/>
          </ac:inkMkLst>
        </pc:inkChg>
        <pc:inkChg chg="add mod">
          <ac:chgData name="권 희진" userId="9b051ea7-b388-402d-a36a-4aa50e99f981" providerId="ADAL" clId="{9A8B8850-7133-46FC-9C4A-C1A5164B8DBA}" dt="2023-05-02T05:35:22.648" v="17697"/>
          <ac:inkMkLst>
            <pc:docMk/>
            <pc:sldMk cId="1963376833" sldId="1308"/>
            <ac:inkMk id="141" creationId="{2072ABF7-4455-3C6E-4A40-A95016110B53}"/>
          </ac:inkMkLst>
        </pc:inkChg>
        <pc:inkChg chg="add mod">
          <ac:chgData name="권 희진" userId="9b051ea7-b388-402d-a36a-4aa50e99f981" providerId="ADAL" clId="{9A8B8850-7133-46FC-9C4A-C1A5164B8DBA}" dt="2023-05-09T05:37:33.557" v="21087"/>
          <ac:inkMkLst>
            <pc:docMk/>
            <pc:sldMk cId="1963376833" sldId="1308"/>
            <ac:inkMk id="141" creationId="{39FD524C-2E51-5EAD-3320-22711B703A19}"/>
          </ac:inkMkLst>
        </pc:inkChg>
        <pc:inkChg chg="add mod">
          <ac:chgData name="권 희진" userId="9b051ea7-b388-402d-a36a-4aa50e99f981" providerId="ADAL" clId="{9A8B8850-7133-46FC-9C4A-C1A5164B8DBA}" dt="2023-05-09T05:37:33.557" v="21087"/>
          <ac:inkMkLst>
            <pc:docMk/>
            <pc:sldMk cId="1963376833" sldId="1308"/>
            <ac:inkMk id="142" creationId="{A809FE91-13B2-6293-01E8-29DB99AB3A62}"/>
          </ac:inkMkLst>
        </pc:inkChg>
        <pc:inkChg chg="add mod">
          <ac:chgData name="권 희진" userId="9b051ea7-b388-402d-a36a-4aa50e99f981" providerId="ADAL" clId="{9A8B8850-7133-46FC-9C4A-C1A5164B8DBA}" dt="2023-05-02T05:35:22.648" v="17697"/>
          <ac:inkMkLst>
            <pc:docMk/>
            <pc:sldMk cId="1963376833" sldId="1308"/>
            <ac:inkMk id="142" creationId="{DF1228E4-6EEB-A279-C459-2F02B9981408}"/>
          </ac:inkMkLst>
        </pc:inkChg>
        <pc:inkChg chg="add mod">
          <ac:chgData name="권 희진" userId="9b051ea7-b388-402d-a36a-4aa50e99f981" providerId="ADAL" clId="{9A8B8850-7133-46FC-9C4A-C1A5164B8DBA}" dt="2023-05-02T05:35:22.648" v="17697"/>
          <ac:inkMkLst>
            <pc:docMk/>
            <pc:sldMk cId="1963376833" sldId="1308"/>
            <ac:inkMk id="143" creationId="{99CCDB24-8C05-D25B-4D80-C238799836BD}"/>
          </ac:inkMkLst>
        </pc:inkChg>
        <pc:inkChg chg="add mod">
          <ac:chgData name="권 희진" userId="9b051ea7-b388-402d-a36a-4aa50e99f981" providerId="ADAL" clId="{9A8B8850-7133-46FC-9C4A-C1A5164B8DBA}" dt="2023-05-09T05:37:47.634" v="21090"/>
          <ac:inkMkLst>
            <pc:docMk/>
            <pc:sldMk cId="1963376833" sldId="1308"/>
            <ac:inkMk id="144" creationId="{2899409B-0507-9073-9940-9654CF8774EF}"/>
          </ac:inkMkLst>
        </pc:inkChg>
        <pc:inkChg chg="add mod">
          <ac:chgData name="권 희진" userId="9b051ea7-b388-402d-a36a-4aa50e99f981" providerId="ADAL" clId="{9A8B8850-7133-46FC-9C4A-C1A5164B8DBA}" dt="2023-05-09T05:37:47.634" v="21090"/>
          <ac:inkMkLst>
            <pc:docMk/>
            <pc:sldMk cId="1963376833" sldId="1308"/>
            <ac:inkMk id="145" creationId="{77BA54A0-BB4C-BFAA-72FD-9BF1CE8C8F78}"/>
          </ac:inkMkLst>
        </pc:inkChg>
        <pc:inkChg chg="add del">
          <ac:chgData name="권 희진" userId="9b051ea7-b388-402d-a36a-4aa50e99f981" providerId="ADAL" clId="{9A8B8850-7133-46FC-9C4A-C1A5164B8DBA}" dt="2023-05-08T00:34:18.427" v="17776" actId="478"/>
          <ac:inkMkLst>
            <pc:docMk/>
            <pc:sldMk cId="1963376833" sldId="1308"/>
            <ac:inkMk id="145" creationId="{9644AEE9-4B5D-0C19-A717-0393FDCD8C62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46" creationId="{405176EC-96E7-BA5E-91B7-892579F56281}"/>
          </ac:inkMkLst>
        </pc:inkChg>
        <pc:inkChg chg="add mod">
          <ac:chgData name="권 희진" userId="9b051ea7-b388-402d-a36a-4aa50e99f981" providerId="ADAL" clId="{9A8B8850-7133-46FC-9C4A-C1A5164B8DBA}" dt="2023-05-09T05:42:08.446" v="21106"/>
          <ac:inkMkLst>
            <pc:docMk/>
            <pc:sldMk cId="1963376833" sldId="1308"/>
            <ac:inkMk id="147" creationId="{155EB4E6-786F-CDF3-21E1-4ADA6262B30E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47" creationId="{64E12D23-0B61-E8B7-0E54-E68B31FCDEAC}"/>
          </ac:inkMkLst>
        </pc:inkChg>
        <pc:inkChg chg="add mod">
          <ac:chgData name="권 희진" userId="9b051ea7-b388-402d-a36a-4aa50e99f981" providerId="ADAL" clId="{9A8B8850-7133-46FC-9C4A-C1A5164B8DBA}" dt="2023-05-09T05:42:08.446" v="21106"/>
          <ac:inkMkLst>
            <pc:docMk/>
            <pc:sldMk cId="1963376833" sldId="1308"/>
            <ac:inkMk id="148" creationId="{3C6F78C8-4003-511A-9401-746C14CAF000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48" creationId="{ECB65833-5760-C1A2-B775-D9AA570619C4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49" creationId="{176C20BC-2D27-377C-F262-E4CDD4CD158E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50" creationId="{044A6D18-476A-D1B1-28C2-9D91062F4647}"/>
          </ac:inkMkLst>
        </pc:inkChg>
        <pc:inkChg chg="add del">
          <ac:chgData name="권 희진" userId="9b051ea7-b388-402d-a36a-4aa50e99f981" providerId="ADAL" clId="{9A8B8850-7133-46FC-9C4A-C1A5164B8DBA}" dt="2023-05-09T07:36:35.949" v="21161" actId="478"/>
          <ac:inkMkLst>
            <pc:docMk/>
            <pc:sldMk cId="1963376833" sldId="1308"/>
            <ac:inkMk id="150" creationId="{A7D052E9-A49C-7CA6-9B55-7F4AC3C731EB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51" creationId="{25FEC4BC-3A50-A971-B389-BCEF95621FAB}"/>
          </ac:inkMkLst>
        </pc:inkChg>
        <pc:inkChg chg="add del">
          <ac:chgData name="권 희진" userId="9b051ea7-b388-402d-a36a-4aa50e99f981" providerId="ADAL" clId="{9A8B8850-7133-46FC-9C4A-C1A5164B8DBA}" dt="2023-05-09T07:36:38.514" v="21163" actId="478"/>
          <ac:inkMkLst>
            <pc:docMk/>
            <pc:sldMk cId="1963376833" sldId="1308"/>
            <ac:inkMk id="151" creationId="{D48F241F-4AE0-AFAE-15F2-D7C92E2FF816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52" creationId="{CA2BD56C-E120-CF6C-21E5-49834BFCAB19}"/>
          </ac:inkMkLst>
        </pc:inkChg>
        <pc:inkChg chg="add del">
          <ac:chgData name="권 희진" userId="9b051ea7-b388-402d-a36a-4aa50e99f981" providerId="ADAL" clId="{9A8B8850-7133-46FC-9C4A-C1A5164B8DBA}" dt="2023-05-09T05:41:57.329" v="21099"/>
          <ac:inkMkLst>
            <pc:docMk/>
            <pc:sldMk cId="1963376833" sldId="1308"/>
            <ac:inkMk id="152" creationId="{FFA41BDC-C7A0-5947-2621-24FF28ABF758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53" creationId="{44E44844-DB68-32EE-A3C4-D2D3074AA45D}"/>
          </ac:inkMkLst>
        </pc:inkChg>
        <pc:inkChg chg="add del">
          <ac:chgData name="권 희진" userId="9b051ea7-b388-402d-a36a-4aa50e99f981" providerId="ADAL" clId="{9A8B8850-7133-46FC-9C4A-C1A5164B8DBA}" dt="2023-05-09T05:41:56.948" v="21098"/>
          <ac:inkMkLst>
            <pc:docMk/>
            <pc:sldMk cId="1963376833" sldId="1308"/>
            <ac:inkMk id="153" creationId="{7B57DA39-B17F-7CB9-DE1D-94F5A90A47BD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54" creationId="{0328B1E5-0C77-6E16-6B79-9341547AA4CF}"/>
          </ac:inkMkLst>
        </pc:inkChg>
        <pc:inkChg chg="add del">
          <ac:chgData name="권 희진" userId="9b051ea7-b388-402d-a36a-4aa50e99f981" providerId="ADAL" clId="{9A8B8850-7133-46FC-9C4A-C1A5164B8DBA}" dt="2023-05-09T07:36:38.514" v="21163" actId="478"/>
          <ac:inkMkLst>
            <pc:docMk/>
            <pc:sldMk cId="1963376833" sldId="1308"/>
            <ac:inkMk id="154" creationId="{D51AA93B-EA62-251A-5B42-610F7842FFB5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55" creationId="{8B5DDDB0-B495-E748-212D-0C133EF61007}"/>
          </ac:inkMkLst>
        </pc:inkChg>
        <pc:inkChg chg="add del">
          <ac:chgData name="권 희진" userId="9b051ea7-b388-402d-a36a-4aa50e99f981" providerId="ADAL" clId="{9A8B8850-7133-46FC-9C4A-C1A5164B8DBA}" dt="2023-05-09T07:36:38.514" v="21163" actId="478"/>
          <ac:inkMkLst>
            <pc:docMk/>
            <pc:sldMk cId="1963376833" sldId="1308"/>
            <ac:inkMk id="155" creationId="{F97A332E-E01A-6D6A-74A0-5577BE753987}"/>
          </ac:inkMkLst>
        </pc:inkChg>
        <pc:inkChg chg="add del">
          <ac:chgData name="권 희진" userId="9b051ea7-b388-402d-a36a-4aa50e99f981" providerId="ADAL" clId="{9A8B8850-7133-46FC-9C4A-C1A5164B8DBA}" dt="2023-05-09T07:36:38.514" v="21163" actId="478"/>
          <ac:inkMkLst>
            <pc:docMk/>
            <pc:sldMk cId="1963376833" sldId="1308"/>
            <ac:inkMk id="156" creationId="{0F0D732D-19D3-EF5C-B4ED-FA5860563FEA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56" creationId="{9DEB77FB-CB91-D718-38BC-E8A024B34E89}"/>
          </ac:inkMkLst>
        </pc:inkChg>
        <pc:inkChg chg="add del">
          <ac:chgData name="권 희진" userId="9b051ea7-b388-402d-a36a-4aa50e99f981" providerId="ADAL" clId="{9A8B8850-7133-46FC-9C4A-C1A5164B8DBA}" dt="2023-05-09T07:36:36.567" v="21162" actId="478"/>
          <ac:inkMkLst>
            <pc:docMk/>
            <pc:sldMk cId="1963376833" sldId="1308"/>
            <ac:inkMk id="157" creationId="{E0B80BEB-F0E2-9FD7-1537-54C9660B21EC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57" creationId="{FB29E394-D2B5-0D41-2D4A-20110BB96DA4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58" creationId="{30EE199A-7B2A-CB6A-CF8E-456E736E583E}"/>
          </ac:inkMkLst>
        </pc:inkChg>
        <pc:inkChg chg="add mod">
          <ac:chgData name="권 희진" userId="9b051ea7-b388-402d-a36a-4aa50e99f981" providerId="ADAL" clId="{9A8B8850-7133-46FC-9C4A-C1A5164B8DBA}" dt="2023-05-09T05:42:08.446" v="21106"/>
          <ac:inkMkLst>
            <pc:docMk/>
            <pc:sldMk cId="1963376833" sldId="1308"/>
            <ac:inkMk id="158" creationId="{C17A7F1C-89E2-08A6-4A25-B49518179A10}"/>
          </ac:inkMkLst>
        </pc:inkChg>
        <pc:inkChg chg="add mod">
          <ac:chgData name="권 희진" userId="9b051ea7-b388-402d-a36a-4aa50e99f981" providerId="ADAL" clId="{9A8B8850-7133-46FC-9C4A-C1A5164B8DBA}" dt="2023-05-09T05:42:08.446" v="21106"/>
          <ac:inkMkLst>
            <pc:docMk/>
            <pc:sldMk cId="1963376833" sldId="1308"/>
            <ac:inkMk id="159" creationId="{0E0FD1BD-285A-9267-837B-C0606952D5FA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59" creationId="{8790D158-CDFE-83EF-523A-D72ED38FCFAA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60" creationId="{3CEFD58E-1BD8-6043-E1D8-0BD747A6AA9B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61" creationId="{DD6DC4E2-0131-7C89-619B-B757D2BC0621}"/>
          </ac:inkMkLst>
        </pc:inkChg>
        <pc:inkChg chg="add del">
          <ac:chgData name="권 희진" userId="9b051ea7-b388-402d-a36a-4aa50e99f981" providerId="ADAL" clId="{9A8B8850-7133-46FC-9C4A-C1A5164B8DBA}" dt="2023-05-09T05:44:56.266" v="21108"/>
          <ac:inkMkLst>
            <pc:docMk/>
            <pc:sldMk cId="1963376833" sldId="1308"/>
            <ac:inkMk id="161" creationId="{F2224D11-0751-E16A-FBD9-E6E84A7E79AB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62" creationId="{1D557DE7-061B-EFE0-7195-C704AD0E77E0}"/>
          </ac:inkMkLst>
        </pc:inkChg>
        <pc:inkChg chg="add del">
          <ac:chgData name="권 희진" userId="9b051ea7-b388-402d-a36a-4aa50e99f981" providerId="ADAL" clId="{9A8B8850-7133-46FC-9C4A-C1A5164B8DBA}" dt="2023-05-09T05:45:04.305" v="21110"/>
          <ac:inkMkLst>
            <pc:docMk/>
            <pc:sldMk cId="1963376833" sldId="1308"/>
            <ac:inkMk id="162" creationId="{221BD988-CA80-531A-1E26-CD571D12F5A8}"/>
          </ac:inkMkLst>
        </pc:inkChg>
        <pc:inkChg chg="add mod">
          <ac:chgData name="권 희진" userId="9b051ea7-b388-402d-a36a-4aa50e99f981" providerId="ADAL" clId="{9A8B8850-7133-46FC-9C4A-C1A5164B8DBA}" dt="2023-05-02T05:35:36.089" v="17717"/>
          <ac:inkMkLst>
            <pc:docMk/>
            <pc:sldMk cId="1963376833" sldId="1308"/>
            <ac:inkMk id="163" creationId="{182CBEE5-AD42-A2E0-6FA2-B8C912ED56E8}"/>
          </ac:inkMkLst>
        </pc:inkChg>
        <pc:inkChg chg="add del">
          <ac:chgData name="권 희진" userId="9b051ea7-b388-402d-a36a-4aa50e99f981" providerId="ADAL" clId="{9A8B8850-7133-46FC-9C4A-C1A5164B8DBA}" dt="2023-05-09T05:48:06.796" v="21117"/>
          <ac:inkMkLst>
            <pc:docMk/>
            <pc:sldMk cId="1963376833" sldId="1308"/>
            <ac:inkMk id="163" creationId="{C92BE1C2-AB67-3659-BEC5-AF8BFA9F6CDF}"/>
          </ac:inkMkLst>
        </pc:inkChg>
        <pc:inkChg chg="add del">
          <ac:chgData name="권 희진" userId="9b051ea7-b388-402d-a36a-4aa50e99f981" providerId="ADAL" clId="{9A8B8850-7133-46FC-9C4A-C1A5164B8DBA}" dt="2023-05-09T05:48:06.794" v="21116"/>
          <ac:inkMkLst>
            <pc:docMk/>
            <pc:sldMk cId="1963376833" sldId="1308"/>
            <ac:inkMk id="165" creationId="{D467B10D-94A2-E2F2-B3F1-7D79C1999846}"/>
          </ac:inkMkLst>
        </pc:inkChg>
        <pc:inkChg chg="add del">
          <ac:chgData name="권 희진" userId="9b051ea7-b388-402d-a36a-4aa50e99f981" providerId="ADAL" clId="{9A8B8850-7133-46FC-9C4A-C1A5164B8DBA}" dt="2023-05-09T05:48:08.296" v="21120"/>
          <ac:inkMkLst>
            <pc:docMk/>
            <pc:sldMk cId="1963376833" sldId="1308"/>
            <ac:inkMk id="166" creationId="{5C7B2185-528A-5EBD-B44A-FF54D6E16CD6}"/>
          </ac:inkMkLst>
        </pc:inkChg>
        <pc:inkChg chg="add del">
          <ac:chgData name="권 희진" userId="9b051ea7-b388-402d-a36a-4aa50e99f981" providerId="ADAL" clId="{9A8B8850-7133-46FC-9C4A-C1A5164B8DBA}" dt="2023-05-09T05:48:07.183" v="21119"/>
          <ac:inkMkLst>
            <pc:docMk/>
            <pc:sldMk cId="1963376833" sldId="1308"/>
            <ac:inkMk id="167" creationId="{225E9687-0EC1-2BD9-9710-247E4EB345C1}"/>
          </ac:inkMkLst>
        </pc:inkChg>
        <pc:inkChg chg="add del">
          <ac:chgData name="권 희진" userId="9b051ea7-b388-402d-a36a-4aa50e99f981" providerId="ADAL" clId="{9A8B8850-7133-46FC-9C4A-C1A5164B8DBA}" dt="2023-05-09T05:48:07.183" v="21118"/>
          <ac:inkMkLst>
            <pc:docMk/>
            <pc:sldMk cId="1963376833" sldId="1308"/>
            <ac:inkMk id="168" creationId="{882C03B7-1456-324E-41C6-3FAABCC80A32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68" creationId="{EF1C6B73-59C2-A866-6DBB-82F142F50C7E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69" creationId="{F9464FFF-563A-E21B-C472-3136EBC8030C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70" creationId="{111099E5-DE33-5D4B-88A7-422833C60545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71" creationId="{57B9EF52-E384-F119-7EB2-F236228C62EE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72" creationId="{1AF5549B-BE8E-1517-43D9-7C5DF3BF5987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73" creationId="{ECE179C5-89D3-1BC2-B7BB-2CBF4B9D1E2C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74" creationId="{2A41D9D3-AF7D-7D85-C611-00ECD948B45B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75" creationId="{AA63D855-836A-AE0B-22B6-7A1CC3905F09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76" creationId="{8D9E4092-B6BD-08F8-8746-2B67386D25FC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77" creationId="{0C97B341-DFC5-9E6B-B18E-0F4AD515C468}"/>
          </ac:inkMkLst>
        </pc:inkChg>
        <pc:inkChg chg="add mod">
          <ac:chgData name="권 희진" userId="9b051ea7-b388-402d-a36a-4aa50e99f981" providerId="ADAL" clId="{9A8B8850-7133-46FC-9C4A-C1A5164B8DBA}" dt="2023-05-02T05:36:04.432" v="17729"/>
          <ac:inkMkLst>
            <pc:docMk/>
            <pc:sldMk cId="1963376833" sldId="1308"/>
            <ac:inkMk id="178" creationId="{D4A3D12D-B5A1-2AFC-DBF5-071C46583B97}"/>
          </ac:inkMkLst>
        </pc:inkChg>
        <pc:inkChg chg="add mod">
          <ac:chgData name="권 희진" userId="9b051ea7-b388-402d-a36a-4aa50e99f981" providerId="ADAL" clId="{9A8B8850-7133-46FC-9C4A-C1A5164B8DBA}" dt="2023-05-02T05:59:59.296" v="17737"/>
          <ac:inkMkLst>
            <pc:docMk/>
            <pc:sldMk cId="1963376833" sldId="1308"/>
            <ac:inkMk id="180" creationId="{C84D6ED4-9CED-7CD8-F241-0D11F1045B83}"/>
          </ac:inkMkLst>
        </pc:inkChg>
        <pc:inkChg chg="add mod">
          <ac:chgData name="권 희진" userId="9b051ea7-b388-402d-a36a-4aa50e99f981" providerId="ADAL" clId="{9A8B8850-7133-46FC-9C4A-C1A5164B8DBA}" dt="2023-05-02T05:59:59.296" v="17737"/>
          <ac:inkMkLst>
            <pc:docMk/>
            <pc:sldMk cId="1963376833" sldId="1308"/>
            <ac:inkMk id="181" creationId="{6D57C00D-BFCA-B08A-7B78-6949C24B09FA}"/>
          </ac:inkMkLst>
        </pc:inkChg>
        <pc:inkChg chg="add mod">
          <ac:chgData name="권 희진" userId="9b051ea7-b388-402d-a36a-4aa50e99f981" providerId="ADAL" clId="{9A8B8850-7133-46FC-9C4A-C1A5164B8DBA}" dt="2023-05-02T05:59:59.296" v="17737"/>
          <ac:inkMkLst>
            <pc:docMk/>
            <pc:sldMk cId="1963376833" sldId="1308"/>
            <ac:inkMk id="182" creationId="{27297714-B63D-B262-4627-48BF10F9F93C}"/>
          </ac:inkMkLst>
        </pc:inkChg>
        <pc:inkChg chg="add mod">
          <ac:chgData name="권 희진" userId="9b051ea7-b388-402d-a36a-4aa50e99f981" providerId="ADAL" clId="{9A8B8850-7133-46FC-9C4A-C1A5164B8DBA}" dt="2023-05-02T05:59:59.296" v="17737"/>
          <ac:inkMkLst>
            <pc:docMk/>
            <pc:sldMk cId="1963376833" sldId="1308"/>
            <ac:inkMk id="183" creationId="{6981E1BB-5223-EEEE-86DD-45BF34D15ADE}"/>
          </ac:inkMkLst>
        </pc:inkChg>
        <pc:inkChg chg="add mod">
          <ac:chgData name="권 희진" userId="9b051ea7-b388-402d-a36a-4aa50e99f981" providerId="ADAL" clId="{9A8B8850-7133-46FC-9C4A-C1A5164B8DBA}" dt="2023-05-02T05:59:59.296" v="17737"/>
          <ac:inkMkLst>
            <pc:docMk/>
            <pc:sldMk cId="1963376833" sldId="1308"/>
            <ac:inkMk id="185" creationId="{4ACA2683-CDEA-9CAC-DD94-FE36AC82B5F1}"/>
          </ac:inkMkLst>
        </pc:inkChg>
        <pc:inkChg chg="add mod">
          <ac:chgData name="권 희진" userId="9b051ea7-b388-402d-a36a-4aa50e99f981" providerId="ADAL" clId="{9A8B8850-7133-46FC-9C4A-C1A5164B8DBA}" dt="2023-05-02T05:59:59.296" v="17737"/>
          <ac:inkMkLst>
            <pc:docMk/>
            <pc:sldMk cId="1963376833" sldId="1308"/>
            <ac:inkMk id="186" creationId="{E27F610E-36F4-A0FF-0E0A-A0169BA18645}"/>
          </ac:inkMkLst>
        </pc:inkChg>
        <pc:inkChg chg="add mod">
          <ac:chgData name="권 희진" userId="9b051ea7-b388-402d-a36a-4aa50e99f981" providerId="ADAL" clId="{9A8B8850-7133-46FC-9C4A-C1A5164B8DBA}" dt="2023-05-02T06:00:09.285" v="17755"/>
          <ac:inkMkLst>
            <pc:docMk/>
            <pc:sldMk cId="1963376833" sldId="1308"/>
            <ac:inkMk id="188" creationId="{7B8246AD-FB52-03FA-3324-FDBC270AB044}"/>
          </ac:inkMkLst>
        </pc:inkChg>
        <pc:inkChg chg="add mod">
          <ac:chgData name="권 희진" userId="9b051ea7-b388-402d-a36a-4aa50e99f981" providerId="ADAL" clId="{9A8B8850-7133-46FC-9C4A-C1A5164B8DBA}" dt="2023-05-02T06:00:09.285" v="17755"/>
          <ac:inkMkLst>
            <pc:docMk/>
            <pc:sldMk cId="1963376833" sldId="1308"/>
            <ac:inkMk id="189" creationId="{6014F7D5-B443-91C2-267E-878AFE13AC56}"/>
          </ac:inkMkLst>
        </pc:inkChg>
        <pc:inkChg chg="add mod">
          <ac:chgData name="권 희진" userId="9b051ea7-b388-402d-a36a-4aa50e99f981" providerId="ADAL" clId="{9A8B8850-7133-46FC-9C4A-C1A5164B8DBA}" dt="2023-05-02T06:00:09.285" v="17755"/>
          <ac:inkMkLst>
            <pc:docMk/>
            <pc:sldMk cId="1963376833" sldId="1308"/>
            <ac:inkMk id="190" creationId="{71D687A4-BE33-85FE-210A-E1FB4BC3389D}"/>
          </ac:inkMkLst>
        </pc:inkChg>
        <pc:inkChg chg="add mod">
          <ac:chgData name="권 희진" userId="9b051ea7-b388-402d-a36a-4aa50e99f981" providerId="ADAL" clId="{9A8B8850-7133-46FC-9C4A-C1A5164B8DBA}" dt="2023-05-02T06:00:09.285" v="17755"/>
          <ac:inkMkLst>
            <pc:docMk/>
            <pc:sldMk cId="1963376833" sldId="1308"/>
            <ac:inkMk id="191" creationId="{FA2BAC6F-585E-0FEE-AE2B-F5EA07A3AAC8}"/>
          </ac:inkMkLst>
        </pc:inkChg>
        <pc:inkChg chg="add mod">
          <ac:chgData name="권 희진" userId="9b051ea7-b388-402d-a36a-4aa50e99f981" providerId="ADAL" clId="{9A8B8850-7133-46FC-9C4A-C1A5164B8DBA}" dt="2023-05-02T06:00:09.285" v="17755"/>
          <ac:inkMkLst>
            <pc:docMk/>
            <pc:sldMk cId="1963376833" sldId="1308"/>
            <ac:inkMk id="192" creationId="{E32982D0-9720-126D-CEDD-D7AB0BE89CD6}"/>
          </ac:inkMkLst>
        </pc:inkChg>
        <pc:inkChg chg="add mod">
          <ac:chgData name="권 희진" userId="9b051ea7-b388-402d-a36a-4aa50e99f981" providerId="ADAL" clId="{9A8B8850-7133-46FC-9C4A-C1A5164B8DBA}" dt="2023-05-02T06:00:09.285" v="17755"/>
          <ac:inkMkLst>
            <pc:docMk/>
            <pc:sldMk cId="1963376833" sldId="1308"/>
            <ac:inkMk id="193" creationId="{7E96CDD6-7B6F-BCBA-D67C-B93E3F87058C}"/>
          </ac:inkMkLst>
        </pc:inkChg>
        <pc:inkChg chg="add mod">
          <ac:chgData name="권 희진" userId="9b051ea7-b388-402d-a36a-4aa50e99f981" providerId="ADAL" clId="{9A8B8850-7133-46FC-9C4A-C1A5164B8DBA}" dt="2023-05-02T06:00:09.285" v="17755"/>
          <ac:inkMkLst>
            <pc:docMk/>
            <pc:sldMk cId="1963376833" sldId="1308"/>
            <ac:inkMk id="194" creationId="{7BA497F7-A8F7-EEBC-327D-38E5B711280C}"/>
          </ac:inkMkLst>
        </pc:inkChg>
        <pc:inkChg chg="add mod">
          <ac:chgData name="권 희진" userId="9b051ea7-b388-402d-a36a-4aa50e99f981" providerId="ADAL" clId="{9A8B8850-7133-46FC-9C4A-C1A5164B8DBA}" dt="2023-05-02T06:00:09.285" v="17755"/>
          <ac:inkMkLst>
            <pc:docMk/>
            <pc:sldMk cId="1963376833" sldId="1308"/>
            <ac:inkMk id="195" creationId="{2B7082B7-211A-6ACF-A55C-0A99424F84BA}"/>
          </ac:inkMkLst>
        </pc:inkChg>
        <pc:inkChg chg="add mod">
          <ac:chgData name="권 희진" userId="9b051ea7-b388-402d-a36a-4aa50e99f981" providerId="ADAL" clId="{9A8B8850-7133-46FC-9C4A-C1A5164B8DBA}" dt="2023-05-02T06:00:09.285" v="17755"/>
          <ac:inkMkLst>
            <pc:docMk/>
            <pc:sldMk cId="1963376833" sldId="1308"/>
            <ac:inkMk id="196" creationId="{F2EAACF0-DA42-B77C-955A-48CCB348A742}"/>
          </ac:inkMkLst>
        </pc:inkChg>
        <pc:inkChg chg="add mod">
          <ac:chgData name="권 희진" userId="9b051ea7-b388-402d-a36a-4aa50e99f981" providerId="ADAL" clId="{9A8B8850-7133-46FC-9C4A-C1A5164B8DBA}" dt="2023-05-02T06:00:09.285" v="17755"/>
          <ac:inkMkLst>
            <pc:docMk/>
            <pc:sldMk cId="1963376833" sldId="1308"/>
            <ac:inkMk id="197" creationId="{69C7A704-03F4-8234-EFD2-48E47133F95A}"/>
          </ac:inkMkLst>
        </pc:inkChg>
        <pc:inkChg chg="add mod">
          <ac:chgData name="권 희진" userId="9b051ea7-b388-402d-a36a-4aa50e99f981" providerId="ADAL" clId="{9A8B8850-7133-46FC-9C4A-C1A5164B8DBA}" dt="2023-05-02T06:00:09.285" v="17755"/>
          <ac:inkMkLst>
            <pc:docMk/>
            <pc:sldMk cId="1963376833" sldId="1308"/>
            <ac:inkMk id="198" creationId="{862EEE51-0B1F-6BA9-49A8-7E483FF8C6D1}"/>
          </ac:inkMkLst>
        </pc:inkChg>
        <pc:inkChg chg="add mod">
          <ac:chgData name="권 희진" userId="9b051ea7-b388-402d-a36a-4aa50e99f981" providerId="ADAL" clId="{9A8B8850-7133-46FC-9C4A-C1A5164B8DBA}" dt="2023-05-02T06:00:09.285" v="17755"/>
          <ac:inkMkLst>
            <pc:docMk/>
            <pc:sldMk cId="1963376833" sldId="1308"/>
            <ac:inkMk id="199" creationId="{67B17E56-3053-87A9-933C-0DD4AEA2B026}"/>
          </ac:inkMkLst>
        </pc:inkChg>
        <pc:inkChg chg="add mod">
          <ac:chgData name="권 희진" userId="9b051ea7-b388-402d-a36a-4aa50e99f981" providerId="ADAL" clId="{9A8B8850-7133-46FC-9C4A-C1A5164B8DBA}" dt="2023-05-02T06:00:09.285" v="17755"/>
          <ac:inkMkLst>
            <pc:docMk/>
            <pc:sldMk cId="1963376833" sldId="1308"/>
            <ac:inkMk id="200" creationId="{56FE09C1-3615-02CA-3815-5B5DC2B76690}"/>
          </ac:inkMkLst>
        </pc:inkChg>
        <pc:inkChg chg="add mod">
          <ac:chgData name="권 희진" userId="9b051ea7-b388-402d-a36a-4aa50e99f981" providerId="ADAL" clId="{9A8B8850-7133-46FC-9C4A-C1A5164B8DBA}" dt="2023-05-02T06:00:09.285" v="17755"/>
          <ac:inkMkLst>
            <pc:docMk/>
            <pc:sldMk cId="1963376833" sldId="1308"/>
            <ac:inkMk id="201" creationId="{F9E80F0C-F963-187D-EB30-78A41E8A2A24}"/>
          </ac:inkMkLst>
        </pc:inkChg>
        <pc:inkChg chg="add mod">
          <ac:chgData name="권 희진" userId="9b051ea7-b388-402d-a36a-4aa50e99f981" providerId="ADAL" clId="{9A8B8850-7133-46FC-9C4A-C1A5164B8DBA}" dt="2023-05-02T06:00:09.285" v="17755"/>
          <ac:inkMkLst>
            <pc:docMk/>
            <pc:sldMk cId="1963376833" sldId="1308"/>
            <ac:inkMk id="202" creationId="{6058B2EA-AEB5-0F01-479A-B3BB3BC2F080}"/>
          </ac:inkMkLst>
        </pc:inkChg>
        <pc:inkChg chg="add mod">
          <ac:chgData name="권 희진" userId="9b051ea7-b388-402d-a36a-4aa50e99f981" providerId="ADAL" clId="{9A8B8850-7133-46FC-9C4A-C1A5164B8DBA}" dt="2023-05-02T06:00:09.285" v="17755"/>
          <ac:inkMkLst>
            <pc:docMk/>
            <pc:sldMk cId="1963376833" sldId="1308"/>
            <ac:inkMk id="203" creationId="{7F4321BB-551F-315A-C0EA-2931CCD3141F}"/>
          </ac:inkMkLst>
        </pc:inkChg>
        <pc:inkChg chg="add del">
          <ac:chgData name="권 희진" userId="9b051ea7-b388-402d-a36a-4aa50e99f981" providerId="ADAL" clId="{9A8B8850-7133-46FC-9C4A-C1A5164B8DBA}" dt="2023-05-08T00:34:21.760" v="17777" actId="478"/>
          <ac:inkMkLst>
            <pc:docMk/>
            <pc:sldMk cId="1963376833" sldId="1308"/>
            <ac:inkMk id="204" creationId="{2BCF2184-E73C-A467-2C1D-EA735B7B8306}"/>
          </ac:inkMkLst>
        </pc:inkChg>
        <pc:inkChg chg="add mod">
          <ac:chgData name="권 희진" userId="9b051ea7-b388-402d-a36a-4aa50e99f981" providerId="ADAL" clId="{9A8B8850-7133-46FC-9C4A-C1A5164B8DBA}" dt="2023-05-02T06:00:15.071" v="17764"/>
          <ac:inkMkLst>
            <pc:docMk/>
            <pc:sldMk cId="1963376833" sldId="1308"/>
            <ac:inkMk id="206" creationId="{85BAC81B-5F7E-9986-C27F-253913C3C781}"/>
          </ac:inkMkLst>
        </pc:inkChg>
        <pc:inkChg chg="add mod">
          <ac:chgData name="권 희진" userId="9b051ea7-b388-402d-a36a-4aa50e99f981" providerId="ADAL" clId="{9A8B8850-7133-46FC-9C4A-C1A5164B8DBA}" dt="2023-05-02T06:00:15.071" v="17764"/>
          <ac:inkMkLst>
            <pc:docMk/>
            <pc:sldMk cId="1963376833" sldId="1308"/>
            <ac:inkMk id="207" creationId="{1C0A0C2D-EE22-C53F-E65A-C38DDAFCDBB9}"/>
          </ac:inkMkLst>
        </pc:inkChg>
        <pc:inkChg chg="add mod">
          <ac:chgData name="권 희진" userId="9b051ea7-b388-402d-a36a-4aa50e99f981" providerId="ADAL" clId="{9A8B8850-7133-46FC-9C4A-C1A5164B8DBA}" dt="2023-05-02T06:00:15.071" v="17764"/>
          <ac:inkMkLst>
            <pc:docMk/>
            <pc:sldMk cId="1963376833" sldId="1308"/>
            <ac:inkMk id="208" creationId="{FA18ACFC-5CE2-AF72-E369-2FBA6E8C2B04}"/>
          </ac:inkMkLst>
        </pc:inkChg>
        <pc:inkChg chg="add mod">
          <ac:chgData name="권 희진" userId="9b051ea7-b388-402d-a36a-4aa50e99f981" providerId="ADAL" clId="{9A8B8850-7133-46FC-9C4A-C1A5164B8DBA}" dt="2023-05-02T06:00:15.071" v="17764"/>
          <ac:inkMkLst>
            <pc:docMk/>
            <pc:sldMk cId="1963376833" sldId="1308"/>
            <ac:inkMk id="209" creationId="{7828C55A-D9D3-4EB8-291B-A906B9F491ED}"/>
          </ac:inkMkLst>
        </pc:inkChg>
        <pc:inkChg chg="add mod">
          <ac:chgData name="권 희진" userId="9b051ea7-b388-402d-a36a-4aa50e99f981" providerId="ADAL" clId="{9A8B8850-7133-46FC-9C4A-C1A5164B8DBA}" dt="2023-05-02T06:00:15.071" v="17764"/>
          <ac:inkMkLst>
            <pc:docMk/>
            <pc:sldMk cId="1963376833" sldId="1308"/>
            <ac:inkMk id="210" creationId="{360EDBDA-8346-D6BD-FFC0-DE4EB52439EC}"/>
          </ac:inkMkLst>
        </pc:inkChg>
        <pc:inkChg chg="add mod">
          <ac:chgData name="권 희진" userId="9b051ea7-b388-402d-a36a-4aa50e99f981" providerId="ADAL" clId="{9A8B8850-7133-46FC-9C4A-C1A5164B8DBA}" dt="2023-05-02T06:00:15.071" v="17764"/>
          <ac:inkMkLst>
            <pc:docMk/>
            <pc:sldMk cId="1963376833" sldId="1308"/>
            <ac:inkMk id="211" creationId="{D5117C24-F3CB-5582-F844-942792B944AD}"/>
          </ac:inkMkLst>
        </pc:inkChg>
        <pc:inkChg chg="add mod">
          <ac:chgData name="권 희진" userId="9b051ea7-b388-402d-a36a-4aa50e99f981" providerId="ADAL" clId="{9A8B8850-7133-46FC-9C4A-C1A5164B8DBA}" dt="2023-05-02T06:00:15.071" v="17764"/>
          <ac:inkMkLst>
            <pc:docMk/>
            <pc:sldMk cId="1963376833" sldId="1308"/>
            <ac:inkMk id="212" creationId="{F8A15FC4-DBFA-5FBA-5BA5-6F7A57A5F801}"/>
          </ac:inkMkLst>
        </pc:inkChg>
        <pc:inkChg chg="add mod">
          <ac:chgData name="권 희진" userId="9b051ea7-b388-402d-a36a-4aa50e99f981" providerId="ADAL" clId="{9A8B8850-7133-46FC-9C4A-C1A5164B8DBA}" dt="2023-05-02T06:00:15.071" v="17764"/>
          <ac:inkMkLst>
            <pc:docMk/>
            <pc:sldMk cId="1963376833" sldId="1308"/>
            <ac:inkMk id="213" creationId="{3AA307E6-8C27-F7CF-8554-EEBA94D43C35}"/>
          </ac:inkMkLst>
        </pc:inkChg>
        <pc:inkChg chg="add mod">
          <ac:chgData name="권 희진" userId="9b051ea7-b388-402d-a36a-4aa50e99f981" providerId="ADAL" clId="{9A8B8850-7133-46FC-9C4A-C1A5164B8DBA}" dt="2023-05-02T06:00:20.584" v="17774"/>
          <ac:inkMkLst>
            <pc:docMk/>
            <pc:sldMk cId="1963376833" sldId="1308"/>
            <ac:inkMk id="215" creationId="{AA580487-31FD-BD7F-2C12-27BC0A25EED2}"/>
          </ac:inkMkLst>
        </pc:inkChg>
        <pc:inkChg chg="add mod">
          <ac:chgData name="권 희진" userId="9b051ea7-b388-402d-a36a-4aa50e99f981" providerId="ADAL" clId="{9A8B8850-7133-46FC-9C4A-C1A5164B8DBA}" dt="2023-05-02T06:00:20.584" v="17774"/>
          <ac:inkMkLst>
            <pc:docMk/>
            <pc:sldMk cId="1963376833" sldId="1308"/>
            <ac:inkMk id="216" creationId="{C71AF418-94A9-8669-26C3-4754E9D82DDB}"/>
          </ac:inkMkLst>
        </pc:inkChg>
        <pc:inkChg chg="add mod">
          <ac:chgData name="권 희진" userId="9b051ea7-b388-402d-a36a-4aa50e99f981" providerId="ADAL" clId="{9A8B8850-7133-46FC-9C4A-C1A5164B8DBA}" dt="2023-05-02T06:00:20.584" v="17774"/>
          <ac:inkMkLst>
            <pc:docMk/>
            <pc:sldMk cId="1963376833" sldId="1308"/>
            <ac:inkMk id="217" creationId="{C21429CD-0292-E4F6-DFCA-1A85F6075952}"/>
          </ac:inkMkLst>
        </pc:inkChg>
        <pc:inkChg chg="add mod">
          <ac:chgData name="권 희진" userId="9b051ea7-b388-402d-a36a-4aa50e99f981" providerId="ADAL" clId="{9A8B8850-7133-46FC-9C4A-C1A5164B8DBA}" dt="2023-05-02T06:00:20.584" v="17774"/>
          <ac:inkMkLst>
            <pc:docMk/>
            <pc:sldMk cId="1963376833" sldId="1308"/>
            <ac:inkMk id="218" creationId="{7B7669F3-DB05-C0C2-9AED-06E4596E86DE}"/>
          </ac:inkMkLst>
        </pc:inkChg>
        <pc:inkChg chg="add mod">
          <ac:chgData name="권 희진" userId="9b051ea7-b388-402d-a36a-4aa50e99f981" providerId="ADAL" clId="{9A8B8850-7133-46FC-9C4A-C1A5164B8DBA}" dt="2023-05-02T06:00:20.584" v="17774"/>
          <ac:inkMkLst>
            <pc:docMk/>
            <pc:sldMk cId="1963376833" sldId="1308"/>
            <ac:inkMk id="219" creationId="{0F0434BF-C68A-5AC3-A8D9-B64EE4586BF5}"/>
          </ac:inkMkLst>
        </pc:inkChg>
        <pc:inkChg chg="add mod">
          <ac:chgData name="권 희진" userId="9b051ea7-b388-402d-a36a-4aa50e99f981" providerId="ADAL" clId="{9A8B8850-7133-46FC-9C4A-C1A5164B8DBA}" dt="2023-05-02T06:00:20.584" v="17774"/>
          <ac:inkMkLst>
            <pc:docMk/>
            <pc:sldMk cId="1963376833" sldId="1308"/>
            <ac:inkMk id="220" creationId="{D3FDE0AA-92DE-3F82-33C6-53F8B1E55B90}"/>
          </ac:inkMkLst>
        </pc:inkChg>
        <pc:inkChg chg="add mod">
          <ac:chgData name="권 희진" userId="9b051ea7-b388-402d-a36a-4aa50e99f981" providerId="ADAL" clId="{9A8B8850-7133-46FC-9C4A-C1A5164B8DBA}" dt="2023-05-02T06:00:20.584" v="17774"/>
          <ac:inkMkLst>
            <pc:docMk/>
            <pc:sldMk cId="1963376833" sldId="1308"/>
            <ac:inkMk id="221" creationId="{8B15D13A-4FA0-5920-7352-6C938E616453}"/>
          </ac:inkMkLst>
        </pc:inkChg>
        <pc:inkChg chg="add mod">
          <ac:chgData name="권 희진" userId="9b051ea7-b388-402d-a36a-4aa50e99f981" providerId="ADAL" clId="{9A8B8850-7133-46FC-9C4A-C1A5164B8DBA}" dt="2023-05-02T06:00:20.584" v="17774"/>
          <ac:inkMkLst>
            <pc:docMk/>
            <pc:sldMk cId="1963376833" sldId="1308"/>
            <ac:inkMk id="222" creationId="{64D94EB6-243C-A552-C443-46D6110E3ECA}"/>
          </ac:inkMkLst>
        </pc:inkChg>
        <pc:inkChg chg="add mod">
          <ac:chgData name="권 희진" userId="9b051ea7-b388-402d-a36a-4aa50e99f981" providerId="ADAL" clId="{9A8B8850-7133-46FC-9C4A-C1A5164B8DBA}" dt="2023-05-02T06:00:20.584" v="17774"/>
          <ac:inkMkLst>
            <pc:docMk/>
            <pc:sldMk cId="1963376833" sldId="1308"/>
            <ac:inkMk id="223" creationId="{5A047B40-6F64-8E8A-D9E5-B336DB94F312}"/>
          </ac:inkMkLst>
        </pc:inkChg>
        <pc:cxnChg chg="del">
          <ac:chgData name="권 희진" userId="9b051ea7-b388-402d-a36a-4aa50e99f981" providerId="ADAL" clId="{9A8B8850-7133-46FC-9C4A-C1A5164B8DBA}" dt="2023-04-10T08:51:47.620" v="13253" actId="478"/>
          <ac:cxnSpMkLst>
            <pc:docMk/>
            <pc:sldMk cId="1963376833" sldId="1308"/>
            <ac:cxnSpMk id="22" creationId="{0EF32953-5427-2AF5-1178-E6295247ECD9}"/>
          </ac:cxnSpMkLst>
        </pc:cxnChg>
      </pc:sldChg>
      <pc:sldChg chg="del">
        <pc:chgData name="권 희진" userId="9b051ea7-b388-402d-a36a-4aa50e99f981" providerId="ADAL" clId="{9A8B8850-7133-46FC-9C4A-C1A5164B8DBA}" dt="2023-03-07T00:42:53.582" v="7" actId="47"/>
        <pc:sldMkLst>
          <pc:docMk/>
          <pc:sldMk cId="752759586" sldId="1309"/>
        </pc:sldMkLst>
      </pc:sldChg>
      <pc:sldChg chg="addSp delSp modSp add mod">
        <pc:chgData name="권 희진" userId="9b051ea7-b388-402d-a36a-4aa50e99f981" providerId="ADAL" clId="{9A8B8850-7133-46FC-9C4A-C1A5164B8DBA}" dt="2023-04-24T00:27:19.259" v="17067" actId="166"/>
        <pc:sldMkLst>
          <pc:docMk/>
          <pc:sldMk cId="3126831002" sldId="1309"/>
        </pc:sldMkLst>
        <pc:spChg chg="add mod">
          <ac:chgData name="권 희진" userId="9b051ea7-b388-402d-a36a-4aa50e99f981" providerId="ADAL" clId="{9A8B8850-7133-46FC-9C4A-C1A5164B8DBA}" dt="2023-04-24T00:25:20.142" v="17048" actId="14100"/>
          <ac:spMkLst>
            <pc:docMk/>
            <pc:sldMk cId="3126831002" sldId="1309"/>
            <ac:spMk id="4" creationId="{13459391-ED8D-D6E2-CB1A-88A74EA3FC2A}"/>
          </ac:spMkLst>
        </pc:spChg>
        <pc:spChg chg="del">
          <ac:chgData name="권 희진" userId="9b051ea7-b388-402d-a36a-4aa50e99f981" providerId="ADAL" clId="{9A8B8850-7133-46FC-9C4A-C1A5164B8DBA}" dt="2023-04-11T02:05:06.088" v="13995" actId="478"/>
          <ac:spMkLst>
            <pc:docMk/>
            <pc:sldMk cId="3126831002" sldId="1309"/>
            <ac:spMk id="5" creationId="{483DF534-14E4-8A14-D4EA-A00D79F536CF}"/>
          </ac:spMkLst>
        </pc:spChg>
        <pc:spChg chg="add mod">
          <ac:chgData name="권 희진" userId="9b051ea7-b388-402d-a36a-4aa50e99f981" providerId="ADAL" clId="{9A8B8850-7133-46FC-9C4A-C1A5164B8DBA}" dt="2023-04-24T00:27:02.917" v="17061" actId="20577"/>
          <ac:spMkLst>
            <pc:docMk/>
            <pc:sldMk cId="3126831002" sldId="1309"/>
            <ac:spMk id="6" creationId="{A4927176-DEA6-510B-18D3-011C3A8436A0}"/>
          </ac:spMkLst>
        </pc:spChg>
        <pc:spChg chg="del">
          <ac:chgData name="권 희진" userId="9b051ea7-b388-402d-a36a-4aa50e99f981" providerId="ADAL" clId="{9A8B8850-7133-46FC-9C4A-C1A5164B8DBA}" dt="2023-04-11T01:20:12.765" v="13902" actId="478"/>
          <ac:spMkLst>
            <pc:docMk/>
            <pc:sldMk cId="3126831002" sldId="1309"/>
            <ac:spMk id="7" creationId="{F3934013-55E9-18ED-9244-962CCCF8AAE9}"/>
          </ac:spMkLst>
        </pc:spChg>
        <pc:spChg chg="add del mod">
          <ac:chgData name="권 희진" userId="9b051ea7-b388-402d-a36a-4aa50e99f981" providerId="ADAL" clId="{9A8B8850-7133-46FC-9C4A-C1A5164B8DBA}" dt="2023-04-11T02:05:09.389" v="13996" actId="478"/>
          <ac:spMkLst>
            <pc:docMk/>
            <pc:sldMk cId="3126831002" sldId="1309"/>
            <ac:spMk id="8" creationId="{608DA013-7F13-2925-5D5C-CE20AF2D938B}"/>
          </ac:spMkLst>
        </pc:spChg>
        <pc:spChg chg="mod">
          <ac:chgData name="권 희진" userId="9b051ea7-b388-402d-a36a-4aa50e99f981" providerId="ADAL" clId="{9A8B8850-7133-46FC-9C4A-C1A5164B8DBA}" dt="2023-04-11T02:04:26.014" v="13991" actId="20577"/>
          <ac:spMkLst>
            <pc:docMk/>
            <pc:sldMk cId="3126831002" sldId="1309"/>
            <ac:spMk id="9" creationId="{28328388-8AEC-E74F-C696-F57D7421226F}"/>
          </ac:spMkLst>
        </pc:spChg>
        <pc:spChg chg="del">
          <ac:chgData name="권 희진" userId="9b051ea7-b388-402d-a36a-4aa50e99f981" providerId="ADAL" clId="{9A8B8850-7133-46FC-9C4A-C1A5164B8DBA}" dt="2023-04-11T01:20:12.765" v="13902" actId="478"/>
          <ac:spMkLst>
            <pc:docMk/>
            <pc:sldMk cId="3126831002" sldId="1309"/>
            <ac:spMk id="13" creationId="{305B0701-9DC5-DBB2-99B3-15B478DA9805}"/>
          </ac:spMkLst>
        </pc:spChg>
        <pc:spChg chg="del">
          <ac:chgData name="권 희진" userId="9b051ea7-b388-402d-a36a-4aa50e99f981" providerId="ADAL" clId="{9A8B8850-7133-46FC-9C4A-C1A5164B8DBA}" dt="2023-04-11T01:20:12.765" v="13902" actId="478"/>
          <ac:spMkLst>
            <pc:docMk/>
            <pc:sldMk cId="3126831002" sldId="1309"/>
            <ac:spMk id="14" creationId="{551BCF7E-E232-1C74-0657-711E41E5072F}"/>
          </ac:spMkLst>
        </pc:spChg>
        <pc:spChg chg="del">
          <ac:chgData name="권 희진" userId="9b051ea7-b388-402d-a36a-4aa50e99f981" providerId="ADAL" clId="{9A8B8850-7133-46FC-9C4A-C1A5164B8DBA}" dt="2023-04-11T01:20:12.765" v="13902" actId="478"/>
          <ac:spMkLst>
            <pc:docMk/>
            <pc:sldMk cId="3126831002" sldId="1309"/>
            <ac:spMk id="15" creationId="{F9A0D12B-9D32-52BF-9157-F7B689C3504E}"/>
          </ac:spMkLst>
        </pc:spChg>
        <pc:spChg chg="add del mod">
          <ac:chgData name="권 희진" userId="9b051ea7-b388-402d-a36a-4aa50e99f981" providerId="ADAL" clId="{9A8B8850-7133-46FC-9C4A-C1A5164B8DBA}" dt="2023-04-11T02:05:09.389" v="13996" actId="478"/>
          <ac:spMkLst>
            <pc:docMk/>
            <pc:sldMk cId="3126831002" sldId="1309"/>
            <ac:spMk id="20" creationId="{1FFCF444-FB42-B997-D2E2-D6EF44285F55}"/>
          </ac:spMkLst>
        </pc:spChg>
        <pc:spChg chg="add del mod">
          <ac:chgData name="권 희진" userId="9b051ea7-b388-402d-a36a-4aa50e99f981" providerId="ADAL" clId="{9A8B8850-7133-46FC-9C4A-C1A5164B8DBA}" dt="2023-04-11T02:05:09.389" v="13996" actId="478"/>
          <ac:spMkLst>
            <pc:docMk/>
            <pc:sldMk cId="3126831002" sldId="1309"/>
            <ac:spMk id="22" creationId="{373CC2E4-D495-D524-5244-15F4BA6B6E20}"/>
          </ac:spMkLst>
        </pc:spChg>
        <pc:spChg chg="add mod">
          <ac:chgData name="권 희진" userId="9b051ea7-b388-402d-a36a-4aa50e99f981" providerId="ADAL" clId="{9A8B8850-7133-46FC-9C4A-C1A5164B8DBA}" dt="2023-04-24T00:27:13.872" v="17066" actId="1076"/>
          <ac:spMkLst>
            <pc:docMk/>
            <pc:sldMk cId="3126831002" sldId="1309"/>
            <ac:spMk id="29" creationId="{3A42F9F4-C365-9477-730E-DAB1F9ACAD96}"/>
          </ac:spMkLst>
        </pc:spChg>
        <pc:spChg chg="del">
          <ac:chgData name="권 희진" userId="9b051ea7-b388-402d-a36a-4aa50e99f981" providerId="ADAL" clId="{9A8B8850-7133-46FC-9C4A-C1A5164B8DBA}" dt="2023-04-11T01:20:12.765" v="13902" actId="478"/>
          <ac:spMkLst>
            <pc:docMk/>
            <pc:sldMk cId="3126831002" sldId="1309"/>
            <ac:spMk id="29" creationId="{C87E21D0-274D-CBEB-2E90-157A817A8D7A}"/>
          </ac:spMkLst>
        </pc:spChg>
        <pc:spChg chg="add mod">
          <ac:chgData name="권 희진" userId="9b051ea7-b388-402d-a36a-4aa50e99f981" providerId="ADAL" clId="{9A8B8850-7133-46FC-9C4A-C1A5164B8DBA}" dt="2023-04-18T04:37:33.877" v="14231" actId="1076"/>
          <ac:spMkLst>
            <pc:docMk/>
            <pc:sldMk cId="3126831002" sldId="1309"/>
            <ac:spMk id="31" creationId="{7F4BF8A3-5363-89CC-77AD-FFBF8C18BA13}"/>
          </ac:spMkLst>
        </pc:spChg>
        <pc:spChg chg="del">
          <ac:chgData name="권 희진" userId="9b051ea7-b388-402d-a36a-4aa50e99f981" providerId="ADAL" clId="{9A8B8850-7133-46FC-9C4A-C1A5164B8DBA}" dt="2023-04-11T01:20:12.765" v="13902" actId="478"/>
          <ac:spMkLst>
            <pc:docMk/>
            <pc:sldMk cId="3126831002" sldId="1309"/>
            <ac:spMk id="40" creationId="{9A72D0AD-1153-C911-0D5A-8DCEE6AA764D}"/>
          </ac:spMkLst>
        </pc:spChg>
        <pc:spChg chg="del">
          <ac:chgData name="권 희진" userId="9b051ea7-b388-402d-a36a-4aa50e99f981" providerId="ADAL" clId="{9A8B8850-7133-46FC-9C4A-C1A5164B8DBA}" dt="2023-04-11T01:20:12.765" v="13902" actId="478"/>
          <ac:spMkLst>
            <pc:docMk/>
            <pc:sldMk cId="3126831002" sldId="1309"/>
            <ac:spMk id="45" creationId="{AA8CDF57-8471-8492-39D1-FD004F0DF8B0}"/>
          </ac:spMkLst>
        </pc:spChg>
        <pc:spChg chg="mod">
          <ac:chgData name="권 희진" userId="9b051ea7-b388-402d-a36a-4aa50e99f981" providerId="ADAL" clId="{9A8B8850-7133-46FC-9C4A-C1A5164B8DBA}" dt="2023-04-11T01:20:32.695" v="13951" actId="20577"/>
          <ac:spMkLst>
            <pc:docMk/>
            <pc:sldMk cId="3126831002" sldId="1309"/>
            <ac:spMk id="58" creationId="{89F3FC8F-7E5F-31A3-511F-87C8311D8600}"/>
          </ac:spMkLst>
        </pc:spChg>
        <pc:grpChg chg="del">
          <ac:chgData name="권 희진" userId="9b051ea7-b388-402d-a36a-4aa50e99f981" providerId="ADAL" clId="{9A8B8850-7133-46FC-9C4A-C1A5164B8DBA}" dt="2023-04-11T01:20:12.765" v="13902" actId="478"/>
          <ac:grpSpMkLst>
            <pc:docMk/>
            <pc:sldMk cId="3126831002" sldId="1309"/>
            <ac:grpSpMk id="26" creationId="{5460CBD7-EA8F-D6A8-9F92-FFBBE59E425E}"/>
          </ac:grpSpMkLst>
        </pc:grpChg>
        <pc:grpChg chg="del">
          <ac:chgData name="권 희진" userId="9b051ea7-b388-402d-a36a-4aa50e99f981" providerId="ADAL" clId="{9A8B8850-7133-46FC-9C4A-C1A5164B8DBA}" dt="2023-04-11T01:20:12.765" v="13902" actId="478"/>
          <ac:grpSpMkLst>
            <pc:docMk/>
            <pc:sldMk cId="3126831002" sldId="1309"/>
            <ac:grpSpMk id="27" creationId="{9E6A1706-CBD9-FC85-CC3B-00AA3E36B195}"/>
          </ac:grpSpMkLst>
        </pc:grpChg>
        <pc:grpChg chg="del">
          <ac:chgData name="권 희진" userId="9b051ea7-b388-402d-a36a-4aa50e99f981" providerId="ADAL" clId="{9A8B8850-7133-46FC-9C4A-C1A5164B8DBA}" dt="2023-04-11T01:20:12.765" v="13902" actId="478"/>
          <ac:grpSpMkLst>
            <pc:docMk/>
            <pc:sldMk cId="3126831002" sldId="1309"/>
            <ac:grpSpMk id="28" creationId="{B7B3BAD0-AB87-6E52-FA62-207F15FBD162}"/>
          </ac:grpSpMkLst>
        </pc:grpChg>
        <pc:grpChg chg="del">
          <ac:chgData name="권 희진" userId="9b051ea7-b388-402d-a36a-4aa50e99f981" providerId="ADAL" clId="{9A8B8850-7133-46FC-9C4A-C1A5164B8DBA}" dt="2023-04-11T01:20:12.765" v="13902" actId="478"/>
          <ac:grpSpMkLst>
            <pc:docMk/>
            <pc:sldMk cId="3126831002" sldId="1309"/>
            <ac:grpSpMk id="47" creationId="{5F49E68B-6E4C-F5D7-8D0B-5A341BBD693E}"/>
          </ac:grpSpMkLst>
        </pc:grpChg>
        <pc:grpChg chg="del">
          <ac:chgData name="권 희진" userId="9b051ea7-b388-402d-a36a-4aa50e99f981" providerId="ADAL" clId="{9A8B8850-7133-46FC-9C4A-C1A5164B8DBA}" dt="2023-04-11T01:20:12.765" v="13902" actId="478"/>
          <ac:grpSpMkLst>
            <pc:docMk/>
            <pc:sldMk cId="3126831002" sldId="1309"/>
            <ac:grpSpMk id="50" creationId="{D947243D-112F-1305-42F7-FCA7CF5C8CE8}"/>
          </ac:grpSpMkLst>
        </pc:grpChg>
        <pc:grpChg chg="del">
          <ac:chgData name="권 희진" userId="9b051ea7-b388-402d-a36a-4aa50e99f981" providerId="ADAL" clId="{9A8B8850-7133-46FC-9C4A-C1A5164B8DBA}" dt="2023-04-11T01:20:12.765" v="13902" actId="478"/>
          <ac:grpSpMkLst>
            <pc:docMk/>
            <pc:sldMk cId="3126831002" sldId="1309"/>
            <ac:grpSpMk id="53" creationId="{64C8B0C9-10EB-C9DF-91F5-2A587152C4B7}"/>
          </ac:grpSpMkLst>
        </pc:grpChg>
        <pc:graphicFrameChg chg="add mod modGraphic">
          <ac:chgData name="권 희진" userId="9b051ea7-b388-402d-a36a-4aa50e99f981" providerId="ADAL" clId="{9A8B8850-7133-46FC-9C4A-C1A5164B8DBA}" dt="2023-04-17T07:39:21.270" v="14127" actId="20577"/>
          <ac:graphicFrameMkLst>
            <pc:docMk/>
            <pc:sldMk cId="3126831002" sldId="1309"/>
            <ac:graphicFrameMk id="2" creationId="{8839EC61-0FA9-92C5-3B8C-7175EA4DCECC}"/>
          </ac:graphicFrameMkLst>
        </pc:graphicFrameChg>
        <pc:graphicFrameChg chg="modGraphic">
          <ac:chgData name="권 희진" userId="9b051ea7-b388-402d-a36a-4aa50e99f981" providerId="ADAL" clId="{9A8B8850-7133-46FC-9C4A-C1A5164B8DBA}" dt="2023-04-11T01:22:25.971" v="13958" actId="2165"/>
          <ac:graphicFrameMkLst>
            <pc:docMk/>
            <pc:sldMk cId="3126831002" sldId="1309"/>
            <ac:graphicFrameMk id="42" creationId="{BF96FF7E-CB07-B23F-7B2F-06F6AFDFABD9}"/>
          </ac:graphicFrameMkLst>
        </pc:graphicFrameChg>
        <pc:picChg chg="del">
          <ac:chgData name="권 희진" userId="9b051ea7-b388-402d-a36a-4aa50e99f981" providerId="ADAL" clId="{9A8B8850-7133-46FC-9C4A-C1A5164B8DBA}" dt="2023-04-11T01:20:12.765" v="13902" actId="478"/>
          <ac:picMkLst>
            <pc:docMk/>
            <pc:sldMk cId="3126831002" sldId="1309"/>
            <ac:picMk id="2" creationId="{504A2818-D581-11F1-9CE9-E0CFEF03FE25}"/>
          </ac:picMkLst>
        </pc:picChg>
        <pc:picChg chg="add mod">
          <ac:chgData name="권 희진" userId="9b051ea7-b388-402d-a36a-4aa50e99f981" providerId="ADAL" clId="{9A8B8850-7133-46FC-9C4A-C1A5164B8DBA}" dt="2023-04-17T07:40:10.612" v="14129" actId="1076"/>
          <ac:picMkLst>
            <pc:docMk/>
            <pc:sldMk cId="3126831002" sldId="1309"/>
            <ac:picMk id="5" creationId="{ADAE202E-4B68-DC70-4C84-9775FED41581}"/>
          </ac:picMkLst>
        </pc:picChg>
        <pc:picChg chg="add mod">
          <ac:chgData name="권 희진" userId="9b051ea7-b388-402d-a36a-4aa50e99f981" providerId="ADAL" clId="{9A8B8850-7133-46FC-9C4A-C1A5164B8DBA}" dt="2023-04-17T07:40:10.612" v="14129" actId="1076"/>
          <ac:picMkLst>
            <pc:docMk/>
            <pc:sldMk cId="3126831002" sldId="1309"/>
            <ac:picMk id="7" creationId="{32D98A3D-5D37-1015-83FE-E09E8C79C38E}"/>
          </ac:picMkLst>
        </pc:picChg>
        <pc:picChg chg="add mod">
          <ac:chgData name="권 희진" userId="9b051ea7-b388-402d-a36a-4aa50e99f981" providerId="ADAL" clId="{9A8B8850-7133-46FC-9C4A-C1A5164B8DBA}" dt="2023-04-17T07:41:23.328" v="14154" actId="1035"/>
          <ac:picMkLst>
            <pc:docMk/>
            <pc:sldMk cId="3126831002" sldId="1309"/>
            <ac:picMk id="8" creationId="{9EDC5A3C-FF54-AB7B-7D91-87FD342668E7}"/>
          </ac:picMkLst>
        </pc:picChg>
        <pc:picChg chg="add mod">
          <ac:chgData name="권 희진" userId="9b051ea7-b388-402d-a36a-4aa50e99f981" providerId="ADAL" clId="{9A8B8850-7133-46FC-9C4A-C1A5164B8DBA}" dt="2023-04-17T07:41:23.328" v="14154" actId="1035"/>
          <ac:picMkLst>
            <pc:docMk/>
            <pc:sldMk cId="3126831002" sldId="1309"/>
            <ac:picMk id="10" creationId="{F9540609-894E-EED1-3CE0-79F3BC09035B}"/>
          </ac:picMkLst>
        </pc:picChg>
        <pc:picChg chg="add mod">
          <ac:chgData name="권 희진" userId="9b051ea7-b388-402d-a36a-4aa50e99f981" providerId="ADAL" clId="{9A8B8850-7133-46FC-9C4A-C1A5164B8DBA}" dt="2023-04-17T07:41:23.328" v="14154" actId="1035"/>
          <ac:picMkLst>
            <pc:docMk/>
            <pc:sldMk cId="3126831002" sldId="1309"/>
            <ac:picMk id="11" creationId="{5299082E-F481-AF88-9C66-105E12A1FD72}"/>
          </ac:picMkLst>
        </pc:picChg>
        <pc:picChg chg="del">
          <ac:chgData name="권 희진" userId="9b051ea7-b388-402d-a36a-4aa50e99f981" providerId="ADAL" clId="{9A8B8850-7133-46FC-9C4A-C1A5164B8DBA}" dt="2023-04-11T01:20:12.765" v="13902" actId="478"/>
          <ac:picMkLst>
            <pc:docMk/>
            <pc:sldMk cId="3126831002" sldId="1309"/>
            <ac:picMk id="12" creationId="{4571B0B0-3907-E7FB-8E47-1D4A698215BA}"/>
          </ac:picMkLst>
        </pc:picChg>
        <pc:picChg chg="add mod">
          <ac:chgData name="권 희진" userId="9b051ea7-b388-402d-a36a-4aa50e99f981" providerId="ADAL" clId="{9A8B8850-7133-46FC-9C4A-C1A5164B8DBA}" dt="2023-04-17T07:41:23.328" v="14154" actId="1035"/>
          <ac:picMkLst>
            <pc:docMk/>
            <pc:sldMk cId="3126831002" sldId="1309"/>
            <ac:picMk id="12" creationId="{D5901105-51AF-2A46-294B-D440417BA41E}"/>
          </ac:picMkLst>
        </pc:picChg>
        <pc:picChg chg="add mod">
          <ac:chgData name="권 희진" userId="9b051ea7-b388-402d-a36a-4aa50e99f981" providerId="ADAL" clId="{9A8B8850-7133-46FC-9C4A-C1A5164B8DBA}" dt="2023-04-17T07:40:29.285" v="14151" actId="1035"/>
          <ac:picMkLst>
            <pc:docMk/>
            <pc:sldMk cId="3126831002" sldId="1309"/>
            <ac:picMk id="13" creationId="{A1A30CF5-ECF3-04BC-2840-D13BFC8506C9}"/>
          </ac:picMkLst>
        </pc:picChg>
        <pc:picChg chg="add mod">
          <ac:chgData name="권 희진" userId="9b051ea7-b388-402d-a36a-4aa50e99f981" providerId="ADAL" clId="{9A8B8850-7133-46FC-9C4A-C1A5164B8DBA}" dt="2023-04-17T07:40:29.285" v="14151" actId="1035"/>
          <ac:picMkLst>
            <pc:docMk/>
            <pc:sldMk cId="3126831002" sldId="1309"/>
            <ac:picMk id="14" creationId="{8A80F8FA-D9CC-3418-02F9-B680C5717CE2}"/>
          </ac:picMkLst>
        </pc:picChg>
        <pc:picChg chg="add mod">
          <ac:chgData name="권 희진" userId="9b051ea7-b388-402d-a36a-4aa50e99f981" providerId="ADAL" clId="{9A8B8850-7133-46FC-9C4A-C1A5164B8DBA}" dt="2023-04-17T07:40:29.285" v="14151" actId="1035"/>
          <ac:picMkLst>
            <pc:docMk/>
            <pc:sldMk cId="3126831002" sldId="1309"/>
            <ac:picMk id="15" creationId="{67647062-06D1-E8BD-1BFB-D109BFF4BBDF}"/>
          </ac:picMkLst>
        </pc:picChg>
        <pc:picChg chg="add mod">
          <ac:chgData name="권 희진" userId="9b051ea7-b388-402d-a36a-4aa50e99f981" providerId="ADAL" clId="{9A8B8850-7133-46FC-9C4A-C1A5164B8DBA}" dt="2023-04-17T07:40:29.285" v="14151" actId="1035"/>
          <ac:picMkLst>
            <pc:docMk/>
            <pc:sldMk cId="3126831002" sldId="1309"/>
            <ac:picMk id="17" creationId="{453C0F37-D63E-1178-9BF4-3436796AB30D}"/>
          </ac:picMkLst>
        </pc:picChg>
        <pc:picChg chg="add mod">
          <ac:chgData name="권 희진" userId="9b051ea7-b388-402d-a36a-4aa50e99f981" providerId="ADAL" clId="{9A8B8850-7133-46FC-9C4A-C1A5164B8DBA}" dt="2023-04-17T07:40:25.176" v="14146" actId="1035"/>
          <ac:picMkLst>
            <pc:docMk/>
            <pc:sldMk cId="3126831002" sldId="1309"/>
            <ac:picMk id="18" creationId="{F3825B40-0EE3-1677-D732-3DE6686420E1}"/>
          </ac:picMkLst>
        </pc:picChg>
        <pc:picChg chg="add mod">
          <ac:chgData name="권 희진" userId="9b051ea7-b388-402d-a36a-4aa50e99f981" providerId="ADAL" clId="{9A8B8850-7133-46FC-9C4A-C1A5164B8DBA}" dt="2023-04-17T07:40:25.176" v="14146" actId="1035"/>
          <ac:picMkLst>
            <pc:docMk/>
            <pc:sldMk cId="3126831002" sldId="1309"/>
            <ac:picMk id="19" creationId="{CDA7BA90-8412-AFD7-6DA5-6A75F6B36BF7}"/>
          </ac:picMkLst>
        </pc:picChg>
        <pc:picChg chg="del">
          <ac:chgData name="권 희진" userId="9b051ea7-b388-402d-a36a-4aa50e99f981" providerId="ADAL" clId="{9A8B8850-7133-46FC-9C4A-C1A5164B8DBA}" dt="2023-04-11T01:20:12.765" v="13902" actId="478"/>
          <ac:picMkLst>
            <pc:docMk/>
            <pc:sldMk cId="3126831002" sldId="1309"/>
            <ac:picMk id="19" creationId="{F6B883E4-B2FE-CC1E-4D94-1F2BFBADF156}"/>
          </ac:picMkLst>
        </pc:picChg>
        <pc:picChg chg="add mod">
          <ac:chgData name="권 희진" userId="9b051ea7-b388-402d-a36a-4aa50e99f981" providerId="ADAL" clId="{9A8B8850-7133-46FC-9C4A-C1A5164B8DBA}" dt="2023-04-17T07:40:25.176" v="14146" actId="1035"/>
          <ac:picMkLst>
            <pc:docMk/>
            <pc:sldMk cId="3126831002" sldId="1309"/>
            <ac:picMk id="20" creationId="{C0B213ED-FB4C-FB5E-0213-6DB5C9A25BB1}"/>
          </ac:picMkLst>
        </pc:picChg>
        <pc:picChg chg="add mod">
          <ac:chgData name="권 희진" userId="9b051ea7-b388-402d-a36a-4aa50e99f981" providerId="ADAL" clId="{9A8B8850-7133-46FC-9C4A-C1A5164B8DBA}" dt="2023-04-17T07:40:25.176" v="14146" actId="1035"/>
          <ac:picMkLst>
            <pc:docMk/>
            <pc:sldMk cId="3126831002" sldId="1309"/>
            <ac:picMk id="21" creationId="{00FF23B8-D5BE-4720-859D-183DA369A6FF}"/>
          </ac:picMkLst>
        </pc:picChg>
        <pc:picChg chg="add mod">
          <ac:chgData name="권 희진" userId="9b051ea7-b388-402d-a36a-4aa50e99f981" providerId="ADAL" clId="{9A8B8850-7133-46FC-9C4A-C1A5164B8DBA}" dt="2023-04-17T07:40:25.176" v="14146" actId="1035"/>
          <ac:picMkLst>
            <pc:docMk/>
            <pc:sldMk cId="3126831002" sldId="1309"/>
            <ac:picMk id="22" creationId="{B5452195-2D2C-D644-3F77-9544CEAFA383}"/>
          </ac:picMkLst>
        </pc:picChg>
        <pc:picChg chg="add mod">
          <ac:chgData name="권 희진" userId="9b051ea7-b388-402d-a36a-4aa50e99f981" providerId="ADAL" clId="{9A8B8850-7133-46FC-9C4A-C1A5164B8DBA}" dt="2023-04-17T07:40:25.176" v="14146" actId="1035"/>
          <ac:picMkLst>
            <pc:docMk/>
            <pc:sldMk cId="3126831002" sldId="1309"/>
            <ac:picMk id="24" creationId="{924BF127-A562-EC1A-A077-CC05A9EA69B5}"/>
          </ac:picMkLst>
        </pc:picChg>
        <pc:picChg chg="add mod">
          <ac:chgData name="권 희진" userId="9b051ea7-b388-402d-a36a-4aa50e99f981" providerId="ADAL" clId="{9A8B8850-7133-46FC-9C4A-C1A5164B8DBA}" dt="2023-04-17T07:40:25.176" v="14146" actId="1035"/>
          <ac:picMkLst>
            <pc:docMk/>
            <pc:sldMk cId="3126831002" sldId="1309"/>
            <ac:picMk id="25" creationId="{ADE6BBCA-7683-928E-4D96-68B6EFF189B7}"/>
          </ac:picMkLst>
        </pc:picChg>
        <pc:picChg chg="add mod">
          <ac:chgData name="권 희진" userId="9b051ea7-b388-402d-a36a-4aa50e99f981" providerId="ADAL" clId="{9A8B8850-7133-46FC-9C4A-C1A5164B8DBA}" dt="2023-04-17T07:40:25.176" v="14146" actId="1035"/>
          <ac:picMkLst>
            <pc:docMk/>
            <pc:sldMk cId="3126831002" sldId="1309"/>
            <ac:picMk id="26" creationId="{CAFC2DC7-BFF2-190B-F288-395C5E4A83D0}"/>
          </ac:picMkLst>
        </pc:picChg>
        <pc:picChg chg="add mod">
          <ac:chgData name="권 희진" userId="9b051ea7-b388-402d-a36a-4aa50e99f981" providerId="ADAL" clId="{9A8B8850-7133-46FC-9C4A-C1A5164B8DBA}" dt="2023-04-17T07:40:25.176" v="14146" actId="1035"/>
          <ac:picMkLst>
            <pc:docMk/>
            <pc:sldMk cId="3126831002" sldId="1309"/>
            <ac:picMk id="27" creationId="{0A4C73C6-177D-12A1-C08D-2E218BB87998}"/>
          </ac:picMkLst>
        </pc:picChg>
        <pc:picChg chg="add mod">
          <ac:chgData name="권 희진" userId="9b051ea7-b388-402d-a36a-4aa50e99f981" providerId="ADAL" clId="{9A8B8850-7133-46FC-9C4A-C1A5164B8DBA}" dt="2023-04-17T07:40:25.176" v="14146" actId="1035"/>
          <ac:picMkLst>
            <pc:docMk/>
            <pc:sldMk cId="3126831002" sldId="1309"/>
            <ac:picMk id="28" creationId="{42987080-FB2B-BCB4-370B-20E92648403A}"/>
          </ac:picMkLst>
        </pc:picChg>
        <pc:picChg chg="add mod">
          <ac:chgData name="권 희진" userId="9b051ea7-b388-402d-a36a-4aa50e99f981" providerId="ADAL" clId="{9A8B8850-7133-46FC-9C4A-C1A5164B8DBA}" dt="2023-04-18T04:37:33.877" v="14231" actId="1076"/>
          <ac:picMkLst>
            <pc:docMk/>
            <pc:sldMk cId="3126831002" sldId="1309"/>
            <ac:picMk id="30" creationId="{113424A3-780E-ABFB-118C-B77AA60D47C1}"/>
          </ac:picMkLst>
        </pc:picChg>
        <pc:picChg chg="mod">
          <ac:chgData name="권 희진" userId="9b051ea7-b388-402d-a36a-4aa50e99f981" providerId="ADAL" clId="{9A8B8850-7133-46FC-9C4A-C1A5164B8DBA}" dt="2023-04-11T01:22:33.785" v="13960" actId="688"/>
          <ac:picMkLst>
            <pc:docMk/>
            <pc:sldMk cId="3126831002" sldId="1309"/>
            <ac:picMk id="44" creationId="{24449124-CE65-1E90-79D9-8E9EAF46C4DC}"/>
          </ac:picMkLst>
        </pc:picChg>
        <pc:picChg chg="del">
          <ac:chgData name="권 희진" userId="9b051ea7-b388-402d-a36a-4aa50e99f981" providerId="ADAL" clId="{9A8B8850-7133-46FC-9C4A-C1A5164B8DBA}" dt="2023-04-11T01:20:12.765" v="13902" actId="478"/>
          <ac:picMkLst>
            <pc:docMk/>
            <pc:sldMk cId="3126831002" sldId="1309"/>
            <ac:picMk id="46" creationId="{EA90727D-4AEE-26D8-3B09-ED716FC2E109}"/>
          </ac:picMkLst>
        </pc:picChg>
        <pc:cxnChg chg="add mod ord">
          <ac:chgData name="권 희진" userId="9b051ea7-b388-402d-a36a-4aa50e99f981" providerId="ADAL" clId="{9A8B8850-7133-46FC-9C4A-C1A5164B8DBA}" dt="2023-04-24T00:27:19.259" v="17067" actId="166"/>
          <ac:cxnSpMkLst>
            <pc:docMk/>
            <pc:sldMk cId="3126831002" sldId="1309"/>
            <ac:cxnSpMk id="23" creationId="{3A20929D-C59B-479E-E98B-B2207E612AFF}"/>
          </ac:cxnSpMkLst>
        </pc:cxnChg>
      </pc:sldChg>
      <pc:sldChg chg="del">
        <pc:chgData name="권 희진" userId="9b051ea7-b388-402d-a36a-4aa50e99f981" providerId="ADAL" clId="{9A8B8850-7133-46FC-9C4A-C1A5164B8DBA}" dt="2023-03-07T00:44:13.461" v="22" actId="47"/>
        <pc:sldMkLst>
          <pc:docMk/>
          <pc:sldMk cId="2898739768" sldId="1310"/>
        </pc:sldMkLst>
      </pc:sldChg>
      <pc:sldChg chg="addSp delSp modSp add mod">
        <pc:chgData name="권 희진" userId="9b051ea7-b388-402d-a36a-4aa50e99f981" providerId="ADAL" clId="{9A8B8850-7133-46FC-9C4A-C1A5164B8DBA}" dt="2023-04-18T07:12:06.880" v="14401" actId="207"/>
        <pc:sldMkLst>
          <pc:docMk/>
          <pc:sldMk cId="3676284036" sldId="1310"/>
        </pc:sldMkLst>
        <pc:spChg chg="add mod">
          <ac:chgData name="권 희진" userId="9b051ea7-b388-402d-a36a-4aa50e99f981" providerId="ADAL" clId="{9A8B8850-7133-46FC-9C4A-C1A5164B8DBA}" dt="2023-04-18T04:38:07.290" v="14240" actId="14100"/>
          <ac:spMkLst>
            <pc:docMk/>
            <pc:sldMk cId="3676284036" sldId="1310"/>
            <ac:spMk id="29" creationId="{691C6F5A-798F-6CA1-7731-3761A18888EB}"/>
          </ac:spMkLst>
        </pc:spChg>
        <pc:spChg chg="add mod">
          <ac:chgData name="권 희진" userId="9b051ea7-b388-402d-a36a-4aa50e99f981" providerId="ADAL" clId="{9A8B8850-7133-46FC-9C4A-C1A5164B8DBA}" dt="2023-04-18T04:52:38.298" v="14249" actId="14100"/>
          <ac:spMkLst>
            <pc:docMk/>
            <pc:sldMk cId="3676284036" sldId="1310"/>
            <ac:spMk id="34" creationId="{94280448-4EF4-3E1D-4735-DFF557B5A18E}"/>
          </ac:spMkLst>
        </pc:spChg>
        <pc:spChg chg="add mod">
          <ac:chgData name="권 희진" userId="9b051ea7-b388-402d-a36a-4aa50e99f981" providerId="ADAL" clId="{9A8B8850-7133-46FC-9C4A-C1A5164B8DBA}" dt="2023-04-18T04:52:53.073" v="14268" actId="113"/>
          <ac:spMkLst>
            <pc:docMk/>
            <pc:sldMk cId="3676284036" sldId="1310"/>
            <ac:spMk id="35" creationId="{F729639D-C793-A350-2682-FFAD1FAFDCE3}"/>
          </ac:spMkLst>
        </pc:spChg>
        <pc:spChg chg="add mod">
          <ac:chgData name="권 희진" userId="9b051ea7-b388-402d-a36a-4aa50e99f981" providerId="ADAL" clId="{9A8B8850-7133-46FC-9C4A-C1A5164B8DBA}" dt="2023-04-18T04:53:57.152" v="14276" actId="14100"/>
          <ac:spMkLst>
            <pc:docMk/>
            <pc:sldMk cId="3676284036" sldId="1310"/>
            <ac:spMk id="38" creationId="{FF58A117-5D91-292E-AC6C-B115D846BC7F}"/>
          </ac:spMkLst>
        </pc:spChg>
        <pc:spChg chg="add mod">
          <ac:chgData name="권 희진" userId="9b051ea7-b388-402d-a36a-4aa50e99f981" providerId="ADAL" clId="{9A8B8850-7133-46FC-9C4A-C1A5164B8DBA}" dt="2023-04-18T04:54:43.411" v="14284" actId="14100"/>
          <ac:spMkLst>
            <pc:docMk/>
            <pc:sldMk cId="3676284036" sldId="1310"/>
            <ac:spMk id="41" creationId="{4D13E04D-882B-AD21-D443-7366BBBEA135}"/>
          </ac:spMkLst>
        </pc:spChg>
        <pc:spChg chg="add mod">
          <ac:chgData name="권 희진" userId="9b051ea7-b388-402d-a36a-4aa50e99f981" providerId="ADAL" clId="{9A8B8850-7133-46FC-9C4A-C1A5164B8DBA}" dt="2023-04-18T04:54:46.974" v="14286" actId="1076"/>
          <ac:spMkLst>
            <pc:docMk/>
            <pc:sldMk cId="3676284036" sldId="1310"/>
            <ac:spMk id="45" creationId="{DC8B1B2D-910D-1CB0-24DC-3EEE04258A6D}"/>
          </ac:spMkLst>
        </pc:spChg>
        <pc:spChg chg="add mod">
          <ac:chgData name="권 희진" userId="9b051ea7-b388-402d-a36a-4aa50e99f981" providerId="ADAL" clId="{9A8B8850-7133-46FC-9C4A-C1A5164B8DBA}" dt="2023-04-18T04:54:51.013" v="14288" actId="1076"/>
          <ac:spMkLst>
            <pc:docMk/>
            <pc:sldMk cId="3676284036" sldId="1310"/>
            <ac:spMk id="46" creationId="{1361CF5F-34FE-D71C-33FC-32E0741783A2}"/>
          </ac:spMkLst>
        </pc:spChg>
        <pc:spChg chg="add mod">
          <ac:chgData name="권 희진" userId="9b051ea7-b388-402d-a36a-4aa50e99f981" providerId="ADAL" clId="{9A8B8850-7133-46FC-9C4A-C1A5164B8DBA}" dt="2023-04-18T04:54:51.013" v="14288" actId="1076"/>
          <ac:spMkLst>
            <pc:docMk/>
            <pc:sldMk cId="3676284036" sldId="1310"/>
            <ac:spMk id="47" creationId="{DF7EFEA9-7272-0936-B29F-D2B5CA620687}"/>
          </ac:spMkLst>
        </pc:spChg>
        <pc:spChg chg="add mod">
          <ac:chgData name="권 희진" userId="9b051ea7-b388-402d-a36a-4aa50e99f981" providerId="ADAL" clId="{9A8B8850-7133-46FC-9C4A-C1A5164B8DBA}" dt="2023-04-18T04:54:51.532" v="14289"/>
          <ac:spMkLst>
            <pc:docMk/>
            <pc:sldMk cId="3676284036" sldId="1310"/>
            <ac:spMk id="48" creationId="{FE66F819-9CBF-B2D7-08BA-370FF74EFB22}"/>
          </ac:spMkLst>
        </pc:spChg>
        <pc:spChg chg="add mod">
          <ac:chgData name="권 희진" userId="9b051ea7-b388-402d-a36a-4aa50e99f981" providerId="ADAL" clId="{9A8B8850-7133-46FC-9C4A-C1A5164B8DBA}" dt="2023-04-18T04:54:51.532" v="14289"/>
          <ac:spMkLst>
            <pc:docMk/>
            <pc:sldMk cId="3676284036" sldId="1310"/>
            <ac:spMk id="49" creationId="{B8B7B40C-F7B4-D1D2-7193-C196A9D4D389}"/>
          </ac:spMkLst>
        </pc:spChg>
        <pc:spChg chg="add mod">
          <ac:chgData name="권 희진" userId="9b051ea7-b388-402d-a36a-4aa50e99f981" providerId="ADAL" clId="{9A8B8850-7133-46FC-9C4A-C1A5164B8DBA}" dt="2023-04-18T04:54:52.690" v="14290"/>
          <ac:spMkLst>
            <pc:docMk/>
            <pc:sldMk cId="3676284036" sldId="1310"/>
            <ac:spMk id="50" creationId="{A6BBA254-48EB-26F4-B9D0-D5923FB89724}"/>
          </ac:spMkLst>
        </pc:spChg>
        <pc:spChg chg="add mod">
          <ac:chgData name="권 희진" userId="9b051ea7-b388-402d-a36a-4aa50e99f981" providerId="ADAL" clId="{9A8B8850-7133-46FC-9C4A-C1A5164B8DBA}" dt="2023-04-18T04:54:52.690" v="14290"/>
          <ac:spMkLst>
            <pc:docMk/>
            <pc:sldMk cId="3676284036" sldId="1310"/>
            <ac:spMk id="51" creationId="{29F9BE32-9883-8E94-B053-17C973EF2335}"/>
          </ac:spMkLst>
        </pc:spChg>
        <pc:spChg chg="add mod">
          <ac:chgData name="권 희진" userId="9b051ea7-b388-402d-a36a-4aa50e99f981" providerId="ADAL" clId="{9A8B8850-7133-46FC-9C4A-C1A5164B8DBA}" dt="2023-04-18T04:54:53.085" v="14291"/>
          <ac:spMkLst>
            <pc:docMk/>
            <pc:sldMk cId="3676284036" sldId="1310"/>
            <ac:spMk id="52" creationId="{E64F2A4E-0483-B774-A9F9-C8732739EE57}"/>
          </ac:spMkLst>
        </pc:spChg>
        <pc:spChg chg="add mod">
          <ac:chgData name="권 희진" userId="9b051ea7-b388-402d-a36a-4aa50e99f981" providerId="ADAL" clId="{9A8B8850-7133-46FC-9C4A-C1A5164B8DBA}" dt="2023-04-18T04:54:53.085" v="14291"/>
          <ac:spMkLst>
            <pc:docMk/>
            <pc:sldMk cId="3676284036" sldId="1310"/>
            <ac:spMk id="53" creationId="{C615A6F9-4489-B681-C62C-3FC5BD633EA9}"/>
          </ac:spMkLst>
        </pc:spChg>
        <pc:spChg chg="add mod">
          <ac:chgData name="권 희진" userId="9b051ea7-b388-402d-a36a-4aa50e99f981" providerId="ADAL" clId="{9A8B8850-7133-46FC-9C4A-C1A5164B8DBA}" dt="2023-04-18T04:55:17.118" v="14302" actId="20577"/>
          <ac:spMkLst>
            <pc:docMk/>
            <pc:sldMk cId="3676284036" sldId="1310"/>
            <ac:spMk id="54" creationId="{251FD60D-599D-1385-CCD8-DE1BFEDDAA30}"/>
          </ac:spMkLst>
        </pc:spChg>
        <pc:spChg chg="add mod">
          <ac:chgData name="권 희진" userId="9b051ea7-b388-402d-a36a-4aa50e99f981" providerId="ADAL" clId="{9A8B8850-7133-46FC-9C4A-C1A5164B8DBA}" dt="2023-04-18T04:55:21.969" v="14304" actId="1076"/>
          <ac:spMkLst>
            <pc:docMk/>
            <pc:sldMk cId="3676284036" sldId="1310"/>
            <ac:spMk id="55" creationId="{607F221F-F0DA-0C8A-F934-8CD8334CEDA3}"/>
          </ac:spMkLst>
        </pc:spChg>
        <pc:spChg chg="add mod">
          <ac:chgData name="권 희진" userId="9b051ea7-b388-402d-a36a-4aa50e99f981" providerId="ADAL" clId="{9A8B8850-7133-46FC-9C4A-C1A5164B8DBA}" dt="2023-04-18T04:55:42.519" v="14322" actId="1036"/>
          <ac:spMkLst>
            <pc:docMk/>
            <pc:sldMk cId="3676284036" sldId="1310"/>
            <ac:spMk id="56" creationId="{B37D3361-939D-8349-8BA4-14BF1EBB6F9F}"/>
          </ac:spMkLst>
        </pc:spChg>
        <pc:spChg chg="add mod">
          <ac:chgData name="권 희진" userId="9b051ea7-b388-402d-a36a-4aa50e99f981" providerId="ADAL" clId="{9A8B8850-7133-46FC-9C4A-C1A5164B8DBA}" dt="2023-04-18T04:55:46.699" v="14324" actId="1076"/>
          <ac:spMkLst>
            <pc:docMk/>
            <pc:sldMk cId="3676284036" sldId="1310"/>
            <ac:spMk id="57" creationId="{CAA74E2B-A38B-4942-9274-8B0F0733D47A}"/>
          </ac:spMkLst>
        </pc:spChg>
        <pc:spChg chg="add mod">
          <ac:chgData name="권 희진" userId="9b051ea7-b388-402d-a36a-4aa50e99f981" providerId="ADAL" clId="{9A8B8850-7133-46FC-9C4A-C1A5164B8DBA}" dt="2023-04-18T04:55:52.718" v="14326" actId="1076"/>
          <ac:spMkLst>
            <pc:docMk/>
            <pc:sldMk cId="3676284036" sldId="1310"/>
            <ac:spMk id="59" creationId="{F4991D02-0E46-9D73-CED0-81AB4E9C758C}"/>
          </ac:spMkLst>
        </pc:spChg>
        <pc:spChg chg="add mod">
          <ac:chgData name="권 희진" userId="9b051ea7-b388-402d-a36a-4aa50e99f981" providerId="ADAL" clId="{9A8B8850-7133-46FC-9C4A-C1A5164B8DBA}" dt="2023-04-18T04:55:52.718" v="14326" actId="1076"/>
          <ac:spMkLst>
            <pc:docMk/>
            <pc:sldMk cId="3676284036" sldId="1310"/>
            <ac:spMk id="60" creationId="{1E29D144-98AB-6866-9362-F1F162F47502}"/>
          </ac:spMkLst>
        </pc:spChg>
        <pc:spChg chg="add mod">
          <ac:chgData name="권 희진" userId="9b051ea7-b388-402d-a36a-4aa50e99f981" providerId="ADAL" clId="{9A8B8850-7133-46FC-9C4A-C1A5164B8DBA}" dt="2023-04-18T04:56:06.192" v="14328" actId="1076"/>
          <ac:spMkLst>
            <pc:docMk/>
            <pc:sldMk cId="3676284036" sldId="1310"/>
            <ac:spMk id="61" creationId="{B15CBC57-9C89-2EC8-A873-A6FC454B73BD}"/>
          </ac:spMkLst>
        </pc:spChg>
        <pc:spChg chg="add mod">
          <ac:chgData name="권 희진" userId="9b051ea7-b388-402d-a36a-4aa50e99f981" providerId="ADAL" clId="{9A8B8850-7133-46FC-9C4A-C1A5164B8DBA}" dt="2023-04-18T04:56:06.192" v="14328" actId="1076"/>
          <ac:spMkLst>
            <pc:docMk/>
            <pc:sldMk cId="3676284036" sldId="1310"/>
            <ac:spMk id="62" creationId="{F8E8BFE2-D225-0558-2E14-6EF20A547AA1}"/>
          </ac:spMkLst>
        </pc:spChg>
        <pc:spChg chg="add mod">
          <ac:chgData name="권 희진" userId="9b051ea7-b388-402d-a36a-4aa50e99f981" providerId="ADAL" clId="{9A8B8850-7133-46FC-9C4A-C1A5164B8DBA}" dt="2023-04-18T04:56:21.770" v="14329" actId="1036"/>
          <ac:spMkLst>
            <pc:docMk/>
            <pc:sldMk cId="3676284036" sldId="1310"/>
            <ac:spMk id="63" creationId="{13217621-DF61-DE62-13F5-506A96C64BF4}"/>
          </ac:spMkLst>
        </pc:spChg>
        <pc:spChg chg="add mod">
          <ac:chgData name="권 희진" userId="9b051ea7-b388-402d-a36a-4aa50e99f981" providerId="ADAL" clId="{9A8B8850-7133-46FC-9C4A-C1A5164B8DBA}" dt="2023-04-18T04:56:06.192" v="14328" actId="1076"/>
          <ac:spMkLst>
            <pc:docMk/>
            <pc:sldMk cId="3676284036" sldId="1310"/>
            <ac:spMk id="64" creationId="{827BC31E-3264-DA8F-26F5-0EC94F10CE1B}"/>
          </ac:spMkLst>
        </pc:spChg>
        <pc:spChg chg="add mod">
          <ac:chgData name="권 희진" userId="9b051ea7-b388-402d-a36a-4aa50e99f981" providerId="ADAL" clId="{9A8B8850-7133-46FC-9C4A-C1A5164B8DBA}" dt="2023-04-18T04:56:31.286" v="14331" actId="1076"/>
          <ac:spMkLst>
            <pc:docMk/>
            <pc:sldMk cId="3676284036" sldId="1310"/>
            <ac:spMk id="65" creationId="{A63E2C55-BB27-5072-7CD8-6430C53EF468}"/>
          </ac:spMkLst>
        </pc:spChg>
        <pc:spChg chg="add mod">
          <ac:chgData name="권 희진" userId="9b051ea7-b388-402d-a36a-4aa50e99f981" providerId="ADAL" clId="{9A8B8850-7133-46FC-9C4A-C1A5164B8DBA}" dt="2023-04-18T04:56:31.286" v="14331" actId="1076"/>
          <ac:spMkLst>
            <pc:docMk/>
            <pc:sldMk cId="3676284036" sldId="1310"/>
            <ac:spMk id="66" creationId="{86BA98BD-5342-2634-6234-F17A4378F059}"/>
          </ac:spMkLst>
        </pc:spChg>
        <pc:spChg chg="add mod">
          <ac:chgData name="권 희진" userId="9b051ea7-b388-402d-a36a-4aa50e99f981" providerId="ADAL" clId="{9A8B8850-7133-46FC-9C4A-C1A5164B8DBA}" dt="2023-04-18T04:56:42.421" v="14344" actId="20577"/>
          <ac:spMkLst>
            <pc:docMk/>
            <pc:sldMk cId="3676284036" sldId="1310"/>
            <ac:spMk id="67" creationId="{5EA72494-FEDD-1E57-243D-010FECBDC7EC}"/>
          </ac:spMkLst>
        </pc:spChg>
        <pc:spChg chg="add mod">
          <ac:chgData name="권 희진" userId="9b051ea7-b388-402d-a36a-4aa50e99f981" providerId="ADAL" clId="{9A8B8850-7133-46FC-9C4A-C1A5164B8DBA}" dt="2023-04-18T04:56:48.811" v="14346" actId="1076"/>
          <ac:spMkLst>
            <pc:docMk/>
            <pc:sldMk cId="3676284036" sldId="1310"/>
            <ac:spMk id="68" creationId="{429E1C49-89A4-FACD-5534-D3A14AAC389B}"/>
          </ac:spMkLst>
        </pc:spChg>
        <pc:spChg chg="add mod">
          <ac:chgData name="권 희진" userId="9b051ea7-b388-402d-a36a-4aa50e99f981" providerId="ADAL" clId="{9A8B8850-7133-46FC-9C4A-C1A5164B8DBA}" dt="2023-04-18T04:56:52.284" v="14358" actId="20577"/>
          <ac:spMkLst>
            <pc:docMk/>
            <pc:sldMk cId="3676284036" sldId="1310"/>
            <ac:spMk id="69" creationId="{69022396-6C8E-B508-C002-528F83B28577}"/>
          </ac:spMkLst>
        </pc:spChg>
        <pc:spChg chg="add mod">
          <ac:chgData name="권 희진" userId="9b051ea7-b388-402d-a36a-4aa50e99f981" providerId="ADAL" clId="{9A8B8850-7133-46FC-9C4A-C1A5164B8DBA}" dt="2023-04-18T04:56:56.949" v="14360" actId="1076"/>
          <ac:spMkLst>
            <pc:docMk/>
            <pc:sldMk cId="3676284036" sldId="1310"/>
            <ac:spMk id="70" creationId="{B36638F0-45BD-8921-1CD1-9C3D0C5B941A}"/>
          </ac:spMkLst>
        </pc:spChg>
        <pc:spChg chg="add mod">
          <ac:chgData name="권 희진" userId="9b051ea7-b388-402d-a36a-4aa50e99f981" providerId="ADAL" clId="{9A8B8850-7133-46FC-9C4A-C1A5164B8DBA}" dt="2023-04-18T04:57:00.063" v="14371" actId="20577"/>
          <ac:spMkLst>
            <pc:docMk/>
            <pc:sldMk cId="3676284036" sldId="1310"/>
            <ac:spMk id="71" creationId="{EED9E25E-F5AE-4D0B-23BF-D9FEF7317DF7}"/>
          </ac:spMkLst>
        </pc:spChg>
        <pc:spChg chg="add mod">
          <ac:chgData name="권 희진" userId="9b051ea7-b388-402d-a36a-4aa50e99f981" providerId="ADAL" clId="{9A8B8850-7133-46FC-9C4A-C1A5164B8DBA}" dt="2023-04-18T04:57:38.379" v="14400" actId="1038"/>
          <ac:spMkLst>
            <pc:docMk/>
            <pc:sldMk cId="3676284036" sldId="1310"/>
            <ac:spMk id="72" creationId="{2E198085-040F-9D24-9CCF-4FD0453839C5}"/>
          </ac:spMkLst>
        </pc:spChg>
        <pc:spChg chg="add mod">
          <ac:chgData name="권 희진" userId="9b051ea7-b388-402d-a36a-4aa50e99f981" providerId="ADAL" clId="{9A8B8850-7133-46FC-9C4A-C1A5164B8DBA}" dt="2023-04-18T07:12:06.880" v="14401" actId="207"/>
          <ac:spMkLst>
            <pc:docMk/>
            <pc:sldMk cId="3676284036" sldId="1310"/>
            <ac:spMk id="73" creationId="{1FA5EC79-23FC-5A38-09E7-3E49EA962B4F}"/>
          </ac:spMkLst>
        </pc:spChg>
        <pc:picChg chg="add del mod">
          <ac:chgData name="권 희진" userId="9b051ea7-b388-402d-a36a-4aa50e99f981" providerId="ADAL" clId="{9A8B8850-7133-46FC-9C4A-C1A5164B8DBA}" dt="2023-04-18T04:52:15.984" v="14242"/>
          <ac:picMkLst>
            <pc:docMk/>
            <pc:sldMk cId="3676284036" sldId="1310"/>
            <ac:picMk id="32" creationId="{0414A060-9428-B717-6804-BDCECC264813}"/>
          </ac:picMkLst>
        </pc:picChg>
        <pc:picChg chg="add mod">
          <ac:chgData name="권 희진" userId="9b051ea7-b388-402d-a36a-4aa50e99f981" providerId="ADAL" clId="{9A8B8850-7133-46FC-9C4A-C1A5164B8DBA}" dt="2023-04-18T04:54:32.426" v="14281" actId="1076"/>
          <ac:picMkLst>
            <pc:docMk/>
            <pc:sldMk cId="3676284036" sldId="1310"/>
            <ac:picMk id="40" creationId="{5DF37D44-AF82-E549-FE27-45689BAE1858}"/>
          </ac:picMkLst>
        </pc:picChg>
        <pc:cxnChg chg="add mod">
          <ac:chgData name="권 희진" userId="9b051ea7-b388-402d-a36a-4aa50e99f981" providerId="ADAL" clId="{9A8B8850-7133-46FC-9C4A-C1A5164B8DBA}" dt="2023-04-18T04:53:10.127" v="14272" actId="1076"/>
          <ac:cxnSpMkLst>
            <pc:docMk/>
            <pc:sldMk cId="3676284036" sldId="1310"/>
            <ac:cxnSpMk id="36" creationId="{47CBF750-334F-2EA0-13FB-6543B28EB0BB}"/>
          </ac:cxnSpMkLst>
        </pc:cxnChg>
      </pc:sldChg>
      <pc:sldChg chg="add del">
        <pc:chgData name="권 희진" userId="9b051ea7-b388-402d-a36a-4aa50e99f981" providerId="ADAL" clId="{9A8B8850-7133-46FC-9C4A-C1A5164B8DBA}" dt="2023-04-18T04:36:02.868" v="14199" actId="47"/>
        <pc:sldMkLst>
          <pc:docMk/>
          <pc:sldMk cId="3764270199" sldId="1310"/>
        </pc:sldMkLst>
      </pc:sldChg>
      <pc:sldChg chg="del">
        <pc:chgData name="권 희진" userId="9b051ea7-b388-402d-a36a-4aa50e99f981" providerId="ADAL" clId="{9A8B8850-7133-46FC-9C4A-C1A5164B8DBA}" dt="2023-03-07T00:45:10.025" v="97" actId="47"/>
        <pc:sldMkLst>
          <pc:docMk/>
          <pc:sldMk cId="3680569276" sldId="1311"/>
        </pc:sldMkLst>
      </pc:sldChg>
      <pc:sldChg chg="addSp delSp modSp add mod">
        <pc:chgData name="권 희진" userId="9b051ea7-b388-402d-a36a-4aa50e99f981" providerId="ADAL" clId="{9A8B8850-7133-46FC-9C4A-C1A5164B8DBA}" dt="2023-05-26T08:35:51.644" v="22254" actId="20577"/>
        <pc:sldMkLst>
          <pc:docMk/>
          <pc:sldMk cId="4154359522" sldId="1311"/>
        </pc:sldMkLst>
        <pc:spChg chg="del">
          <ac:chgData name="권 희진" userId="9b051ea7-b388-402d-a36a-4aa50e99f981" providerId="ADAL" clId="{9A8B8850-7133-46FC-9C4A-C1A5164B8DBA}" dt="2023-04-18T07:47:48.603" v="14622" actId="478"/>
          <ac:spMkLst>
            <pc:docMk/>
            <pc:sldMk cId="4154359522" sldId="1311"/>
            <ac:spMk id="2" creationId="{5FC6D21E-C67C-CC98-3FB6-EA09AE0166BD}"/>
          </ac:spMkLst>
        </pc:spChg>
        <pc:spChg chg="del">
          <ac:chgData name="권 희진" userId="9b051ea7-b388-402d-a36a-4aa50e99f981" providerId="ADAL" clId="{9A8B8850-7133-46FC-9C4A-C1A5164B8DBA}" dt="2023-04-18T07:47:48.603" v="14622" actId="478"/>
          <ac:spMkLst>
            <pc:docMk/>
            <pc:sldMk cId="4154359522" sldId="1311"/>
            <ac:spMk id="4" creationId="{26FE2B84-F1EB-051E-07F3-8D6C3AB55775}"/>
          </ac:spMkLst>
        </pc:spChg>
        <pc:spChg chg="del">
          <ac:chgData name="권 희진" userId="9b051ea7-b388-402d-a36a-4aa50e99f981" providerId="ADAL" clId="{9A8B8850-7133-46FC-9C4A-C1A5164B8DBA}" dt="2023-04-18T07:47:48.603" v="14622" actId="478"/>
          <ac:spMkLst>
            <pc:docMk/>
            <pc:sldMk cId="4154359522" sldId="1311"/>
            <ac:spMk id="7" creationId="{CE2F6189-3FFA-B448-A420-DF57032BE853}"/>
          </ac:spMkLst>
        </pc:spChg>
        <pc:spChg chg="del">
          <ac:chgData name="권 희진" userId="9b051ea7-b388-402d-a36a-4aa50e99f981" providerId="ADAL" clId="{9A8B8850-7133-46FC-9C4A-C1A5164B8DBA}" dt="2023-04-18T07:47:48.603" v="14622" actId="478"/>
          <ac:spMkLst>
            <pc:docMk/>
            <pc:sldMk cId="4154359522" sldId="1311"/>
            <ac:spMk id="10" creationId="{F64056D6-DF90-D3DD-539E-34FD2E7BD361}"/>
          </ac:spMkLst>
        </pc:spChg>
        <pc:spChg chg="del">
          <ac:chgData name="권 희진" userId="9b051ea7-b388-402d-a36a-4aa50e99f981" providerId="ADAL" clId="{9A8B8850-7133-46FC-9C4A-C1A5164B8DBA}" dt="2023-04-18T07:47:48.603" v="14622" actId="478"/>
          <ac:spMkLst>
            <pc:docMk/>
            <pc:sldMk cId="4154359522" sldId="1311"/>
            <ac:spMk id="12" creationId="{3E286B1A-1390-1AD5-6E77-E4C949CBCFF2}"/>
          </ac:spMkLst>
        </pc:spChg>
        <pc:spChg chg="del">
          <ac:chgData name="권 희진" userId="9b051ea7-b388-402d-a36a-4aa50e99f981" providerId="ADAL" clId="{9A8B8850-7133-46FC-9C4A-C1A5164B8DBA}" dt="2023-04-18T07:47:48.603" v="14622" actId="478"/>
          <ac:spMkLst>
            <pc:docMk/>
            <pc:sldMk cId="4154359522" sldId="1311"/>
            <ac:spMk id="16" creationId="{D06506C5-D95D-2E2C-2AB3-64275A186B80}"/>
          </ac:spMkLst>
        </pc:spChg>
        <pc:spChg chg="del">
          <ac:chgData name="권 희진" userId="9b051ea7-b388-402d-a36a-4aa50e99f981" providerId="ADAL" clId="{9A8B8850-7133-46FC-9C4A-C1A5164B8DBA}" dt="2023-04-18T07:47:48.603" v="14622" actId="478"/>
          <ac:spMkLst>
            <pc:docMk/>
            <pc:sldMk cId="4154359522" sldId="1311"/>
            <ac:spMk id="17" creationId="{65ACF079-9C52-25ED-F867-73A9F243F7A6}"/>
          </ac:spMkLst>
        </pc:spChg>
        <pc:spChg chg="mod">
          <ac:chgData name="권 희진" userId="9b051ea7-b388-402d-a36a-4aa50e99f981" providerId="ADAL" clId="{9A8B8850-7133-46FC-9C4A-C1A5164B8DBA}" dt="2023-05-26T08:35:51.644" v="22254" actId="20577"/>
          <ac:spMkLst>
            <pc:docMk/>
            <pc:sldMk cId="4154359522" sldId="1311"/>
            <ac:spMk id="18" creationId="{139CB2A6-8D74-0F21-145B-AD5E74F23B27}"/>
          </ac:spMkLst>
        </pc:spChg>
        <pc:spChg chg="del">
          <ac:chgData name="권 희진" userId="9b051ea7-b388-402d-a36a-4aa50e99f981" providerId="ADAL" clId="{9A8B8850-7133-46FC-9C4A-C1A5164B8DBA}" dt="2023-04-18T07:47:48.603" v="14622" actId="478"/>
          <ac:spMkLst>
            <pc:docMk/>
            <pc:sldMk cId="4154359522" sldId="1311"/>
            <ac:spMk id="19" creationId="{6DAF46AE-2BC4-6607-49F2-2304A2D0D13F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21" creationId="{4B27D691-8C65-817F-A1D9-39C16810DA7B}"/>
          </ac:spMkLst>
        </pc:spChg>
        <pc:spChg chg="del">
          <ac:chgData name="권 희진" userId="9b051ea7-b388-402d-a36a-4aa50e99f981" providerId="ADAL" clId="{9A8B8850-7133-46FC-9C4A-C1A5164B8DBA}" dt="2023-04-18T07:47:48.603" v="14622" actId="478"/>
          <ac:spMkLst>
            <pc:docMk/>
            <pc:sldMk cId="4154359522" sldId="1311"/>
            <ac:spMk id="24" creationId="{70980FFA-F113-63E2-E5F7-A7B3CB7B4182}"/>
          </ac:spMkLst>
        </pc:spChg>
        <pc:spChg chg="del">
          <ac:chgData name="권 희진" userId="9b051ea7-b388-402d-a36a-4aa50e99f981" providerId="ADAL" clId="{9A8B8850-7133-46FC-9C4A-C1A5164B8DBA}" dt="2023-04-18T07:47:48.603" v="14622" actId="478"/>
          <ac:spMkLst>
            <pc:docMk/>
            <pc:sldMk cId="4154359522" sldId="1311"/>
            <ac:spMk id="25" creationId="{207E0FDF-AD11-B825-ED71-5D15A45163AD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29" creationId="{BCCDA3A2-57AF-F8DE-9E2C-1C3C395E1F9A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30" creationId="{591C1F48-5AE0-0C01-0D0A-64A45170DD9E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31" creationId="{81301603-05FC-3993-B517-812D67883137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32" creationId="{356BB126-55A1-9FE3-7063-672AE927B9AC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35" creationId="{3CD4DECD-D692-258F-92FE-C98156D3B89A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36" creationId="{ACA793F2-2511-43DE-3BFB-0AC6D47B2BBA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37" creationId="{1DE9006C-89B0-F8AA-46CE-B50BBEEE6702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38" creationId="{FAA26BBF-B685-1EDB-6285-193C5FEA98E2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39" creationId="{A322E96E-DF5B-DE82-E015-569AC78A2147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40" creationId="{9CA043D6-A27C-E064-28C4-9D7D7004B8EA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41" creationId="{733742CC-7F66-56DD-7183-7280F942CDF4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42" creationId="{D7632767-3A71-7724-A8CC-AE6548257F78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43" creationId="{C776801C-7419-1732-5910-D8119D15C5F4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44" creationId="{E693843A-EA72-E453-75C7-AAF661DBE502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45" creationId="{BB55B09B-DEC5-3B78-B158-57D67FF178D1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47" creationId="{DFBA5CEF-17DF-25A0-61D0-D5E506B980E1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48" creationId="{5B5A68D9-4E3A-6105-51A8-B42012B25BAD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49" creationId="{FEDBDE8F-08B7-784F-556C-56CE91D6567D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50" creationId="{75F11AA8-D0B3-7F25-5D78-B3752CF2EEE0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51" creationId="{CE18C8E4-23C9-A513-D451-4398F9220884}"/>
          </ac:spMkLst>
        </pc:spChg>
        <pc:spChg chg="add 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53" creationId="{BF3C291F-9421-AF46-8047-8B3BBC2EE3A7}"/>
          </ac:spMkLst>
        </pc:spChg>
        <pc:spChg chg="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55" creationId="{525ACC27-37BC-C21D-B66A-9FC2276596FB}"/>
          </ac:spMkLst>
        </pc:spChg>
        <pc:spChg chg="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59" creationId="{AE85552D-6F55-E3B2-2A32-6D04A405C914}"/>
          </ac:spMkLst>
        </pc:spChg>
        <pc:spChg chg="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63" creationId="{59C9544F-604C-F750-7BF4-FC8934124D88}"/>
          </ac:spMkLst>
        </pc:spChg>
        <pc:spChg chg="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67" creationId="{EE3C3BFB-9AF7-C75A-61D2-9ECA0F481D8E}"/>
          </ac:spMkLst>
        </pc:spChg>
        <pc:spChg chg="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71" creationId="{8BFFA5C4-6DD0-78D8-309B-BDEB21C24D26}"/>
          </ac:spMkLst>
        </pc:spChg>
        <pc:spChg chg="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75" creationId="{6305A026-37CE-D739-48FA-EDADCAD18375}"/>
          </ac:spMkLst>
        </pc:spChg>
        <pc:spChg chg="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79" creationId="{24B46B33-3759-23F2-28DF-5C8C8830117F}"/>
          </ac:spMkLst>
        </pc:spChg>
        <pc:spChg chg="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83" creationId="{F9603DD4-20D8-891C-1FAB-2045C59FF246}"/>
          </ac:spMkLst>
        </pc:spChg>
        <pc:spChg chg="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87" creationId="{B4116024-D314-960B-516B-24F7D2541677}"/>
          </ac:spMkLst>
        </pc:spChg>
        <pc:spChg chg="mod">
          <ac:chgData name="권 희진" userId="9b051ea7-b388-402d-a36a-4aa50e99f981" providerId="ADAL" clId="{9A8B8850-7133-46FC-9C4A-C1A5164B8DBA}" dt="2023-04-18T07:48:03.374" v="14623"/>
          <ac:spMkLst>
            <pc:docMk/>
            <pc:sldMk cId="4154359522" sldId="1311"/>
            <ac:spMk id="91" creationId="{7DFC8385-DD95-688F-B13E-B463055B1C53}"/>
          </ac:spMkLst>
        </pc:spChg>
        <pc:spChg chg="add mod">
          <ac:chgData name="권 희진" userId="9b051ea7-b388-402d-a36a-4aa50e99f981" providerId="ADAL" clId="{9A8B8850-7133-46FC-9C4A-C1A5164B8DBA}" dt="2023-04-18T07:49:09.587" v="14631" actId="207"/>
          <ac:spMkLst>
            <pc:docMk/>
            <pc:sldMk cId="4154359522" sldId="1311"/>
            <ac:spMk id="94" creationId="{A0782DAC-9DB6-430D-374F-E938E1AF7F5F}"/>
          </ac:spMkLst>
        </pc:spChg>
        <pc:spChg chg="add mod ord">
          <ac:chgData name="권 희진" userId="9b051ea7-b388-402d-a36a-4aa50e99f981" providerId="ADAL" clId="{9A8B8850-7133-46FC-9C4A-C1A5164B8DBA}" dt="2023-04-18T07:50:21.067" v="14648" actId="166"/>
          <ac:spMkLst>
            <pc:docMk/>
            <pc:sldMk cId="4154359522" sldId="1311"/>
            <ac:spMk id="95" creationId="{AE6F8262-B596-C5EA-FD0B-57C3CEAF0D1C}"/>
          </ac:spMkLst>
        </pc:spChg>
        <pc:spChg chg="add mod">
          <ac:chgData name="권 희진" userId="9b051ea7-b388-402d-a36a-4aa50e99f981" providerId="ADAL" clId="{9A8B8850-7133-46FC-9C4A-C1A5164B8DBA}" dt="2023-04-18T07:50:17.379" v="14646" actId="14100"/>
          <ac:spMkLst>
            <pc:docMk/>
            <pc:sldMk cId="4154359522" sldId="1311"/>
            <ac:spMk id="96" creationId="{CCB41841-9B1F-8BB4-E988-1140F2EA8C2A}"/>
          </ac:spMkLst>
        </pc:spChg>
        <pc:grpChg chg="del">
          <ac:chgData name="권 희진" userId="9b051ea7-b388-402d-a36a-4aa50e99f981" providerId="ADAL" clId="{9A8B8850-7133-46FC-9C4A-C1A5164B8DBA}" dt="2023-04-18T07:47:48.603" v="14622" actId="478"/>
          <ac:grpSpMkLst>
            <pc:docMk/>
            <pc:sldMk cId="4154359522" sldId="1311"/>
            <ac:grpSpMk id="13" creationId="{CC3F5618-37D0-7D72-385F-ED04BDFBFFC0}"/>
          </ac:grpSpMkLst>
        </pc:grpChg>
        <pc:grpChg chg="add mod">
          <ac:chgData name="권 희진" userId="9b051ea7-b388-402d-a36a-4aa50e99f981" providerId="ADAL" clId="{9A8B8850-7133-46FC-9C4A-C1A5164B8DBA}" dt="2023-04-18T07:48:03.374" v="14623"/>
          <ac:grpSpMkLst>
            <pc:docMk/>
            <pc:sldMk cId="4154359522" sldId="1311"/>
            <ac:grpSpMk id="54" creationId="{B5625525-435E-1042-B67C-C615E0CE026B}"/>
          </ac:grpSpMkLst>
        </pc:grpChg>
        <pc:grpChg chg="add mod">
          <ac:chgData name="권 희진" userId="9b051ea7-b388-402d-a36a-4aa50e99f981" providerId="ADAL" clId="{9A8B8850-7133-46FC-9C4A-C1A5164B8DBA}" dt="2023-04-18T07:48:03.374" v="14623"/>
          <ac:grpSpMkLst>
            <pc:docMk/>
            <pc:sldMk cId="4154359522" sldId="1311"/>
            <ac:grpSpMk id="58" creationId="{1D44916E-B04D-1F9F-D067-494CEF9EBBD5}"/>
          </ac:grpSpMkLst>
        </pc:grpChg>
        <pc:grpChg chg="add mod">
          <ac:chgData name="권 희진" userId="9b051ea7-b388-402d-a36a-4aa50e99f981" providerId="ADAL" clId="{9A8B8850-7133-46FC-9C4A-C1A5164B8DBA}" dt="2023-04-18T07:48:03.374" v="14623"/>
          <ac:grpSpMkLst>
            <pc:docMk/>
            <pc:sldMk cId="4154359522" sldId="1311"/>
            <ac:grpSpMk id="62" creationId="{6E07B603-AC76-515E-AB6C-0D6179749056}"/>
          </ac:grpSpMkLst>
        </pc:grpChg>
        <pc:grpChg chg="add mod">
          <ac:chgData name="권 희진" userId="9b051ea7-b388-402d-a36a-4aa50e99f981" providerId="ADAL" clId="{9A8B8850-7133-46FC-9C4A-C1A5164B8DBA}" dt="2023-04-18T07:48:03.374" v="14623"/>
          <ac:grpSpMkLst>
            <pc:docMk/>
            <pc:sldMk cId="4154359522" sldId="1311"/>
            <ac:grpSpMk id="66" creationId="{7169A10C-8880-A9A0-B148-23E10DCFCD98}"/>
          </ac:grpSpMkLst>
        </pc:grpChg>
        <pc:grpChg chg="add mod">
          <ac:chgData name="권 희진" userId="9b051ea7-b388-402d-a36a-4aa50e99f981" providerId="ADAL" clId="{9A8B8850-7133-46FC-9C4A-C1A5164B8DBA}" dt="2023-04-18T07:48:03.374" v="14623"/>
          <ac:grpSpMkLst>
            <pc:docMk/>
            <pc:sldMk cId="4154359522" sldId="1311"/>
            <ac:grpSpMk id="70" creationId="{0CD3E018-45C5-BBD0-DA36-9166004BB9F2}"/>
          </ac:grpSpMkLst>
        </pc:grpChg>
        <pc:grpChg chg="add mod">
          <ac:chgData name="권 희진" userId="9b051ea7-b388-402d-a36a-4aa50e99f981" providerId="ADAL" clId="{9A8B8850-7133-46FC-9C4A-C1A5164B8DBA}" dt="2023-04-18T07:48:03.374" v="14623"/>
          <ac:grpSpMkLst>
            <pc:docMk/>
            <pc:sldMk cId="4154359522" sldId="1311"/>
            <ac:grpSpMk id="74" creationId="{339ABCF6-410A-75B2-2CCF-694D108EFADC}"/>
          </ac:grpSpMkLst>
        </pc:grpChg>
        <pc:grpChg chg="add mod">
          <ac:chgData name="권 희진" userId="9b051ea7-b388-402d-a36a-4aa50e99f981" providerId="ADAL" clId="{9A8B8850-7133-46FC-9C4A-C1A5164B8DBA}" dt="2023-04-18T07:48:03.374" v="14623"/>
          <ac:grpSpMkLst>
            <pc:docMk/>
            <pc:sldMk cId="4154359522" sldId="1311"/>
            <ac:grpSpMk id="78" creationId="{A196EAF7-8CE4-D2BA-DAAE-9BCEB63D0E2E}"/>
          </ac:grpSpMkLst>
        </pc:grpChg>
        <pc:grpChg chg="add mod">
          <ac:chgData name="권 희진" userId="9b051ea7-b388-402d-a36a-4aa50e99f981" providerId="ADAL" clId="{9A8B8850-7133-46FC-9C4A-C1A5164B8DBA}" dt="2023-04-18T07:48:03.374" v="14623"/>
          <ac:grpSpMkLst>
            <pc:docMk/>
            <pc:sldMk cId="4154359522" sldId="1311"/>
            <ac:grpSpMk id="82" creationId="{279F7708-37EE-66A7-0EA5-6EBD201A108F}"/>
          </ac:grpSpMkLst>
        </pc:grpChg>
        <pc:grpChg chg="add mod">
          <ac:chgData name="권 희진" userId="9b051ea7-b388-402d-a36a-4aa50e99f981" providerId="ADAL" clId="{9A8B8850-7133-46FC-9C4A-C1A5164B8DBA}" dt="2023-04-18T07:48:03.374" v="14623"/>
          <ac:grpSpMkLst>
            <pc:docMk/>
            <pc:sldMk cId="4154359522" sldId="1311"/>
            <ac:grpSpMk id="86" creationId="{9CBDAA00-4C62-A818-9741-0353210F60B8}"/>
          </ac:grpSpMkLst>
        </pc:grpChg>
        <pc:grpChg chg="add mod">
          <ac:chgData name="권 희진" userId="9b051ea7-b388-402d-a36a-4aa50e99f981" providerId="ADAL" clId="{9A8B8850-7133-46FC-9C4A-C1A5164B8DBA}" dt="2023-04-18T07:48:03.374" v="14623"/>
          <ac:grpSpMkLst>
            <pc:docMk/>
            <pc:sldMk cId="4154359522" sldId="1311"/>
            <ac:grpSpMk id="90" creationId="{F29CE966-0B91-0938-D834-09264CF92094}"/>
          </ac:grpSpMkLst>
        </pc:grpChg>
        <pc:graphicFrameChg chg="del">
          <ac:chgData name="권 희진" userId="9b051ea7-b388-402d-a36a-4aa50e99f981" providerId="ADAL" clId="{9A8B8850-7133-46FC-9C4A-C1A5164B8DBA}" dt="2023-04-18T07:47:48.603" v="14622" actId="478"/>
          <ac:graphicFrameMkLst>
            <pc:docMk/>
            <pc:sldMk cId="4154359522" sldId="1311"/>
            <ac:graphicFrameMk id="6" creationId="{BF18EC8D-003B-EEDC-4E01-255052E24C2B}"/>
          </ac:graphicFrameMkLst>
        </pc:graphicFrameChg>
        <pc:graphicFrameChg chg="del">
          <ac:chgData name="권 희진" userId="9b051ea7-b388-402d-a36a-4aa50e99f981" providerId="ADAL" clId="{9A8B8850-7133-46FC-9C4A-C1A5164B8DBA}" dt="2023-04-18T07:47:48.603" v="14622" actId="478"/>
          <ac:graphicFrameMkLst>
            <pc:docMk/>
            <pc:sldMk cId="4154359522" sldId="1311"/>
            <ac:graphicFrameMk id="8" creationId="{9858A8CF-7AF7-F2D1-6671-A767F1629C3E}"/>
          </ac:graphicFrameMkLst>
        </pc:graphicFrameChg>
        <pc:graphicFrameChg chg="modGraphic">
          <ac:chgData name="권 희진" userId="9b051ea7-b388-402d-a36a-4aa50e99f981" providerId="ADAL" clId="{9A8B8850-7133-46FC-9C4A-C1A5164B8DBA}" dt="2023-04-18T07:50:43.172" v="14738" actId="20577"/>
          <ac:graphicFrameMkLst>
            <pc:docMk/>
            <pc:sldMk cId="4154359522" sldId="1311"/>
            <ac:graphicFrameMk id="33" creationId="{9F0DBD7B-DBC9-A9B0-C16B-D21F87550D02}"/>
          </ac:graphicFrameMkLst>
        </pc:graphicFrameChg>
        <pc:graphicFrameChg chg="add mod modGraphic">
          <ac:chgData name="권 희진" userId="9b051ea7-b388-402d-a36a-4aa50e99f981" providerId="ADAL" clId="{9A8B8850-7133-46FC-9C4A-C1A5164B8DBA}" dt="2023-04-18T07:48:34.171" v="14627" actId="20577"/>
          <ac:graphicFrameMkLst>
            <pc:docMk/>
            <pc:sldMk cId="4154359522" sldId="1311"/>
            <ac:graphicFrameMk id="46" creationId="{0872204C-B36D-E26D-7ADF-F9FCF37476D1}"/>
          </ac:graphicFrameMkLst>
        </pc:graphicFrameChg>
        <pc:picChg chg="add mod">
          <ac:chgData name="권 희진" userId="9b051ea7-b388-402d-a36a-4aa50e99f981" providerId="ADAL" clId="{9A8B8850-7133-46FC-9C4A-C1A5164B8DBA}" dt="2023-04-18T07:48:03.374" v="14623"/>
          <ac:picMkLst>
            <pc:docMk/>
            <pc:sldMk cId="4154359522" sldId="1311"/>
            <ac:picMk id="22" creationId="{9447B1C2-2BDF-45EE-C5BC-8516D2C8AC30}"/>
          </ac:picMkLst>
        </pc:picChg>
        <pc:picChg chg="add mod">
          <ac:chgData name="권 희진" userId="9b051ea7-b388-402d-a36a-4aa50e99f981" providerId="ADAL" clId="{9A8B8850-7133-46FC-9C4A-C1A5164B8DBA}" dt="2023-04-18T07:48:03.374" v="14623"/>
          <ac:picMkLst>
            <pc:docMk/>
            <pc:sldMk cId="4154359522" sldId="1311"/>
            <ac:picMk id="23" creationId="{B9864138-A1EF-921D-3257-C34107BF8DF3}"/>
          </ac:picMkLst>
        </pc:picChg>
        <pc:cxnChg chg="del">
          <ac:chgData name="권 희진" userId="9b051ea7-b388-402d-a36a-4aa50e99f981" providerId="ADAL" clId="{9A8B8850-7133-46FC-9C4A-C1A5164B8DBA}" dt="2023-04-18T07:47:48.603" v="14622" actId="478"/>
          <ac:cxnSpMkLst>
            <pc:docMk/>
            <pc:sldMk cId="4154359522" sldId="1311"/>
            <ac:cxnSpMk id="14" creationId="{6970D7D2-A010-C6ED-27E8-BC80B2770C1A}"/>
          </ac:cxnSpMkLst>
        </pc:cxnChg>
        <pc:cxnChg chg="del">
          <ac:chgData name="권 희진" userId="9b051ea7-b388-402d-a36a-4aa50e99f981" providerId="ADAL" clId="{9A8B8850-7133-46FC-9C4A-C1A5164B8DBA}" dt="2023-04-18T07:47:48.603" v="14622" actId="478"/>
          <ac:cxnSpMkLst>
            <pc:docMk/>
            <pc:sldMk cId="4154359522" sldId="1311"/>
            <ac:cxnSpMk id="15" creationId="{0775C5AA-79DE-4B4C-1022-8677720CED9E}"/>
          </ac:cxnSpMkLst>
        </pc:cxnChg>
        <pc:cxnChg chg="del">
          <ac:chgData name="권 희진" userId="9b051ea7-b388-402d-a36a-4aa50e99f981" providerId="ADAL" clId="{9A8B8850-7133-46FC-9C4A-C1A5164B8DBA}" dt="2023-04-18T07:47:48.603" v="14622" actId="478"/>
          <ac:cxnSpMkLst>
            <pc:docMk/>
            <pc:sldMk cId="4154359522" sldId="1311"/>
            <ac:cxnSpMk id="20" creationId="{77787369-3CD1-5346-6D75-954FBA9B5D46}"/>
          </ac:cxnSpMkLst>
        </pc:cxnChg>
        <pc:cxnChg chg="del">
          <ac:chgData name="권 희진" userId="9b051ea7-b388-402d-a36a-4aa50e99f981" providerId="ADAL" clId="{9A8B8850-7133-46FC-9C4A-C1A5164B8DBA}" dt="2023-04-18T07:47:48.603" v="14622" actId="478"/>
          <ac:cxnSpMkLst>
            <pc:docMk/>
            <pc:sldMk cId="4154359522" sldId="1311"/>
            <ac:cxnSpMk id="26" creationId="{B16B5371-B00C-CC51-A8C8-17C611913C51}"/>
          </ac:cxnSpMkLst>
        </pc:cxnChg>
        <pc:cxnChg chg="del">
          <ac:chgData name="권 희진" userId="9b051ea7-b388-402d-a36a-4aa50e99f981" providerId="ADAL" clId="{9A8B8850-7133-46FC-9C4A-C1A5164B8DBA}" dt="2023-04-18T07:47:48.603" v="14622" actId="478"/>
          <ac:cxnSpMkLst>
            <pc:docMk/>
            <pc:sldMk cId="4154359522" sldId="1311"/>
            <ac:cxnSpMk id="27" creationId="{CA795C37-0185-7737-B359-6AF9D01FE656}"/>
          </ac:cxnSpMkLst>
        </pc:cxnChg>
        <pc:cxnChg chg="del">
          <ac:chgData name="권 희진" userId="9b051ea7-b388-402d-a36a-4aa50e99f981" providerId="ADAL" clId="{9A8B8850-7133-46FC-9C4A-C1A5164B8DBA}" dt="2023-04-18T07:47:48.603" v="14622" actId="478"/>
          <ac:cxnSpMkLst>
            <pc:docMk/>
            <pc:sldMk cId="4154359522" sldId="1311"/>
            <ac:cxnSpMk id="28" creationId="{E23740C3-3DE8-0F7F-B995-050E02C36F1B}"/>
          </ac:cxnSpMkLst>
        </pc:cxnChg>
        <pc:cxnChg chg="add 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34" creationId="{05F0ACA2-521C-8C12-11D3-2F5A8C0FB139}"/>
          </ac:cxnSpMkLst>
        </pc:cxnChg>
        <pc:cxnChg chg="add 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52" creationId="{9BF66D3D-44D8-D588-FB01-B478653BB3BA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56" creationId="{00F4A564-BB20-1054-FEA6-8C76E89D6283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57" creationId="{7D2A84FB-9254-9A90-C4EA-94AA695391CE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60" creationId="{54E16C1B-B7ED-7FD9-E746-0FA9B6A07C48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61" creationId="{D4A02C36-92ED-9D9D-1AB8-8510163264DA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64" creationId="{C198FD02-F45F-AA8E-02CD-7535A77D6A49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65" creationId="{3FB6789B-88BE-CFD4-CD60-2541C1289223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68" creationId="{20EC8F8B-1536-C7D8-D1A6-8F7342E18DB5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69" creationId="{A0886142-E871-A02C-61A1-837907E87672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72" creationId="{4B1346A7-1824-B3F8-D9FB-92BD4208395E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73" creationId="{E05BA347-E9B8-AF58-7DFA-62CDC452D311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76" creationId="{E7707D53-3779-8933-7F21-FB0A58088BAB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77" creationId="{228AD71D-E760-9ADD-83C4-94F28038A205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80" creationId="{65AFD2CF-87E0-41B6-48A6-3CFFA5D9EDA7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81" creationId="{51FC608D-F7A6-6BD3-F4E0-0272BC985823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84" creationId="{7CDFE7F5-D4DF-533B-9AEA-82058677F27D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85" creationId="{A3DB4DFF-2A94-41AA-5DE0-E00803A15C36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88" creationId="{BB571F4B-877A-B3A1-5D16-DD6523F54F72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89" creationId="{9DA3CD94-AF16-C055-953F-3BFB7346370C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92" creationId="{404E0F00-4501-6CAE-3E0D-DA940AA04992}"/>
          </ac:cxnSpMkLst>
        </pc:cxnChg>
        <pc:cxnChg chg="mod">
          <ac:chgData name="권 희진" userId="9b051ea7-b388-402d-a36a-4aa50e99f981" providerId="ADAL" clId="{9A8B8850-7133-46FC-9C4A-C1A5164B8DBA}" dt="2023-04-18T07:48:03.374" v="14623"/>
          <ac:cxnSpMkLst>
            <pc:docMk/>
            <pc:sldMk cId="4154359522" sldId="1311"/>
            <ac:cxnSpMk id="93" creationId="{CB7C5D2F-8E31-4ED6-5490-7F65E7137D48}"/>
          </ac:cxnSpMkLst>
        </pc:cxnChg>
      </pc:sldChg>
      <pc:sldChg chg="addSp delSp modSp add mod">
        <pc:chgData name="권 희진" userId="9b051ea7-b388-402d-a36a-4aa50e99f981" providerId="ADAL" clId="{9A8B8850-7133-46FC-9C4A-C1A5164B8DBA}" dt="2023-05-26T08:36:05.705" v="22284" actId="20577"/>
        <pc:sldMkLst>
          <pc:docMk/>
          <pc:sldMk cId="101397219" sldId="1312"/>
        </pc:sldMkLst>
        <pc:spChg chg="mod">
          <ac:chgData name="권 희진" userId="9b051ea7-b388-402d-a36a-4aa50e99f981" providerId="ADAL" clId="{9A8B8850-7133-46FC-9C4A-C1A5164B8DBA}" dt="2023-05-26T06:13:13.044" v="21511" actId="1076"/>
          <ac:spMkLst>
            <pc:docMk/>
            <pc:sldMk cId="101397219" sldId="1312"/>
            <ac:spMk id="2" creationId="{94EB1612-1736-4F3D-8EF5-2FB6B3348999}"/>
          </ac:spMkLst>
        </pc:spChg>
        <pc:spChg chg="mod">
          <ac:chgData name="권 희진" userId="9b051ea7-b388-402d-a36a-4aa50e99f981" providerId="ADAL" clId="{9A8B8850-7133-46FC-9C4A-C1A5164B8DBA}" dt="2023-05-26T06:13:13.044" v="21511" actId="1076"/>
          <ac:spMkLst>
            <pc:docMk/>
            <pc:sldMk cId="101397219" sldId="1312"/>
            <ac:spMk id="5" creationId="{50FDCB44-6912-1396-AFD4-6A2367C5873B}"/>
          </ac:spMkLst>
        </pc:spChg>
        <pc:spChg chg="mod">
          <ac:chgData name="권 희진" userId="9b051ea7-b388-402d-a36a-4aa50e99f981" providerId="ADAL" clId="{9A8B8850-7133-46FC-9C4A-C1A5164B8DBA}" dt="2023-05-26T06:13:13.044" v="21511" actId="1076"/>
          <ac:spMkLst>
            <pc:docMk/>
            <pc:sldMk cId="101397219" sldId="1312"/>
            <ac:spMk id="6" creationId="{26B75E77-FCA7-5046-735D-71EB6DEEFE2F}"/>
          </ac:spMkLst>
        </pc:spChg>
        <pc:spChg chg="mod">
          <ac:chgData name="권 희진" userId="9b051ea7-b388-402d-a36a-4aa50e99f981" providerId="ADAL" clId="{9A8B8850-7133-46FC-9C4A-C1A5164B8DBA}" dt="2023-04-18T08:42:09.881" v="16485" actId="20577"/>
          <ac:spMkLst>
            <pc:docMk/>
            <pc:sldMk cId="101397219" sldId="1312"/>
            <ac:spMk id="9" creationId="{28328388-8AEC-E74F-C696-F57D7421226F}"/>
          </ac:spMkLst>
        </pc:spChg>
        <pc:spChg chg="mod ord">
          <ac:chgData name="권 희진" userId="9b051ea7-b388-402d-a36a-4aa50e99f981" providerId="ADAL" clId="{9A8B8850-7133-46FC-9C4A-C1A5164B8DBA}" dt="2023-05-26T06:13:13.044" v="21511" actId="1076"/>
          <ac:spMkLst>
            <pc:docMk/>
            <pc:sldMk cId="101397219" sldId="1312"/>
            <ac:spMk id="13" creationId="{C917D2A3-D9BD-7DF5-BAEF-44936DD15188}"/>
          </ac:spMkLst>
        </pc:spChg>
        <pc:spChg chg="mod">
          <ac:chgData name="권 희진" userId="9b051ea7-b388-402d-a36a-4aa50e99f981" providerId="ADAL" clId="{9A8B8850-7133-46FC-9C4A-C1A5164B8DBA}" dt="2023-05-26T06:13:13.044" v="21511" actId="1076"/>
          <ac:spMkLst>
            <pc:docMk/>
            <pc:sldMk cId="101397219" sldId="1312"/>
            <ac:spMk id="14" creationId="{C4C5EC00-5FD1-943D-94B6-0131FD25CAF3}"/>
          </ac:spMkLst>
        </pc:spChg>
        <pc:spChg chg="del">
          <ac:chgData name="권 희진" userId="9b051ea7-b388-402d-a36a-4aa50e99f981" providerId="ADAL" clId="{9A8B8850-7133-46FC-9C4A-C1A5164B8DBA}" dt="2023-04-18T08:41:46.144" v="16461" actId="478"/>
          <ac:spMkLst>
            <pc:docMk/>
            <pc:sldMk cId="101397219" sldId="1312"/>
            <ac:spMk id="15" creationId="{C91F4845-4D0E-1474-EB65-09F93B71ED5C}"/>
          </ac:spMkLst>
        </pc:spChg>
        <pc:spChg chg="mod">
          <ac:chgData name="권 희진" userId="9b051ea7-b388-402d-a36a-4aa50e99f981" providerId="ADAL" clId="{9A8B8850-7133-46FC-9C4A-C1A5164B8DBA}" dt="2023-05-26T08:36:05.705" v="22284" actId="20577"/>
          <ac:spMkLst>
            <pc:docMk/>
            <pc:sldMk cId="101397219" sldId="1312"/>
            <ac:spMk id="16" creationId="{75210AE1-E082-5520-7AA2-B14B6996DFAD}"/>
          </ac:spMkLst>
        </pc:spChg>
        <pc:spChg chg="mod">
          <ac:chgData name="권 희진" userId="9b051ea7-b388-402d-a36a-4aa50e99f981" providerId="ADAL" clId="{9A8B8850-7133-46FC-9C4A-C1A5164B8DBA}" dt="2023-05-26T06:13:13.044" v="21511" actId="1076"/>
          <ac:spMkLst>
            <pc:docMk/>
            <pc:sldMk cId="101397219" sldId="1312"/>
            <ac:spMk id="17" creationId="{130BD8EA-A445-3445-A89E-84EA63CC43FE}"/>
          </ac:spMkLst>
        </pc:spChg>
        <pc:spChg chg="mod">
          <ac:chgData name="권 희진" userId="9b051ea7-b388-402d-a36a-4aa50e99f981" providerId="ADAL" clId="{9A8B8850-7133-46FC-9C4A-C1A5164B8DBA}" dt="2023-05-26T06:13:13.044" v="21511" actId="1076"/>
          <ac:spMkLst>
            <pc:docMk/>
            <pc:sldMk cId="101397219" sldId="1312"/>
            <ac:spMk id="18" creationId="{7A19BC1F-AB61-0415-CF62-9CBE71EA4714}"/>
          </ac:spMkLst>
        </pc:spChg>
        <pc:spChg chg="del">
          <ac:chgData name="권 희진" userId="9b051ea7-b388-402d-a36a-4aa50e99f981" providerId="ADAL" clId="{9A8B8850-7133-46FC-9C4A-C1A5164B8DBA}" dt="2023-04-18T08:40:52.026" v="16435" actId="478"/>
          <ac:spMkLst>
            <pc:docMk/>
            <pc:sldMk cId="101397219" sldId="1312"/>
            <ac:spMk id="19" creationId="{8C15D3F3-2708-0719-3537-33D5F98EF3F7}"/>
          </ac:spMkLst>
        </pc:spChg>
        <pc:spChg chg="del">
          <ac:chgData name="권 희진" userId="9b051ea7-b388-402d-a36a-4aa50e99f981" providerId="ADAL" clId="{9A8B8850-7133-46FC-9C4A-C1A5164B8DBA}" dt="2023-04-18T08:40:38.310" v="16433" actId="478"/>
          <ac:spMkLst>
            <pc:docMk/>
            <pc:sldMk cId="101397219" sldId="1312"/>
            <ac:spMk id="20" creationId="{96DD6843-8F76-EDEC-B9FE-0D6199BC6690}"/>
          </ac:spMkLst>
        </pc:spChg>
        <pc:spChg chg="add mod">
          <ac:chgData name="권 희진" userId="9b051ea7-b388-402d-a36a-4aa50e99f981" providerId="ADAL" clId="{9A8B8850-7133-46FC-9C4A-C1A5164B8DBA}" dt="2023-05-26T06:13:13.044" v="21511" actId="1076"/>
          <ac:spMkLst>
            <pc:docMk/>
            <pc:sldMk cId="101397219" sldId="1312"/>
            <ac:spMk id="21" creationId="{2F7D6574-9277-9506-555B-6E33B56418CA}"/>
          </ac:spMkLst>
        </pc:spChg>
        <pc:spChg chg="del">
          <ac:chgData name="권 희진" userId="9b051ea7-b388-402d-a36a-4aa50e99f981" providerId="ADAL" clId="{9A8B8850-7133-46FC-9C4A-C1A5164B8DBA}" dt="2023-04-18T08:40:27.981" v="16431" actId="478"/>
          <ac:spMkLst>
            <pc:docMk/>
            <pc:sldMk cId="101397219" sldId="1312"/>
            <ac:spMk id="24" creationId="{9B66EB45-14F9-90D2-96CC-B43526740E0A}"/>
          </ac:spMkLst>
        </pc:spChg>
        <pc:spChg chg="del">
          <ac:chgData name="권 희진" userId="9b051ea7-b388-402d-a36a-4aa50e99f981" providerId="ADAL" clId="{9A8B8850-7133-46FC-9C4A-C1A5164B8DBA}" dt="2023-04-18T08:40:27.981" v="16431" actId="478"/>
          <ac:spMkLst>
            <pc:docMk/>
            <pc:sldMk cId="101397219" sldId="1312"/>
            <ac:spMk id="26" creationId="{C26FF4D0-C740-5899-8ED9-C62AE7FC88D1}"/>
          </ac:spMkLst>
        </pc:spChg>
        <pc:spChg chg="del">
          <ac:chgData name="권 희진" userId="9b051ea7-b388-402d-a36a-4aa50e99f981" providerId="ADAL" clId="{9A8B8850-7133-46FC-9C4A-C1A5164B8DBA}" dt="2023-04-18T08:40:38.310" v="16433" actId="478"/>
          <ac:spMkLst>
            <pc:docMk/>
            <pc:sldMk cId="101397219" sldId="1312"/>
            <ac:spMk id="28" creationId="{B263A04A-58C3-D83A-6FAC-C76C8E599B2A}"/>
          </ac:spMkLst>
        </pc:spChg>
        <pc:spChg chg="del">
          <ac:chgData name="권 희진" userId="9b051ea7-b388-402d-a36a-4aa50e99f981" providerId="ADAL" clId="{9A8B8850-7133-46FC-9C4A-C1A5164B8DBA}" dt="2023-04-18T08:40:27.981" v="16431" actId="478"/>
          <ac:spMkLst>
            <pc:docMk/>
            <pc:sldMk cId="101397219" sldId="1312"/>
            <ac:spMk id="29" creationId="{ECE71D4C-945A-33CB-1C41-3A6E26A2892C}"/>
          </ac:spMkLst>
        </pc:spChg>
        <pc:spChg chg="del">
          <ac:chgData name="권 희진" userId="9b051ea7-b388-402d-a36a-4aa50e99f981" providerId="ADAL" clId="{9A8B8850-7133-46FC-9C4A-C1A5164B8DBA}" dt="2023-04-18T08:40:27.981" v="16431" actId="478"/>
          <ac:spMkLst>
            <pc:docMk/>
            <pc:sldMk cId="101397219" sldId="1312"/>
            <ac:spMk id="38" creationId="{C1ADABD9-E416-5EFC-B635-7B5514B995E8}"/>
          </ac:spMkLst>
        </pc:spChg>
        <pc:spChg chg="del">
          <ac:chgData name="권 희진" userId="9b051ea7-b388-402d-a36a-4aa50e99f981" providerId="ADAL" clId="{9A8B8850-7133-46FC-9C4A-C1A5164B8DBA}" dt="2023-04-18T08:40:27.981" v="16431" actId="478"/>
          <ac:spMkLst>
            <pc:docMk/>
            <pc:sldMk cId="101397219" sldId="1312"/>
            <ac:spMk id="39" creationId="{13116FC6-86DB-FF72-169A-CB26DFC6AA69}"/>
          </ac:spMkLst>
        </pc:spChg>
        <pc:spChg chg="del">
          <ac:chgData name="권 희진" userId="9b051ea7-b388-402d-a36a-4aa50e99f981" providerId="ADAL" clId="{9A8B8850-7133-46FC-9C4A-C1A5164B8DBA}" dt="2023-04-18T08:40:38.310" v="16433" actId="478"/>
          <ac:spMkLst>
            <pc:docMk/>
            <pc:sldMk cId="101397219" sldId="1312"/>
            <ac:spMk id="42" creationId="{A779B0ED-45CA-B3D1-09E2-D5E949784310}"/>
          </ac:spMkLst>
        </pc:spChg>
        <pc:spChg chg="del">
          <ac:chgData name="권 희진" userId="9b051ea7-b388-402d-a36a-4aa50e99f981" providerId="ADAL" clId="{9A8B8850-7133-46FC-9C4A-C1A5164B8DBA}" dt="2023-04-18T08:40:38.310" v="16433" actId="478"/>
          <ac:spMkLst>
            <pc:docMk/>
            <pc:sldMk cId="101397219" sldId="1312"/>
            <ac:spMk id="43" creationId="{58EEA59C-622D-051C-D7D6-7AA9B5D1FE82}"/>
          </ac:spMkLst>
        </pc:spChg>
        <pc:spChg chg="mod">
          <ac:chgData name="권 희진" userId="9b051ea7-b388-402d-a36a-4aa50e99f981" providerId="ADAL" clId="{9A8B8850-7133-46FC-9C4A-C1A5164B8DBA}" dt="2023-05-26T06:13:13.044" v="21511" actId="1076"/>
          <ac:spMkLst>
            <pc:docMk/>
            <pc:sldMk cId="101397219" sldId="1312"/>
            <ac:spMk id="59" creationId="{FFFCC6F2-2902-B8D7-70B1-E0E52076D594}"/>
          </ac:spMkLst>
        </pc:spChg>
        <pc:graphicFrameChg chg="del">
          <ac:chgData name="권 희진" userId="9b051ea7-b388-402d-a36a-4aa50e99f981" providerId="ADAL" clId="{9A8B8850-7133-46FC-9C4A-C1A5164B8DBA}" dt="2023-05-26T06:13:05.262" v="21509" actId="478"/>
          <ac:graphicFrameMkLst>
            <pc:docMk/>
            <pc:sldMk cId="101397219" sldId="1312"/>
            <ac:graphicFrameMk id="7" creationId="{13DC7AC0-15C9-2414-5E64-F03DA153625F}"/>
          </ac:graphicFrameMkLst>
        </pc:graphicFrameChg>
        <pc:graphicFrameChg chg="modGraphic">
          <ac:chgData name="권 희진" userId="9b051ea7-b388-402d-a36a-4aa50e99f981" providerId="ADAL" clId="{9A8B8850-7133-46FC-9C4A-C1A5164B8DBA}" dt="2023-04-18T08:45:54.839" v="17038" actId="20577"/>
          <ac:graphicFrameMkLst>
            <pc:docMk/>
            <pc:sldMk cId="101397219" sldId="1312"/>
            <ac:graphicFrameMk id="33" creationId="{9F0DBD7B-DBC9-A9B0-C16B-D21F87550D02}"/>
          </ac:graphicFrameMkLst>
        </pc:graphicFrameChg>
        <pc:picChg chg="mod">
          <ac:chgData name="권 희진" userId="9b051ea7-b388-402d-a36a-4aa50e99f981" providerId="ADAL" clId="{9A8B8850-7133-46FC-9C4A-C1A5164B8DBA}" dt="2023-05-26T06:13:13.044" v="21511" actId="1076"/>
          <ac:picMkLst>
            <pc:docMk/>
            <pc:sldMk cId="101397219" sldId="1312"/>
            <ac:picMk id="4" creationId="{A04F15AA-6D83-2156-E5EE-9EC06287C19F}"/>
          </ac:picMkLst>
        </pc:picChg>
        <pc:picChg chg="mod">
          <ac:chgData name="권 희진" userId="9b051ea7-b388-402d-a36a-4aa50e99f981" providerId="ADAL" clId="{9A8B8850-7133-46FC-9C4A-C1A5164B8DBA}" dt="2023-05-26T06:13:13.044" v="21511" actId="1076"/>
          <ac:picMkLst>
            <pc:docMk/>
            <pc:sldMk cId="101397219" sldId="1312"/>
            <ac:picMk id="8" creationId="{B958315F-4F40-D2C7-BC52-BC796FCFC838}"/>
          </ac:picMkLst>
        </pc:picChg>
        <pc:picChg chg="del">
          <ac:chgData name="권 희진" userId="9b051ea7-b388-402d-a36a-4aa50e99f981" providerId="ADAL" clId="{9A8B8850-7133-46FC-9C4A-C1A5164B8DBA}" dt="2023-05-26T06:13:08.840" v="21510" actId="478"/>
          <ac:picMkLst>
            <pc:docMk/>
            <pc:sldMk cId="101397219" sldId="1312"/>
            <ac:picMk id="10" creationId="{39A59B34-319E-4F38-3295-A2D4B85FF882}"/>
          </ac:picMkLst>
        </pc:picChg>
        <pc:picChg chg="del">
          <ac:chgData name="권 희진" userId="9b051ea7-b388-402d-a36a-4aa50e99f981" providerId="ADAL" clId="{9A8B8850-7133-46FC-9C4A-C1A5164B8DBA}" dt="2023-04-18T08:40:52.026" v="16435" actId="478"/>
          <ac:picMkLst>
            <pc:docMk/>
            <pc:sldMk cId="101397219" sldId="1312"/>
            <ac:picMk id="11" creationId="{F938F2BA-49CF-B110-C860-E200916656A2}"/>
          </ac:picMkLst>
        </pc:picChg>
        <pc:picChg chg="del">
          <ac:chgData name="권 희진" userId="9b051ea7-b388-402d-a36a-4aa50e99f981" providerId="ADAL" clId="{9A8B8850-7133-46FC-9C4A-C1A5164B8DBA}" dt="2023-05-26T06:13:08.840" v="21510" actId="478"/>
          <ac:picMkLst>
            <pc:docMk/>
            <pc:sldMk cId="101397219" sldId="1312"/>
            <ac:picMk id="12" creationId="{A9676F62-BB9D-4AAB-9299-C2CB105176D1}"/>
          </ac:picMkLst>
        </pc:picChg>
        <pc:picChg chg="del">
          <ac:chgData name="권 희진" userId="9b051ea7-b388-402d-a36a-4aa50e99f981" providerId="ADAL" clId="{9A8B8850-7133-46FC-9C4A-C1A5164B8DBA}" dt="2023-04-18T08:40:38.310" v="16433" actId="478"/>
          <ac:picMkLst>
            <pc:docMk/>
            <pc:sldMk cId="101397219" sldId="1312"/>
            <ac:picMk id="25" creationId="{5A53A492-A5E5-E2AE-9D09-8B58CF6AA97C}"/>
          </ac:picMkLst>
        </pc:picChg>
        <pc:picChg chg="del">
          <ac:chgData name="권 희진" userId="9b051ea7-b388-402d-a36a-4aa50e99f981" providerId="ADAL" clId="{9A8B8850-7133-46FC-9C4A-C1A5164B8DBA}" dt="2023-04-18T08:40:38.310" v="16433" actId="478"/>
          <ac:picMkLst>
            <pc:docMk/>
            <pc:sldMk cId="101397219" sldId="1312"/>
            <ac:picMk id="27" creationId="{9E2C68B5-52A1-7874-49D9-174FFB2B6793}"/>
          </ac:picMkLst>
        </pc:picChg>
        <pc:picChg chg="del">
          <ac:chgData name="권 희진" userId="9b051ea7-b388-402d-a36a-4aa50e99f981" providerId="ADAL" clId="{9A8B8850-7133-46FC-9C4A-C1A5164B8DBA}" dt="2023-04-18T08:40:38.310" v="16433" actId="478"/>
          <ac:picMkLst>
            <pc:docMk/>
            <pc:sldMk cId="101397219" sldId="1312"/>
            <ac:picMk id="30" creationId="{82CC88FB-4740-BA19-F7B9-949D35710825}"/>
          </ac:picMkLst>
        </pc:picChg>
        <pc:picChg chg="del">
          <ac:chgData name="권 희진" userId="9b051ea7-b388-402d-a36a-4aa50e99f981" providerId="ADAL" clId="{9A8B8850-7133-46FC-9C4A-C1A5164B8DBA}" dt="2023-04-18T08:40:38.310" v="16433" actId="478"/>
          <ac:picMkLst>
            <pc:docMk/>
            <pc:sldMk cId="101397219" sldId="1312"/>
            <ac:picMk id="32" creationId="{1A70D711-2CAF-8F9A-D564-EECEB4A752D0}"/>
          </ac:picMkLst>
        </pc:picChg>
        <pc:picChg chg="del">
          <ac:chgData name="권 희진" userId="9b051ea7-b388-402d-a36a-4aa50e99f981" providerId="ADAL" clId="{9A8B8850-7133-46FC-9C4A-C1A5164B8DBA}" dt="2023-04-18T08:40:27.981" v="16431" actId="478"/>
          <ac:picMkLst>
            <pc:docMk/>
            <pc:sldMk cId="101397219" sldId="1312"/>
            <ac:picMk id="34" creationId="{267149A4-849E-9039-2EC8-A769A9A6D6D1}"/>
          </ac:picMkLst>
        </pc:picChg>
        <pc:cxnChg chg="mod">
          <ac:chgData name="권 희진" userId="9b051ea7-b388-402d-a36a-4aa50e99f981" providerId="ADAL" clId="{9A8B8850-7133-46FC-9C4A-C1A5164B8DBA}" dt="2023-05-26T06:13:13.044" v="21511" actId="1076"/>
          <ac:cxnSpMkLst>
            <pc:docMk/>
            <pc:sldMk cId="101397219" sldId="1312"/>
            <ac:cxnSpMk id="22" creationId="{0EF32953-5427-2AF5-1178-E6295247ECD9}"/>
          </ac:cxnSpMkLst>
        </pc:cxnChg>
        <pc:cxnChg chg="del">
          <ac:chgData name="권 희진" userId="9b051ea7-b388-402d-a36a-4aa50e99f981" providerId="ADAL" clId="{9A8B8850-7133-46FC-9C4A-C1A5164B8DBA}" dt="2023-04-18T08:40:27.981" v="16431" actId="478"/>
          <ac:cxnSpMkLst>
            <pc:docMk/>
            <pc:sldMk cId="101397219" sldId="1312"/>
            <ac:cxnSpMk id="35" creationId="{1D5E526E-5DA7-10CE-B3E9-3EC69A1534DE}"/>
          </ac:cxnSpMkLst>
        </pc:cxnChg>
        <pc:cxnChg chg="del mod">
          <ac:chgData name="권 희진" userId="9b051ea7-b388-402d-a36a-4aa50e99f981" providerId="ADAL" clId="{9A8B8850-7133-46FC-9C4A-C1A5164B8DBA}" dt="2023-04-18T08:40:30.262" v="16432" actId="478"/>
          <ac:cxnSpMkLst>
            <pc:docMk/>
            <pc:sldMk cId="101397219" sldId="1312"/>
            <ac:cxnSpMk id="41" creationId="{BEA6F566-79F7-F2B7-18A5-DA3CC4FACD02}"/>
          </ac:cxnSpMkLst>
        </pc:cxnChg>
      </pc:sldChg>
      <pc:sldChg chg="del">
        <pc:chgData name="권 희진" userId="9b051ea7-b388-402d-a36a-4aa50e99f981" providerId="ADAL" clId="{9A8B8850-7133-46FC-9C4A-C1A5164B8DBA}" dt="2023-03-07T00:42:51.996" v="4" actId="47"/>
        <pc:sldMkLst>
          <pc:docMk/>
          <pc:sldMk cId="4063165075" sldId="1312"/>
        </pc:sldMkLst>
      </pc:sldChg>
      <pc:sldChg chg="addSp delSp modSp add del mod">
        <pc:chgData name="권 희진" userId="9b051ea7-b388-402d-a36a-4aa50e99f981" providerId="ADAL" clId="{9A8B8850-7133-46FC-9C4A-C1A5164B8DBA}" dt="2023-05-09T07:33:44.607" v="21154" actId="47"/>
        <pc:sldMkLst>
          <pc:docMk/>
          <pc:sldMk cId="1497942001" sldId="1313"/>
        </pc:sldMkLst>
        <pc:spChg chg="del">
          <ac:chgData name="권 희진" userId="9b051ea7-b388-402d-a36a-4aa50e99f981" providerId="ADAL" clId="{9A8B8850-7133-46FC-9C4A-C1A5164B8DBA}" dt="2023-04-24T04:35:54.151" v="17133" actId="478"/>
          <ac:spMkLst>
            <pc:docMk/>
            <pc:sldMk cId="1497942001" sldId="1313"/>
            <ac:spMk id="2" creationId="{5FC6D21E-C67C-CC98-3FB6-EA09AE0166BD}"/>
          </ac:spMkLst>
        </pc:spChg>
        <pc:spChg chg="del">
          <ac:chgData name="권 희진" userId="9b051ea7-b388-402d-a36a-4aa50e99f981" providerId="ADAL" clId="{9A8B8850-7133-46FC-9C4A-C1A5164B8DBA}" dt="2023-04-24T04:35:56.657" v="17135" actId="478"/>
          <ac:spMkLst>
            <pc:docMk/>
            <pc:sldMk cId="1497942001" sldId="1313"/>
            <ac:spMk id="4" creationId="{26FE2B84-F1EB-051E-07F3-8D6C3AB55775}"/>
          </ac:spMkLst>
        </pc:spChg>
        <pc:spChg chg="del">
          <ac:chgData name="권 희진" userId="9b051ea7-b388-402d-a36a-4aa50e99f981" providerId="ADAL" clId="{9A8B8850-7133-46FC-9C4A-C1A5164B8DBA}" dt="2023-04-24T04:36:09.371" v="17136" actId="478"/>
          <ac:spMkLst>
            <pc:docMk/>
            <pc:sldMk cId="1497942001" sldId="1313"/>
            <ac:spMk id="7" creationId="{CE2F6189-3FFA-B448-A420-DF57032BE853}"/>
          </ac:spMkLst>
        </pc:spChg>
        <pc:spChg chg="mod">
          <ac:chgData name="권 희진" userId="9b051ea7-b388-402d-a36a-4aa50e99f981" providerId="ADAL" clId="{9A8B8850-7133-46FC-9C4A-C1A5164B8DBA}" dt="2023-04-24T04:37:54.301" v="17208" actId="20577"/>
          <ac:spMkLst>
            <pc:docMk/>
            <pc:sldMk cId="1497942001" sldId="1313"/>
            <ac:spMk id="9" creationId="{28328388-8AEC-E74F-C696-F57D7421226F}"/>
          </ac:spMkLst>
        </pc:spChg>
        <pc:spChg chg="del">
          <ac:chgData name="권 희진" userId="9b051ea7-b388-402d-a36a-4aa50e99f981" providerId="ADAL" clId="{9A8B8850-7133-46FC-9C4A-C1A5164B8DBA}" dt="2023-04-24T04:35:56.657" v="17135" actId="478"/>
          <ac:spMkLst>
            <pc:docMk/>
            <pc:sldMk cId="1497942001" sldId="1313"/>
            <ac:spMk id="10" creationId="{F64056D6-DF90-D3DD-539E-34FD2E7BD361}"/>
          </ac:spMkLst>
        </pc:spChg>
        <pc:spChg chg="add del mod">
          <ac:chgData name="권 희진" userId="9b051ea7-b388-402d-a36a-4aa50e99f981" providerId="ADAL" clId="{9A8B8850-7133-46FC-9C4A-C1A5164B8DBA}" dt="2023-04-24T04:40:50.423" v="17326" actId="14100"/>
          <ac:spMkLst>
            <pc:docMk/>
            <pc:sldMk cId="1497942001" sldId="1313"/>
            <ac:spMk id="12" creationId="{3E286B1A-1390-1AD5-6E77-E4C949CBCFF2}"/>
          </ac:spMkLst>
        </pc:spChg>
        <pc:spChg chg="add mod">
          <ac:chgData name="권 희진" userId="9b051ea7-b388-402d-a36a-4aa50e99f981" providerId="ADAL" clId="{9A8B8850-7133-46FC-9C4A-C1A5164B8DBA}" dt="2023-04-24T04:41:00.068" v="17328" actId="1076"/>
          <ac:spMkLst>
            <pc:docMk/>
            <pc:sldMk cId="1497942001" sldId="1313"/>
            <ac:spMk id="17" creationId="{80856230-A434-F63E-E9B2-1F79198F3565}"/>
          </ac:spMkLst>
        </pc:spChg>
        <pc:spChg chg="add mod">
          <ac:chgData name="권 희진" userId="9b051ea7-b388-402d-a36a-4aa50e99f981" providerId="ADAL" clId="{9A8B8850-7133-46FC-9C4A-C1A5164B8DBA}" dt="2023-04-24T04:39:21.790" v="17322" actId="20577"/>
          <ac:spMkLst>
            <pc:docMk/>
            <pc:sldMk cId="1497942001" sldId="1313"/>
            <ac:spMk id="18" creationId="{60BFD69B-9573-93A7-9EAC-A6F1391B90F0}"/>
          </ac:spMkLst>
        </pc:spChg>
        <pc:spChg chg="add mod">
          <ac:chgData name="권 희진" userId="9b051ea7-b388-402d-a36a-4aa50e99f981" providerId="ADAL" clId="{9A8B8850-7133-46FC-9C4A-C1A5164B8DBA}" dt="2023-04-24T04:39:30.967" v="17323"/>
          <ac:spMkLst>
            <pc:docMk/>
            <pc:sldMk cId="1497942001" sldId="1313"/>
            <ac:spMk id="19" creationId="{659902FC-275A-3DE1-3F9A-0A39353DF89A}"/>
          </ac:spMkLst>
        </pc:spChg>
        <pc:spChg chg="add del mod">
          <ac:chgData name="권 희진" userId="9b051ea7-b388-402d-a36a-4aa50e99f981" providerId="ADAL" clId="{9A8B8850-7133-46FC-9C4A-C1A5164B8DBA}" dt="2023-04-24T04:42:04.241" v="17406" actId="478"/>
          <ac:spMkLst>
            <pc:docMk/>
            <pc:sldMk cId="1497942001" sldId="1313"/>
            <ac:spMk id="23" creationId="{B86B7B79-BEFE-5B4D-6395-D9C1CD949F90}"/>
          </ac:spMkLst>
        </pc:spChg>
        <pc:spChg chg="del">
          <ac:chgData name="권 희진" userId="9b051ea7-b388-402d-a36a-4aa50e99f981" providerId="ADAL" clId="{9A8B8850-7133-46FC-9C4A-C1A5164B8DBA}" dt="2023-04-24T04:35:56.657" v="17135" actId="478"/>
          <ac:spMkLst>
            <pc:docMk/>
            <pc:sldMk cId="1497942001" sldId="1313"/>
            <ac:spMk id="25" creationId="{207E0FDF-AD11-B825-ED71-5D15A45163AD}"/>
          </ac:spMkLst>
        </pc:spChg>
        <pc:spChg chg="add del mod">
          <ac:chgData name="권 희진" userId="9b051ea7-b388-402d-a36a-4aa50e99f981" providerId="ADAL" clId="{9A8B8850-7133-46FC-9C4A-C1A5164B8DBA}" dt="2023-04-24T04:42:04.241" v="17406" actId="478"/>
          <ac:spMkLst>
            <pc:docMk/>
            <pc:sldMk cId="1497942001" sldId="1313"/>
            <ac:spMk id="30" creationId="{759F8B4A-CF7E-3030-246A-F53F524F74F7}"/>
          </ac:spMkLst>
        </pc:spChg>
        <pc:grpChg chg="mod">
          <ac:chgData name="권 희진" userId="9b051ea7-b388-402d-a36a-4aa50e99f981" providerId="ADAL" clId="{9A8B8850-7133-46FC-9C4A-C1A5164B8DBA}" dt="2023-05-09T05:07:37.642" v="20893"/>
          <ac:grpSpMkLst>
            <pc:docMk/>
            <pc:sldMk cId="1497942001" sldId="1313"/>
            <ac:grpSpMk id="5" creationId="{60E2D386-D25F-60A7-CA91-0C854BFFA962}"/>
          </ac:grpSpMkLst>
        </pc:grpChg>
        <pc:graphicFrameChg chg="del">
          <ac:chgData name="권 희진" userId="9b051ea7-b388-402d-a36a-4aa50e99f981" providerId="ADAL" clId="{9A8B8850-7133-46FC-9C4A-C1A5164B8DBA}" dt="2023-04-24T04:36:09.371" v="17136" actId="478"/>
          <ac:graphicFrameMkLst>
            <pc:docMk/>
            <pc:sldMk cId="1497942001" sldId="1313"/>
            <ac:graphicFrameMk id="6" creationId="{BF18EC8D-003B-EEDC-4E01-255052E24C2B}"/>
          </ac:graphicFrameMkLst>
        </pc:graphicFrameChg>
        <pc:graphicFrameChg chg="del">
          <ac:chgData name="권 희진" userId="9b051ea7-b388-402d-a36a-4aa50e99f981" providerId="ADAL" clId="{9A8B8850-7133-46FC-9C4A-C1A5164B8DBA}" dt="2023-04-24T04:35:56.657" v="17135" actId="478"/>
          <ac:graphicFrameMkLst>
            <pc:docMk/>
            <pc:sldMk cId="1497942001" sldId="1313"/>
            <ac:graphicFrameMk id="8" creationId="{9858A8CF-7AF7-F2D1-6671-A767F1629C3E}"/>
          </ac:graphicFrameMkLst>
        </pc:graphicFrameChg>
        <pc:picChg chg="add del mod">
          <ac:chgData name="권 희진" userId="9b051ea7-b388-402d-a36a-4aa50e99f981" providerId="ADAL" clId="{9A8B8850-7133-46FC-9C4A-C1A5164B8DBA}" dt="2023-04-24T04:39:02.994" v="17293" actId="478"/>
          <ac:picMkLst>
            <pc:docMk/>
            <pc:sldMk cId="1497942001" sldId="1313"/>
            <ac:picMk id="11" creationId="{800ED004-2A63-2CC1-9BD6-6EBC19C1EAD1}"/>
          </ac:picMkLst>
        </pc:picChg>
        <pc:picChg chg="add mod">
          <ac:chgData name="권 희진" userId="9b051ea7-b388-402d-a36a-4aa50e99f981" providerId="ADAL" clId="{9A8B8850-7133-46FC-9C4A-C1A5164B8DBA}" dt="2023-04-24T04:40:53.760" v="17327" actId="1076"/>
          <ac:picMkLst>
            <pc:docMk/>
            <pc:sldMk cId="1497942001" sldId="1313"/>
            <ac:picMk id="16" creationId="{56CC34F8-E7B0-99DB-865D-026AE17471B1}"/>
          </ac:picMkLst>
        </pc:picChg>
        <pc:picChg chg="add del mod">
          <ac:chgData name="권 희진" userId="9b051ea7-b388-402d-a36a-4aa50e99f981" providerId="ADAL" clId="{9A8B8850-7133-46FC-9C4A-C1A5164B8DBA}" dt="2023-04-24T04:42:00.152" v="17405" actId="478"/>
          <ac:picMkLst>
            <pc:docMk/>
            <pc:sldMk cId="1497942001" sldId="1313"/>
            <ac:picMk id="22" creationId="{07621F40-AD2F-D1CF-C276-B8EEE2D737B2}"/>
          </ac:picMkLst>
        </pc:picChg>
        <pc:picChg chg="add del mod">
          <ac:chgData name="권 희진" userId="9b051ea7-b388-402d-a36a-4aa50e99f981" providerId="ADAL" clId="{9A8B8850-7133-46FC-9C4A-C1A5164B8DBA}" dt="2023-04-24T04:42:04.241" v="17406" actId="478"/>
          <ac:picMkLst>
            <pc:docMk/>
            <pc:sldMk cId="1497942001" sldId="1313"/>
            <ac:picMk id="29" creationId="{AF514D04-0E88-9ACC-7ADB-259C4E8ABEE2}"/>
          </ac:picMkLst>
        </pc:picChg>
        <pc:inkChg chg="add mod">
          <ac:chgData name="권 희진" userId="9b051ea7-b388-402d-a36a-4aa50e99f981" providerId="ADAL" clId="{9A8B8850-7133-46FC-9C4A-C1A5164B8DBA}" dt="2023-05-09T05:07:37.642" v="20893"/>
          <ac:inkMkLst>
            <pc:docMk/>
            <pc:sldMk cId="1497942001" sldId="1313"/>
            <ac:inkMk id="2" creationId="{5BB8BCA9-6B6F-3D61-F8AC-A4EF19F94A39}"/>
          </ac:inkMkLst>
        </pc:inkChg>
        <pc:inkChg chg="add mod">
          <ac:chgData name="권 희진" userId="9b051ea7-b388-402d-a36a-4aa50e99f981" providerId="ADAL" clId="{9A8B8850-7133-46FC-9C4A-C1A5164B8DBA}" dt="2023-05-09T05:07:37.642" v="20893"/>
          <ac:inkMkLst>
            <pc:docMk/>
            <pc:sldMk cId="1497942001" sldId="1313"/>
            <ac:inkMk id="4" creationId="{D290A21A-A825-19C5-1E8E-C583D35607CE}"/>
          </ac:inkMkLst>
        </pc:inkChg>
        <pc:cxnChg chg="del">
          <ac:chgData name="권 희진" userId="9b051ea7-b388-402d-a36a-4aa50e99f981" providerId="ADAL" clId="{9A8B8850-7133-46FC-9C4A-C1A5164B8DBA}" dt="2023-04-24T04:35:54.862" v="17134" actId="478"/>
          <ac:cxnSpMkLst>
            <pc:docMk/>
            <pc:sldMk cId="1497942001" sldId="1313"/>
            <ac:cxnSpMk id="14" creationId="{6970D7D2-A010-C6ED-27E8-BC80B2770C1A}"/>
          </ac:cxnSpMkLst>
        </pc:cxnChg>
        <pc:cxnChg chg="del">
          <ac:chgData name="권 희진" userId="9b051ea7-b388-402d-a36a-4aa50e99f981" providerId="ADAL" clId="{9A8B8850-7133-46FC-9C4A-C1A5164B8DBA}" dt="2023-04-24T04:35:49.747" v="17130" actId="478"/>
          <ac:cxnSpMkLst>
            <pc:docMk/>
            <pc:sldMk cId="1497942001" sldId="1313"/>
            <ac:cxnSpMk id="15" creationId="{0775C5AA-79DE-4B4C-1022-8677720CED9E}"/>
          </ac:cxnSpMkLst>
        </pc:cxnChg>
        <pc:cxnChg chg="del">
          <ac:chgData name="권 희진" userId="9b051ea7-b388-402d-a36a-4aa50e99f981" providerId="ADAL" clId="{9A8B8850-7133-46FC-9C4A-C1A5164B8DBA}" dt="2023-04-24T04:35:49.354" v="17129" actId="478"/>
          <ac:cxnSpMkLst>
            <pc:docMk/>
            <pc:sldMk cId="1497942001" sldId="1313"/>
            <ac:cxnSpMk id="20" creationId="{77787369-3CD1-5346-6D75-954FBA9B5D46}"/>
          </ac:cxnSpMkLst>
        </pc:cxnChg>
        <pc:cxnChg chg="del">
          <ac:chgData name="권 희진" userId="9b051ea7-b388-402d-a36a-4aa50e99f981" providerId="ADAL" clId="{9A8B8850-7133-46FC-9C4A-C1A5164B8DBA}" dt="2023-04-24T04:35:56.657" v="17135" actId="478"/>
          <ac:cxnSpMkLst>
            <pc:docMk/>
            <pc:sldMk cId="1497942001" sldId="1313"/>
            <ac:cxnSpMk id="26" creationId="{B16B5371-B00C-CC51-A8C8-17C611913C51}"/>
          </ac:cxnSpMkLst>
        </pc:cxnChg>
        <pc:cxnChg chg="del">
          <ac:chgData name="권 희진" userId="9b051ea7-b388-402d-a36a-4aa50e99f981" providerId="ADAL" clId="{9A8B8850-7133-46FC-9C4A-C1A5164B8DBA}" dt="2023-04-24T04:35:56.657" v="17135" actId="478"/>
          <ac:cxnSpMkLst>
            <pc:docMk/>
            <pc:sldMk cId="1497942001" sldId="1313"/>
            <ac:cxnSpMk id="27" creationId="{CA795C37-0185-7737-B359-6AF9D01FE656}"/>
          </ac:cxnSpMkLst>
        </pc:cxnChg>
        <pc:cxnChg chg="del">
          <ac:chgData name="권 희진" userId="9b051ea7-b388-402d-a36a-4aa50e99f981" providerId="ADAL" clId="{9A8B8850-7133-46FC-9C4A-C1A5164B8DBA}" dt="2023-04-24T04:35:56.657" v="17135" actId="478"/>
          <ac:cxnSpMkLst>
            <pc:docMk/>
            <pc:sldMk cId="1497942001" sldId="1313"/>
            <ac:cxnSpMk id="28" creationId="{E23740C3-3DE8-0F7F-B995-050E02C36F1B}"/>
          </ac:cxnSpMkLst>
        </pc:cxnChg>
      </pc:sldChg>
      <pc:sldChg chg="add del">
        <pc:chgData name="권 희진" userId="9b051ea7-b388-402d-a36a-4aa50e99f981" providerId="ADAL" clId="{9A8B8850-7133-46FC-9C4A-C1A5164B8DBA}" dt="2023-04-24T04:35:36.072" v="17127" actId="47"/>
        <pc:sldMkLst>
          <pc:docMk/>
          <pc:sldMk cId="2257813285" sldId="131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092903194" sldId="1313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247025767" sldId="1314"/>
        </pc:sldMkLst>
      </pc:sldChg>
      <pc:sldChg chg="add">
        <pc:chgData name="권 희진" userId="9b051ea7-b388-402d-a36a-4aa50e99f981" providerId="ADAL" clId="{9A8B8850-7133-46FC-9C4A-C1A5164B8DBA}" dt="2023-04-24T04:42:21.475" v="17407" actId="2890"/>
        <pc:sldMkLst>
          <pc:docMk/>
          <pc:sldMk cId="1534650590" sldId="1314"/>
        </pc:sldMkLst>
      </pc:sldChg>
      <pc:sldChg chg="addSp modSp new del mod">
        <pc:chgData name="권 희진" userId="9b051ea7-b388-402d-a36a-4aa50e99f981" providerId="ADAL" clId="{9A8B8850-7133-46FC-9C4A-C1A5164B8DBA}" dt="2023-04-25T02:27:15.519" v="17612" actId="47"/>
        <pc:sldMkLst>
          <pc:docMk/>
          <pc:sldMk cId="790673104" sldId="1315"/>
        </pc:sldMkLst>
        <pc:spChg chg="add mod">
          <ac:chgData name="권 희진" userId="9b051ea7-b388-402d-a36a-4aa50e99f981" providerId="ADAL" clId="{9A8B8850-7133-46FC-9C4A-C1A5164B8DBA}" dt="2023-04-25T02:27:08.356" v="17611" actId="1582"/>
          <ac:spMkLst>
            <pc:docMk/>
            <pc:sldMk cId="790673104" sldId="1315"/>
            <ac:spMk id="5" creationId="{6E5F9B50-26A2-4F60-6D54-833EB8DE04AF}"/>
          </ac:spMkLst>
        </pc:spChg>
        <pc:picChg chg="add mod">
          <ac:chgData name="권 희진" userId="9b051ea7-b388-402d-a36a-4aa50e99f981" providerId="ADAL" clId="{9A8B8850-7133-46FC-9C4A-C1A5164B8DBA}" dt="2023-04-25T02:26:43.172" v="17607" actId="1076"/>
          <ac:picMkLst>
            <pc:docMk/>
            <pc:sldMk cId="790673104" sldId="1315"/>
            <ac:picMk id="4" creationId="{C4365A79-6ED6-912D-D3A6-CFBB319B1277}"/>
          </ac:picMkLst>
        </pc:picChg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729072958" sldId="1315"/>
        </pc:sldMkLst>
      </pc:sldChg>
      <pc:sldChg chg="add del">
        <pc:chgData name="권 희진" userId="9b051ea7-b388-402d-a36a-4aa50e99f981" providerId="ADAL" clId="{9A8B8850-7133-46FC-9C4A-C1A5164B8DBA}" dt="2023-05-08T02:32:41.227" v="18011" actId="47"/>
        <pc:sldMkLst>
          <pc:docMk/>
          <pc:sldMk cId="3966051858" sldId="1315"/>
        </pc:sldMkLst>
      </pc:sldChg>
      <pc:sldChg chg="addSp delSp modSp add mod">
        <pc:chgData name="권 희진" userId="9b051ea7-b388-402d-a36a-4aa50e99f981" providerId="ADAL" clId="{9A8B8850-7133-46FC-9C4A-C1A5164B8DBA}" dt="2023-05-09T01:26:37.312" v="20478" actId="20577"/>
        <pc:sldMkLst>
          <pc:docMk/>
          <pc:sldMk cId="1104136811" sldId="1316"/>
        </pc:sldMkLst>
        <pc:spChg chg="del">
          <ac:chgData name="권 희진" userId="9b051ea7-b388-402d-a36a-4aa50e99f981" providerId="ADAL" clId="{9A8B8850-7133-46FC-9C4A-C1A5164B8DBA}" dt="2023-05-08T01:26:04.598" v="17976" actId="478"/>
          <ac:spMkLst>
            <pc:docMk/>
            <pc:sldMk cId="1104136811" sldId="1316"/>
            <ac:spMk id="6" creationId="{545A0189-A318-9978-7CD4-2529E33E7CA8}"/>
          </ac:spMkLst>
        </pc:spChg>
        <pc:spChg chg="add mod">
          <ac:chgData name="권 희진" userId="9b051ea7-b388-402d-a36a-4aa50e99f981" providerId="ADAL" clId="{9A8B8850-7133-46FC-9C4A-C1A5164B8DBA}" dt="2023-05-09T01:26:37.312" v="20478" actId="20577"/>
          <ac:spMkLst>
            <pc:docMk/>
            <pc:sldMk cId="1104136811" sldId="1316"/>
            <ac:spMk id="6" creationId="{C872C5E1-DB64-8FA3-5CBD-CAAD1FA8E7EB}"/>
          </ac:spMkLst>
        </pc:spChg>
        <pc:spChg chg="add del mod">
          <ac:chgData name="권 희진" userId="9b051ea7-b388-402d-a36a-4aa50e99f981" providerId="ADAL" clId="{9A8B8850-7133-46FC-9C4A-C1A5164B8DBA}" dt="2023-05-08T01:25:33.721" v="17969" actId="478"/>
          <ac:spMkLst>
            <pc:docMk/>
            <pc:sldMk cId="1104136811" sldId="1316"/>
            <ac:spMk id="8" creationId="{DA3797AF-9803-B70C-334A-4CD059D8D657}"/>
          </ac:spMkLst>
        </pc:spChg>
        <pc:spChg chg="del">
          <ac:chgData name="권 희진" userId="9b051ea7-b388-402d-a36a-4aa50e99f981" providerId="ADAL" clId="{9A8B8850-7133-46FC-9C4A-C1A5164B8DBA}" dt="2023-05-09T01:26:34.229" v="20476" actId="478"/>
          <ac:spMkLst>
            <pc:docMk/>
            <pc:sldMk cId="1104136811" sldId="1316"/>
            <ac:spMk id="9" creationId="{28328388-8AEC-E74F-C696-F57D7421226F}"/>
          </ac:spMkLst>
        </pc:spChg>
        <pc:spChg chg="mod">
          <ac:chgData name="권 희진" userId="9b051ea7-b388-402d-a36a-4aa50e99f981" providerId="ADAL" clId="{9A8B8850-7133-46FC-9C4A-C1A5164B8DBA}" dt="2023-05-08T01:05:24.157" v="17919" actId="1076"/>
          <ac:spMkLst>
            <pc:docMk/>
            <pc:sldMk cId="1104136811" sldId="1316"/>
            <ac:spMk id="14" creationId="{551BCF7E-E232-1C74-0657-711E41E5072F}"/>
          </ac:spMkLst>
        </pc:spChg>
        <pc:spChg chg="add del mod">
          <ac:chgData name="권 희진" userId="9b051ea7-b388-402d-a36a-4aa50e99f981" providerId="ADAL" clId="{9A8B8850-7133-46FC-9C4A-C1A5164B8DBA}" dt="2023-05-08T01:30:55.553" v="17988" actId="478"/>
          <ac:spMkLst>
            <pc:docMk/>
            <pc:sldMk cId="1104136811" sldId="1316"/>
            <ac:spMk id="20" creationId="{3D02D8FC-F5CA-B6CE-6318-2BAFA75A87FD}"/>
          </ac:spMkLst>
        </pc:spChg>
        <pc:spChg chg="add del mod">
          <ac:chgData name="권 희진" userId="9b051ea7-b388-402d-a36a-4aa50e99f981" providerId="ADAL" clId="{9A8B8850-7133-46FC-9C4A-C1A5164B8DBA}" dt="2023-05-08T01:30:55.553" v="17988" actId="478"/>
          <ac:spMkLst>
            <pc:docMk/>
            <pc:sldMk cId="1104136811" sldId="1316"/>
            <ac:spMk id="22" creationId="{FA39A786-69DE-B39C-C486-D697AF5D6CD8}"/>
          </ac:spMkLst>
        </pc:spChg>
        <pc:spChg chg="mod">
          <ac:chgData name="권 희진" userId="9b051ea7-b388-402d-a36a-4aa50e99f981" providerId="ADAL" clId="{9A8B8850-7133-46FC-9C4A-C1A5164B8DBA}" dt="2023-05-08T01:34:00.574" v="17994" actId="207"/>
          <ac:spMkLst>
            <pc:docMk/>
            <pc:sldMk cId="1104136811" sldId="1316"/>
            <ac:spMk id="29" creationId="{C87E21D0-274D-CBEB-2E90-157A817A8D7A}"/>
          </ac:spMkLst>
        </pc:spChg>
        <pc:spChg chg="mod">
          <ac:chgData name="권 희진" userId="9b051ea7-b388-402d-a36a-4aa50e99f981" providerId="ADAL" clId="{9A8B8850-7133-46FC-9C4A-C1A5164B8DBA}" dt="2023-05-08T01:23:51.684" v="17933"/>
          <ac:spMkLst>
            <pc:docMk/>
            <pc:sldMk cId="1104136811" sldId="1316"/>
            <ac:spMk id="31" creationId="{12A306C6-5A55-FBA5-4656-E2C22309DB52}"/>
          </ac:spMkLst>
        </pc:spChg>
        <pc:spChg chg="mod">
          <ac:chgData name="권 희진" userId="9b051ea7-b388-402d-a36a-4aa50e99f981" providerId="ADAL" clId="{9A8B8850-7133-46FC-9C4A-C1A5164B8DBA}" dt="2023-05-08T01:23:51.684" v="17933"/>
          <ac:spMkLst>
            <pc:docMk/>
            <pc:sldMk cId="1104136811" sldId="1316"/>
            <ac:spMk id="35" creationId="{DEEF9315-2E1F-C353-A65C-03A8A1F45E49}"/>
          </ac:spMkLst>
        </pc:spChg>
        <pc:spChg chg="mod">
          <ac:chgData name="권 희진" userId="9b051ea7-b388-402d-a36a-4aa50e99f981" providerId="ADAL" clId="{9A8B8850-7133-46FC-9C4A-C1A5164B8DBA}" dt="2023-05-08T01:23:51.684" v="17933"/>
          <ac:spMkLst>
            <pc:docMk/>
            <pc:sldMk cId="1104136811" sldId="1316"/>
            <ac:spMk id="38" creationId="{D3436291-0EEE-E190-F3D4-3ADD8F55BF5F}"/>
          </ac:spMkLst>
        </pc:spChg>
        <pc:spChg chg="mod">
          <ac:chgData name="권 희진" userId="9b051ea7-b388-402d-a36a-4aa50e99f981" providerId="ADAL" clId="{9A8B8850-7133-46FC-9C4A-C1A5164B8DBA}" dt="2023-05-08T01:22:36.669" v="17929" actId="14100"/>
          <ac:spMkLst>
            <pc:docMk/>
            <pc:sldMk cId="1104136811" sldId="1316"/>
            <ac:spMk id="40" creationId="{9A72D0AD-1153-C911-0D5A-8DCEE6AA764D}"/>
          </ac:spMkLst>
        </pc:spChg>
        <pc:spChg chg="add del mod">
          <ac:chgData name="권 희진" userId="9b051ea7-b388-402d-a36a-4aa50e99f981" providerId="ADAL" clId="{9A8B8850-7133-46FC-9C4A-C1A5164B8DBA}" dt="2023-05-08T01:30:55.553" v="17988" actId="478"/>
          <ac:spMkLst>
            <pc:docMk/>
            <pc:sldMk cId="1104136811" sldId="1316"/>
            <ac:spMk id="41" creationId="{B7575963-E897-C4D8-80E8-EF606B2A47E1}"/>
          </ac:spMkLst>
        </pc:spChg>
        <pc:spChg chg="mod">
          <ac:chgData name="권 희진" userId="9b051ea7-b388-402d-a36a-4aa50e99f981" providerId="ADAL" clId="{9A8B8850-7133-46FC-9C4A-C1A5164B8DBA}" dt="2023-05-08T01:02:43.976" v="17901" actId="1038"/>
          <ac:spMkLst>
            <pc:docMk/>
            <pc:sldMk cId="1104136811" sldId="1316"/>
            <ac:spMk id="45" creationId="{AA8CDF57-8471-8492-39D1-FD004F0DF8B0}"/>
          </ac:spMkLst>
        </pc:spChg>
        <pc:spChg chg="mod">
          <ac:chgData name="권 희진" userId="9b051ea7-b388-402d-a36a-4aa50e99f981" providerId="ADAL" clId="{9A8B8850-7133-46FC-9C4A-C1A5164B8DBA}" dt="2023-05-08T05:01:11.067" v="18260" actId="14100"/>
          <ac:spMkLst>
            <pc:docMk/>
            <pc:sldMk cId="1104136811" sldId="1316"/>
            <ac:spMk id="48" creationId="{40495282-CF6A-6D2F-324C-9A23022B82E7}"/>
          </ac:spMkLst>
        </pc:spChg>
        <pc:spChg chg="add del mod">
          <ac:chgData name="권 희진" userId="9b051ea7-b388-402d-a36a-4aa50e99f981" providerId="ADAL" clId="{9A8B8850-7133-46FC-9C4A-C1A5164B8DBA}" dt="2023-05-08T01:30:55.553" v="17988" actId="478"/>
          <ac:spMkLst>
            <pc:docMk/>
            <pc:sldMk cId="1104136811" sldId="1316"/>
            <ac:spMk id="53" creationId="{89C80F65-AFC6-5F4F-C95C-D07C67FDF537}"/>
          </ac:spMkLst>
        </pc:spChg>
        <pc:spChg chg="add del mod">
          <ac:chgData name="권 희진" userId="9b051ea7-b388-402d-a36a-4aa50e99f981" providerId="ADAL" clId="{9A8B8850-7133-46FC-9C4A-C1A5164B8DBA}" dt="2023-05-08T01:30:55.553" v="17988" actId="478"/>
          <ac:spMkLst>
            <pc:docMk/>
            <pc:sldMk cId="1104136811" sldId="1316"/>
            <ac:spMk id="54" creationId="{33A23D98-3F0E-8206-4927-D909283A0E1B}"/>
          </ac:spMkLst>
        </pc:spChg>
        <pc:spChg chg="mod">
          <ac:chgData name="권 희진" userId="9b051ea7-b388-402d-a36a-4aa50e99f981" providerId="ADAL" clId="{9A8B8850-7133-46FC-9C4A-C1A5164B8DBA}" dt="2023-05-08T01:23:51.684" v="17933"/>
          <ac:spMkLst>
            <pc:docMk/>
            <pc:sldMk cId="1104136811" sldId="1316"/>
            <ac:spMk id="57" creationId="{EC7ADB06-3DF3-D7D8-00A6-D69AF30F152E}"/>
          </ac:spMkLst>
        </pc:spChg>
        <pc:spChg chg="mod">
          <ac:chgData name="권 희진" userId="9b051ea7-b388-402d-a36a-4aa50e99f981" providerId="ADAL" clId="{9A8B8850-7133-46FC-9C4A-C1A5164B8DBA}" dt="2023-05-08T01:23:51.684" v="17933"/>
          <ac:spMkLst>
            <pc:docMk/>
            <pc:sldMk cId="1104136811" sldId="1316"/>
            <ac:spMk id="61" creationId="{29792A0E-7B48-63B9-3693-A178A37FF0EB}"/>
          </ac:spMkLst>
        </pc:spChg>
        <pc:spChg chg="add del mod">
          <ac:chgData name="권 희진" userId="9b051ea7-b388-402d-a36a-4aa50e99f981" providerId="ADAL" clId="{9A8B8850-7133-46FC-9C4A-C1A5164B8DBA}" dt="2023-05-08T01:30:55.553" v="17988" actId="478"/>
          <ac:spMkLst>
            <pc:docMk/>
            <pc:sldMk cId="1104136811" sldId="1316"/>
            <ac:spMk id="63" creationId="{1F5665C4-D8D7-300A-6369-7BDFEFFEF779}"/>
          </ac:spMkLst>
        </pc:spChg>
        <pc:spChg chg="add del mod">
          <ac:chgData name="권 희진" userId="9b051ea7-b388-402d-a36a-4aa50e99f981" providerId="ADAL" clId="{9A8B8850-7133-46FC-9C4A-C1A5164B8DBA}" dt="2023-05-08T01:30:55.553" v="17988" actId="478"/>
          <ac:spMkLst>
            <pc:docMk/>
            <pc:sldMk cId="1104136811" sldId="1316"/>
            <ac:spMk id="64" creationId="{A431115B-ABFC-00F2-0C33-0DA7A5F4EED6}"/>
          </ac:spMkLst>
        </pc:spChg>
        <pc:spChg chg="mod">
          <ac:chgData name="권 희진" userId="9b051ea7-b388-402d-a36a-4aa50e99f981" providerId="ADAL" clId="{9A8B8850-7133-46FC-9C4A-C1A5164B8DBA}" dt="2023-05-08T01:23:51.684" v="17933"/>
          <ac:spMkLst>
            <pc:docMk/>
            <pc:sldMk cId="1104136811" sldId="1316"/>
            <ac:spMk id="66" creationId="{D6747803-41AC-9618-A9A2-18A60FC54BF8}"/>
          </ac:spMkLst>
        </pc:spChg>
        <pc:spChg chg="add del mod">
          <ac:chgData name="권 희진" userId="9b051ea7-b388-402d-a36a-4aa50e99f981" providerId="ADAL" clId="{9A8B8850-7133-46FC-9C4A-C1A5164B8DBA}" dt="2023-05-08T01:30:55.553" v="17988" actId="478"/>
          <ac:spMkLst>
            <pc:docMk/>
            <pc:sldMk cId="1104136811" sldId="1316"/>
            <ac:spMk id="68" creationId="{659B96D2-0BAF-209B-6CC4-E6A88981F813}"/>
          </ac:spMkLst>
        </pc:spChg>
        <pc:spChg chg="add del mod">
          <ac:chgData name="권 희진" userId="9b051ea7-b388-402d-a36a-4aa50e99f981" providerId="ADAL" clId="{9A8B8850-7133-46FC-9C4A-C1A5164B8DBA}" dt="2023-05-08T01:30:55.553" v="17988" actId="478"/>
          <ac:spMkLst>
            <pc:docMk/>
            <pc:sldMk cId="1104136811" sldId="1316"/>
            <ac:spMk id="71" creationId="{021DD19A-D259-064F-D58C-D4292B2F6B78}"/>
          </ac:spMkLst>
        </pc:spChg>
        <pc:spChg chg="mod">
          <ac:chgData name="권 희진" userId="9b051ea7-b388-402d-a36a-4aa50e99f981" providerId="ADAL" clId="{9A8B8850-7133-46FC-9C4A-C1A5164B8DBA}" dt="2023-05-08T01:23:51.684" v="17933"/>
          <ac:spMkLst>
            <pc:docMk/>
            <pc:sldMk cId="1104136811" sldId="1316"/>
            <ac:spMk id="73" creationId="{E372FA64-CC70-E8B9-1A59-A02A7FFC060C}"/>
          </ac:spMkLst>
        </pc:spChg>
        <pc:spChg chg="mod">
          <ac:chgData name="권 희진" userId="9b051ea7-b388-402d-a36a-4aa50e99f981" providerId="ADAL" clId="{9A8B8850-7133-46FC-9C4A-C1A5164B8DBA}" dt="2023-05-08T01:23:51.684" v="17933"/>
          <ac:spMkLst>
            <pc:docMk/>
            <pc:sldMk cId="1104136811" sldId="1316"/>
            <ac:spMk id="76" creationId="{1CD9E7E6-38ED-1185-C9C7-55D39F81E623}"/>
          </ac:spMkLst>
        </pc:spChg>
        <pc:spChg chg="mod">
          <ac:chgData name="권 희진" userId="9b051ea7-b388-402d-a36a-4aa50e99f981" providerId="ADAL" clId="{9A8B8850-7133-46FC-9C4A-C1A5164B8DBA}" dt="2023-05-08T01:23:51.684" v="17933"/>
          <ac:spMkLst>
            <pc:docMk/>
            <pc:sldMk cId="1104136811" sldId="1316"/>
            <ac:spMk id="79" creationId="{3DDB4971-E62C-8A15-3499-2A6BB97EB03E}"/>
          </ac:spMkLst>
        </pc:spChg>
        <pc:spChg chg="add del mod">
          <ac:chgData name="권 희진" userId="9b051ea7-b388-402d-a36a-4aa50e99f981" providerId="ADAL" clId="{9A8B8850-7133-46FC-9C4A-C1A5164B8DBA}" dt="2023-05-08T01:30:55.553" v="17988" actId="478"/>
          <ac:spMkLst>
            <pc:docMk/>
            <pc:sldMk cId="1104136811" sldId="1316"/>
            <ac:spMk id="81" creationId="{C610EAE7-24A3-D401-4EDF-C7D65DCFC5DA}"/>
          </ac:spMkLst>
        </pc:spChg>
        <pc:spChg chg="add del mod">
          <ac:chgData name="권 희진" userId="9b051ea7-b388-402d-a36a-4aa50e99f981" providerId="ADAL" clId="{9A8B8850-7133-46FC-9C4A-C1A5164B8DBA}" dt="2023-05-08T01:30:55.553" v="17988" actId="478"/>
          <ac:spMkLst>
            <pc:docMk/>
            <pc:sldMk cId="1104136811" sldId="1316"/>
            <ac:spMk id="83" creationId="{0EAD9A43-A247-AD70-D9F5-5F79DA6A8D0A}"/>
          </ac:spMkLst>
        </pc:spChg>
        <pc:spChg chg="add del mod">
          <ac:chgData name="권 희진" userId="9b051ea7-b388-402d-a36a-4aa50e99f981" providerId="ADAL" clId="{9A8B8850-7133-46FC-9C4A-C1A5164B8DBA}" dt="2023-05-08T01:25:53.257" v="17973" actId="478"/>
          <ac:spMkLst>
            <pc:docMk/>
            <pc:sldMk cId="1104136811" sldId="1316"/>
            <ac:spMk id="85" creationId="{84DE7E96-E100-51CE-6BB8-418CA1398079}"/>
          </ac:spMkLst>
        </pc:spChg>
        <pc:spChg chg="add 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86" creationId="{33E34728-D060-55AC-09F9-A78BF037F7E4}"/>
          </ac:spMkLst>
        </pc:spChg>
        <pc:spChg chg="add 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87" creationId="{9215E84A-B062-DEA6-CA0E-E66449D2AD02}"/>
          </ac:spMkLst>
        </pc:spChg>
        <pc:spChg chg="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91" creationId="{B41B7CBA-AEC2-03E3-381F-B963257BB337}"/>
          </ac:spMkLst>
        </pc:spChg>
        <pc:spChg chg="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94" creationId="{C0F30DED-B164-23E1-D549-3C3E7EEDC8BF}"/>
          </ac:spMkLst>
        </pc:spChg>
        <pc:spChg chg="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97" creationId="{621FE9ED-2EE1-5C2A-23AB-D28A6188228D}"/>
          </ac:spMkLst>
        </pc:spChg>
        <pc:spChg chg="add 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100" creationId="{DD8FC022-E30F-42AA-E38F-FA0AF7DCDDCA}"/>
          </ac:spMkLst>
        </pc:spChg>
        <pc:spChg chg="add 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101" creationId="{2D9F7415-12BF-DE42-428A-057180CE95CB}"/>
          </ac:spMkLst>
        </pc:spChg>
        <pc:spChg chg="add 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102" creationId="{D0DDC651-D577-7808-C707-41FA6CF85625}"/>
          </ac:spMkLst>
        </pc:spChg>
        <pc:spChg chg="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105" creationId="{25FD338B-44EE-EBF2-453B-54D2D0E4BDB8}"/>
          </ac:spMkLst>
        </pc:spChg>
        <pc:spChg chg="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108" creationId="{F2C24819-B3E5-706C-C229-317EEB5B1211}"/>
          </ac:spMkLst>
        </pc:spChg>
        <pc:spChg chg="add 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110" creationId="{8016EAA8-057F-D8A6-A521-1F93DF5E5C97}"/>
          </ac:spMkLst>
        </pc:spChg>
        <pc:spChg chg="add 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111" creationId="{987D2012-C60F-4965-457B-00E49D6F4479}"/>
          </ac:spMkLst>
        </pc:spChg>
        <pc:spChg chg="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113" creationId="{0183879E-DAC8-00AC-926F-2D522F73E1D1}"/>
          </ac:spMkLst>
        </pc:spChg>
        <pc:spChg chg="add 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116" creationId="{107366D5-0CD5-2852-A446-30A40466124C}"/>
          </ac:spMkLst>
        </pc:spChg>
        <pc:spChg chg="add 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118" creationId="{C434457D-4181-FDA6-A845-C1A5CFE71409}"/>
          </ac:spMkLst>
        </pc:spChg>
        <pc:spChg chg="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120" creationId="{F00BFBE8-55E8-38D9-F3A5-3D617B88D0D6}"/>
          </ac:spMkLst>
        </pc:spChg>
        <pc:spChg chg="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123" creationId="{19217E28-BE56-DD52-9857-D15E76EE04A0}"/>
          </ac:spMkLst>
        </pc:spChg>
        <pc:spChg chg="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126" creationId="{60031073-0B96-A2C5-654D-AA26A35C4179}"/>
          </ac:spMkLst>
        </pc:spChg>
        <pc:spChg chg="add 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128" creationId="{67BCC4FB-DD6F-CBA5-A40E-14035F4726E1}"/>
          </ac:spMkLst>
        </pc:spChg>
        <pc:spChg chg="add 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130" creationId="{C370CD69-8755-F2A3-2CC3-EEBF964E3DAA}"/>
          </ac:spMkLst>
        </pc:spChg>
        <pc:spChg chg="add mod">
          <ac:chgData name="권 희진" userId="9b051ea7-b388-402d-a36a-4aa50e99f981" providerId="ADAL" clId="{9A8B8850-7133-46FC-9C4A-C1A5164B8DBA}" dt="2023-05-08T01:23:52.741" v="17935"/>
          <ac:spMkLst>
            <pc:docMk/>
            <pc:sldMk cId="1104136811" sldId="1316"/>
            <ac:spMk id="133" creationId="{E8DB0C62-BD86-7251-0F37-70F7E0F39E89}"/>
          </ac:spMkLst>
        </pc:spChg>
        <pc:spChg chg="add del mod">
          <ac:chgData name="권 희진" userId="9b051ea7-b388-402d-a36a-4aa50e99f981" providerId="ADAL" clId="{9A8B8850-7133-46FC-9C4A-C1A5164B8DBA}" dt="2023-05-08T01:25:31.472" v="17967"/>
          <ac:spMkLst>
            <pc:docMk/>
            <pc:sldMk cId="1104136811" sldId="1316"/>
            <ac:spMk id="135" creationId="{60BF3ABC-FB63-C3FB-C5FE-145C34FE58B2}"/>
          </ac:spMkLst>
        </pc:spChg>
        <pc:spChg chg="add del mod">
          <ac:chgData name="권 희진" userId="9b051ea7-b388-402d-a36a-4aa50e99f981" providerId="ADAL" clId="{9A8B8850-7133-46FC-9C4A-C1A5164B8DBA}" dt="2023-05-08T01:25:31.472" v="17967"/>
          <ac:spMkLst>
            <pc:docMk/>
            <pc:sldMk cId="1104136811" sldId="1316"/>
            <ac:spMk id="136" creationId="{81BA4849-5A8C-CE2B-9CEB-A4061194AEC4}"/>
          </ac:spMkLst>
        </pc:spChg>
        <pc:spChg chg="add del mod">
          <ac:chgData name="권 희진" userId="9b051ea7-b388-402d-a36a-4aa50e99f981" providerId="ADAL" clId="{9A8B8850-7133-46FC-9C4A-C1A5164B8DBA}" dt="2023-05-08T01:30:52.941" v="17987" actId="478"/>
          <ac:spMkLst>
            <pc:docMk/>
            <pc:sldMk cId="1104136811" sldId="1316"/>
            <ac:spMk id="137" creationId="{78E5F675-3349-15BF-D8D9-CD3E6815AB1F}"/>
          </ac:spMkLst>
        </pc:spChg>
        <pc:spChg chg="mod">
          <ac:chgData name="권 희진" userId="9b051ea7-b388-402d-a36a-4aa50e99f981" providerId="ADAL" clId="{9A8B8850-7133-46FC-9C4A-C1A5164B8DBA}" dt="2023-05-08T01:02:43.976" v="17901" actId="1038"/>
          <ac:spMkLst>
            <pc:docMk/>
            <pc:sldMk cId="1104136811" sldId="1316"/>
            <ac:spMk id="138" creationId="{AA311753-818B-57A2-590B-5FA3DF718563}"/>
          </ac:spMkLst>
        </pc:spChg>
        <pc:spChg chg="add del mod">
          <ac:chgData name="권 희진" userId="9b051ea7-b388-402d-a36a-4aa50e99f981" providerId="ADAL" clId="{9A8B8850-7133-46FC-9C4A-C1A5164B8DBA}" dt="2023-05-08T01:27:09.846" v="17980" actId="478"/>
          <ac:spMkLst>
            <pc:docMk/>
            <pc:sldMk cId="1104136811" sldId="1316"/>
            <ac:spMk id="139" creationId="{914CDF9E-F84B-0BC1-B794-89AC9D567EF4}"/>
          </ac:spMkLst>
        </pc:spChg>
        <pc:spChg chg="add del mod">
          <ac:chgData name="권 희진" userId="9b051ea7-b388-402d-a36a-4aa50e99f981" providerId="ADAL" clId="{9A8B8850-7133-46FC-9C4A-C1A5164B8DBA}" dt="2023-05-08T01:30:55.553" v="17988" actId="478"/>
          <ac:spMkLst>
            <pc:docMk/>
            <pc:sldMk cId="1104136811" sldId="1316"/>
            <ac:spMk id="140" creationId="{15270F62-B18F-542F-7E19-3C940B2D97C1}"/>
          </ac:spMkLst>
        </pc:spChg>
        <pc:spChg chg="add del mod">
          <ac:chgData name="권 희진" userId="9b051ea7-b388-402d-a36a-4aa50e99f981" providerId="ADAL" clId="{9A8B8850-7133-46FC-9C4A-C1A5164B8DBA}" dt="2023-05-08T01:30:55.553" v="17988" actId="478"/>
          <ac:spMkLst>
            <pc:docMk/>
            <pc:sldMk cId="1104136811" sldId="1316"/>
            <ac:spMk id="141" creationId="{3562A3D2-AAD0-94EA-8E3E-5BFBF9ADA373}"/>
          </ac:spMkLst>
        </pc:spChg>
        <pc:spChg chg="add mod">
          <ac:chgData name="권 희진" userId="9b051ea7-b388-402d-a36a-4aa50e99f981" providerId="ADAL" clId="{9A8B8850-7133-46FC-9C4A-C1A5164B8DBA}" dt="2023-05-08T05:10:45.206" v="19327" actId="207"/>
          <ac:spMkLst>
            <pc:docMk/>
            <pc:sldMk cId="1104136811" sldId="1316"/>
            <ac:spMk id="143" creationId="{F728CF75-98D3-135F-2C46-B208454F767D}"/>
          </ac:spMkLst>
        </pc:spChg>
        <pc:spChg chg="add mod">
          <ac:chgData name="권 희진" userId="9b051ea7-b388-402d-a36a-4aa50e99f981" providerId="ADAL" clId="{9A8B8850-7133-46FC-9C4A-C1A5164B8DBA}" dt="2023-05-08T01:31:02.359" v="17989" actId="1076"/>
          <ac:spMkLst>
            <pc:docMk/>
            <pc:sldMk cId="1104136811" sldId="1316"/>
            <ac:spMk id="144" creationId="{60240AFB-4ED4-A8E5-C249-8D1657BE0814}"/>
          </ac:spMkLst>
        </pc:spChg>
        <pc:spChg chg="add mod">
          <ac:chgData name="권 희진" userId="9b051ea7-b388-402d-a36a-4aa50e99f981" providerId="ADAL" clId="{9A8B8850-7133-46FC-9C4A-C1A5164B8DBA}" dt="2023-05-08T04:53:43.958" v="18017" actId="14100"/>
          <ac:spMkLst>
            <pc:docMk/>
            <pc:sldMk cId="1104136811" sldId="1316"/>
            <ac:spMk id="145" creationId="{343C0235-2002-8F1C-CFF9-A4DB6414C99A}"/>
          </ac:spMkLst>
        </pc:spChg>
        <pc:spChg chg="add mod">
          <ac:chgData name="권 희진" userId="9b051ea7-b388-402d-a36a-4aa50e99f981" providerId="ADAL" clId="{9A8B8850-7133-46FC-9C4A-C1A5164B8DBA}" dt="2023-05-08T04:54:06.523" v="18020" actId="122"/>
          <ac:spMkLst>
            <pc:docMk/>
            <pc:sldMk cId="1104136811" sldId="1316"/>
            <ac:spMk id="146" creationId="{F4DE4012-6C72-6778-1AEF-F7ABB8DCB046}"/>
          </ac:spMkLst>
        </pc:spChg>
        <pc:spChg chg="add mod">
          <ac:chgData name="권 희진" userId="9b051ea7-b388-402d-a36a-4aa50e99f981" providerId="ADAL" clId="{9A8B8850-7133-46FC-9C4A-C1A5164B8DBA}" dt="2023-05-08T05:09:21.279" v="19198" actId="1076"/>
          <ac:spMkLst>
            <pc:docMk/>
            <pc:sldMk cId="1104136811" sldId="1316"/>
            <ac:spMk id="147" creationId="{53680E9E-A7FD-1F04-F349-44D8BA7CA663}"/>
          </ac:spMkLst>
        </pc:spChg>
        <pc:spChg chg="add del mod">
          <ac:chgData name="권 희진" userId="9b051ea7-b388-402d-a36a-4aa50e99f981" providerId="ADAL" clId="{9A8B8850-7133-46FC-9C4A-C1A5164B8DBA}" dt="2023-05-08T05:09:18.331" v="19197" actId="478"/>
          <ac:spMkLst>
            <pc:docMk/>
            <pc:sldMk cId="1104136811" sldId="1316"/>
            <ac:spMk id="148" creationId="{93849474-3773-D3C2-D1EF-C52B55B63D3C}"/>
          </ac:spMkLst>
        </pc:spChg>
        <pc:spChg chg="add mod">
          <ac:chgData name="권 희진" userId="9b051ea7-b388-402d-a36a-4aa50e99f981" providerId="ADAL" clId="{9A8B8850-7133-46FC-9C4A-C1A5164B8DBA}" dt="2023-05-08T05:08:15.898" v="19044" actId="1076"/>
          <ac:spMkLst>
            <pc:docMk/>
            <pc:sldMk cId="1104136811" sldId="1316"/>
            <ac:spMk id="149" creationId="{6FD65A20-7331-439F-D377-F3E248B4A084}"/>
          </ac:spMkLst>
        </pc:spChg>
        <pc:spChg chg="add mod">
          <ac:chgData name="권 희진" userId="9b051ea7-b388-402d-a36a-4aa50e99f981" providerId="ADAL" clId="{9A8B8850-7133-46FC-9C4A-C1A5164B8DBA}" dt="2023-05-08T05:08:15.898" v="19044" actId="1076"/>
          <ac:spMkLst>
            <pc:docMk/>
            <pc:sldMk cId="1104136811" sldId="1316"/>
            <ac:spMk id="150" creationId="{03459653-B3BE-069B-90B1-35F2CFF81616}"/>
          </ac:spMkLst>
        </pc:spChg>
        <pc:spChg chg="mod">
          <ac:chgData name="권 희진" userId="9b051ea7-b388-402d-a36a-4aa50e99f981" providerId="ADAL" clId="{9A8B8850-7133-46FC-9C4A-C1A5164B8DBA}" dt="2023-05-08T05:08:08.181" v="19043"/>
          <ac:spMkLst>
            <pc:docMk/>
            <pc:sldMk cId="1104136811" sldId="1316"/>
            <ac:spMk id="153" creationId="{2FD76A89-E00A-CC43-9D5D-0972BAFC8378}"/>
          </ac:spMkLst>
        </pc:spChg>
        <pc:spChg chg="mod">
          <ac:chgData name="권 희진" userId="9b051ea7-b388-402d-a36a-4aa50e99f981" providerId="ADAL" clId="{9A8B8850-7133-46FC-9C4A-C1A5164B8DBA}" dt="2023-05-08T05:08:08.181" v="19043"/>
          <ac:spMkLst>
            <pc:docMk/>
            <pc:sldMk cId="1104136811" sldId="1316"/>
            <ac:spMk id="156" creationId="{B7FB7144-FBD5-9653-A809-91A2BCC7707E}"/>
          </ac:spMkLst>
        </pc:spChg>
        <pc:spChg chg="mod">
          <ac:chgData name="권 희진" userId="9b051ea7-b388-402d-a36a-4aa50e99f981" providerId="ADAL" clId="{9A8B8850-7133-46FC-9C4A-C1A5164B8DBA}" dt="2023-05-08T05:08:08.181" v="19043"/>
          <ac:spMkLst>
            <pc:docMk/>
            <pc:sldMk cId="1104136811" sldId="1316"/>
            <ac:spMk id="159" creationId="{FEC3B046-76EB-1135-8747-C680CF7789B2}"/>
          </ac:spMkLst>
        </pc:spChg>
        <pc:spChg chg="add mod">
          <ac:chgData name="권 희진" userId="9b051ea7-b388-402d-a36a-4aa50e99f981" providerId="ADAL" clId="{9A8B8850-7133-46FC-9C4A-C1A5164B8DBA}" dt="2023-05-08T05:08:15.898" v="19044" actId="1076"/>
          <ac:spMkLst>
            <pc:docMk/>
            <pc:sldMk cId="1104136811" sldId="1316"/>
            <ac:spMk id="161" creationId="{F79F7904-51D8-1F00-9EF8-FF0DB51E31BE}"/>
          </ac:spMkLst>
        </pc:spChg>
        <pc:spChg chg="del">
          <ac:chgData name="권 희진" userId="9b051ea7-b388-402d-a36a-4aa50e99f981" providerId="ADAL" clId="{9A8B8850-7133-46FC-9C4A-C1A5164B8DBA}" dt="2023-05-08T01:02:08.094" v="17867" actId="478"/>
          <ac:spMkLst>
            <pc:docMk/>
            <pc:sldMk cId="1104136811" sldId="1316"/>
            <ac:spMk id="164" creationId="{DCEB77B6-7E65-BE6D-4CBC-8619DE60EA0E}"/>
          </ac:spMkLst>
        </pc:spChg>
        <pc:spChg chg="del mod">
          <ac:chgData name="권 희진" userId="9b051ea7-b388-402d-a36a-4aa50e99f981" providerId="ADAL" clId="{9A8B8850-7133-46FC-9C4A-C1A5164B8DBA}" dt="2023-05-08T05:08:07.817" v="19042" actId="478"/>
          <ac:spMkLst>
            <pc:docMk/>
            <pc:sldMk cId="1104136811" sldId="1316"/>
            <ac:spMk id="166" creationId="{2D8E8ACE-C3F7-88DF-17F4-74A3A80AE01A}"/>
          </ac:spMkLst>
        </pc:spChg>
        <pc:spChg chg="del mod">
          <ac:chgData name="권 희진" userId="9b051ea7-b388-402d-a36a-4aa50e99f981" providerId="ADAL" clId="{9A8B8850-7133-46FC-9C4A-C1A5164B8DBA}" dt="2023-05-08T05:08:07.817" v="19042" actId="478"/>
          <ac:spMkLst>
            <pc:docMk/>
            <pc:sldMk cId="1104136811" sldId="1316"/>
            <ac:spMk id="233" creationId="{98C4DA1F-323E-FB3E-8153-C07BB524158D}"/>
          </ac:spMkLst>
        </pc:spChg>
        <pc:spChg chg="del mod">
          <ac:chgData name="권 희진" userId="9b051ea7-b388-402d-a36a-4aa50e99f981" providerId="ADAL" clId="{9A8B8850-7133-46FC-9C4A-C1A5164B8DBA}" dt="2023-05-08T05:08:07.817" v="19042" actId="478"/>
          <ac:spMkLst>
            <pc:docMk/>
            <pc:sldMk cId="1104136811" sldId="1316"/>
            <ac:spMk id="235" creationId="{2551B214-92A4-C6B7-5A3E-72CEDCC1C5CF}"/>
          </ac:spMkLst>
        </pc:spChg>
        <pc:grpChg chg="add del mod">
          <ac:chgData name="권 희진" userId="9b051ea7-b388-402d-a36a-4aa50e99f981" providerId="ADAL" clId="{9A8B8850-7133-46FC-9C4A-C1A5164B8DBA}" dt="2023-05-08T01:30:55.553" v="17988" actId="478"/>
          <ac:grpSpMkLst>
            <pc:docMk/>
            <pc:sldMk cId="1104136811" sldId="1316"/>
            <ac:grpSpMk id="30" creationId="{8DA4DBBF-A54B-77BB-737C-79C483AE8251}"/>
          </ac:grpSpMkLst>
        </pc:grpChg>
        <pc:grpChg chg="add del mod">
          <ac:chgData name="권 희진" userId="9b051ea7-b388-402d-a36a-4aa50e99f981" providerId="ADAL" clId="{9A8B8850-7133-46FC-9C4A-C1A5164B8DBA}" dt="2023-05-08T01:30:55.553" v="17988" actId="478"/>
          <ac:grpSpMkLst>
            <pc:docMk/>
            <pc:sldMk cId="1104136811" sldId="1316"/>
            <ac:grpSpMk id="34" creationId="{B6A4B2B9-7C36-DEAF-FDD8-991125A16207}"/>
          </ac:grpSpMkLst>
        </pc:grpChg>
        <pc:grpChg chg="add del mod">
          <ac:chgData name="권 희진" userId="9b051ea7-b388-402d-a36a-4aa50e99f981" providerId="ADAL" clId="{9A8B8850-7133-46FC-9C4A-C1A5164B8DBA}" dt="2023-05-08T01:30:55.553" v="17988" actId="478"/>
          <ac:grpSpMkLst>
            <pc:docMk/>
            <pc:sldMk cId="1104136811" sldId="1316"/>
            <ac:grpSpMk id="37" creationId="{B6EE39DF-F8D4-1A71-6C59-60FA901C287D}"/>
          </ac:grpSpMkLst>
        </pc:grpChg>
        <pc:grpChg chg="mod">
          <ac:chgData name="권 희진" userId="9b051ea7-b388-402d-a36a-4aa50e99f981" providerId="ADAL" clId="{9A8B8850-7133-46FC-9C4A-C1A5164B8DBA}" dt="2023-05-08T01:02:43.976" v="17901" actId="1038"/>
          <ac:grpSpMkLst>
            <pc:docMk/>
            <pc:sldMk cId="1104136811" sldId="1316"/>
            <ac:grpSpMk id="47" creationId="{5F49E68B-6E4C-F5D7-8D0B-5A341BBD693E}"/>
          </ac:grpSpMkLst>
        </pc:grpChg>
        <pc:grpChg chg="mod">
          <ac:chgData name="권 희진" userId="9b051ea7-b388-402d-a36a-4aa50e99f981" providerId="ADAL" clId="{9A8B8850-7133-46FC-9C4A-C1A5164B8DBA}" dt="2023-05-08T01:02:43.976" v="17901" actId="1038"/>
          <ac:grpSpMkLst>
            <pc:docMk/>
            <pc:sldMk cId="1104136811" sldId="1316"/>
            <ac:grpSpMk id="50" creationId="{D947243D-112F-1305-42F7-FCA7CF5C8CE8}"/>
          </ac:grpSpMkLst>
        </pc:grpChg>
        <pc:grpChg chg="add del mod">
          <ac:chgData name="권 희진" userId="9b051ea7-b388-402d-a36a-4aa50e99f981" providerId="ADAL" clId="{9A8B8850-7133-46FC-9C4A-C1A5164B8DBA}" dt="2023-05-08T01:30:55.553" v="17988" actId="478"/>
          <ac:grpSpMkLst>
            <pc:docMk/>
            <pc:sldMk cId="1104136811" sldId="1316"/>
            <ac:grpSpMk id="56" creationId="{E792B9C3-B8F1-6F30-B908-F61EBC289BC5}"/>
          </ac:grpSpMkLst>
        </pc:grpChg>
        <pc:grpChg chg="add del mod">
          <ac:chgData name="권 희진" userId="9b051ea7-b388-402d-a36a-4aa50e99f981" providerId="ADAL" clId="{9A8B8850-7133-46FC-9C4A-C1A5164B8DBA}" dt="2023-05-08T01:30:55.553" v="17988" actId="478"/>
          <ac:grpSpMkLst>
            <pc:docMk/>
            <pc:sldMk cId="1104136811" sldId="1316"/>
            <ac:grpSpMk id="60" creationId="{84F31248-4B7E-A2A5-8000-8D72354155ED}"/>
          </ac:grpSpMkLst>
        </pc:grpChg>
        <pc:grpChg chg="add del mod">
          <ac:chgData name="권 희진" userId="9b051ea7-b388-402d-a36a-4aa50e99f981" providerId="ADAL" clId="{9A8B8850-7133-46FC-9C4A-C1A5164B8DBA}" dt="2023-05-08T01:30:55.553" v="17988" actId="478"/>
          <ac:grpSpMkLst>
            <pc:docMk/>
            <pc:sldMk cId="1104136811" sldId="1316"/>
            <ac:grpSpMk id="65" creationId="{A64821FF-12CB-C720-1BBE-7C942DD6BC59}"/>
          </ac:grpSpMkLst>
        </pc:grpChg>
        <pc:grpChg chg="add del mod">
          <ac:chgData name="권 희진" userId="9b051ea7-b388-402d-a36a-4aa50e99f981" providerId="ADAL" clId="{9A8B8850-7133-46FC-9C4A-C1A5164B8DBA}" dt="2023-05-08T01:30:55.553" v="17988" actId="478"/>
          <ac:grpSpMkLst>
            <pc:docMk/>
            <pc:sldMk cId="1104136811" sldId="1316"/>
            <ac:grpSpMk id="72" creationId="{F567A126-1A1B-C077-CC26-0F2717F4392D}"/>
          </ac:grpSpMkLst>
        </pc:grpChg>
        <pc:grpChg chg="add del mod">
          <ac:chgData name="권 희진" userId="9b051ea7-b388-402d-a36a-4aa50e99f981" providerId="ADAL" clId="{9A8B8850-7133-46FC-9C4A-C1A5164B8DBA}" dt="2023-05-08T01:30:55.553" v="17988" actId="478"/>
          <ac:grpSpMkLst>
            <pc:docMk/>
            <pc:sldMk cId="1104136811" sldId="1316"/>
            <ac:grpSpMk id="75" creationId="{AA0F64AD-33EB-9903-5D2A-A77ED50F7A16}"/>
          </ac:grpSpMkLst>
        </pc:grpChg>
        <pc:grpChg chg="add del mod">
          <ac:chgData name="권 희진" userId="9b051ea7-b388-402d-a36a-4aa50e99f981" providerId="ADAL" clId="{9A8B8850-7133-46FC-9C4A-C1A5164B8DBA}" dt="2023-05-08T01:30:55.553" v="17988" actId="478"/>
          <ac:grpSpMkLst>
            <pc:docMk/>
            <pc:sldMk cId="1104136811" sldId="1316"/>
            <ac:grpSpMk id="78" creationId="{05C6286E-3500-2FB7-CDC7-ABFA4954444B}"/>
          </ac:grpSpMkLst>
        </pc:grpChg>
        <pc:grpChg chg="add mod">
          <ac:chgData name="권 희진" userId="9b051ea7-b388-402d-a36a-4aa50e99f981" providerId="ADAL" clId="{9A8B8850-7133-46FC-9C4A-C1A5164B8DBA}" dt="2023-05-08T01:23:52.741" v="17935"/>
          <ac:grpSpMkLst>
            <pc:docMk/>
            <pc:sldMk cId="1104136811" sldId="1316"/>
            <ac:grpSpMk id="90" creationId="{EF228B8F-169F-8691-E34E-CA32977F0C2B}"/>
          </ac:grpSpMkLst>
        </pc:grpChg>
        <pc:grpChg chg="add mod">
          <ac:chgData name="권 희진" userId="9b051ea7-b388-402d-a36a-4aa50e99f981" providerId="ADAL" clId="{9A8B8850-7133-46FC-9C4A-C1A5164B8DBA}" dt="2023-05-08T01:23:52.741" v="17935"/>
          <ac:grpSpMkLst>
            <pc:docMk/>
            <pc:sldMk cId="1104136811" sldId="1316"/>
            <ac:grpSpMk id="93" creationId="{DE74A22F-5DC1-D619-63F6-E3982619EAB3}"/>
          </ac:grpSpMkLst>
        </pc:grpChg>
        <pc:grpChg chg="add mod">
          <ac:chgData name="권 희진" userId="9b051ea7-b388-402d-a36a-4aa50e99f981" providerId="ADAL" clId="{9A8B8850-7133-46FC-9C4A-C1A5164B8DBA}" dt="2023-05-08T01:23:52.741" v="17935"/>
          <ac:grpSpMkLst>
            <pc:docMk/>
            <pc:sldMk cId="1104136811" sldId="1316"/>
            <ac:grpSpMk id="96" creationId="{EC7DDAF8-B4A8-BFE5-ABDA-F70ED4F09136}"/>
          </ac:grpSpMkLst>
        </pc:grpChg>
        <pc:grpChg chg="mod">
          <ac:chgData name="권 희진" userId="9b051ea7-b388-402d-a36a-4aa50e99f981" providerId="ADAL" clId="{9A8B8850-7133-46FC-9C4A-C1A5164B8DBA}" dt="2023-05-08T01:02:43.976" v="17901" actId="1038"/>
          <ac:grpSpMkLst>
            <pc:docMk/>
            <pc:sldMk cId="1104136811" sldId="1316"/>
            <ac:grpSpMk id="99" creationId="{ABC3E85F-FF4B-E926-9CE6-07967B453883}"/>
          </ac:grpSpMkLst>
        </pc:grpChg>
        <pc:grpChg chg="add mod">
          <ac:chgData name="권 희진" userId="9b051ea7-b388-402d-a36a-4aa50e99f981" providerId="ADAL" clId="{9A8B8850-7133-46FC-9C4A-C1A5164B8DBA}" dt="2023-05-08T01:23:52.741" v="17935"/>
          <ac:grpSpMkLst>
            <pc:docMk/>
            <pc:sldMk cId="1104136811" sldId="1316"/>
            <ac:grpSpMk id="104" creationId="{327A60DA-E922-56C9-F990-D52E48FE37CC}"/>
          </ac:grpSpMkLst>
        </pc:grpChg>
        <pc:grpChg chg="add mod">
          <ac:chgData name="권 희진" userId="9b051ea7-b388-402d-a36a-4aa50e99f981" providerId="ADAL" clId="{9A8B8850-7133-46FC-9C4A-C1A5164B8DBA}" dt="2023-05-08T01:23:52.741" v="17935"/>
          <ac:grpSpMkLst>
            <pc:docMk/>
            <pc:sldMk cId="1104136811" sldId="1316"/>
            <ac:grpSpMk id="107" creationId="{5559F7A0-45C5-AA98-3121-51F70A91B0AB}"/>
          </ac:grpSpMkLst>
        </pc:grpChg>
        <pc:grpChg chg="add mod">
          <ac:chgData name="권 희진" userId="9b051ea7-b388-402d-a36a-4aa50e99f981" providerId="ADAL" clId="{9A8B8850-7133-46FC-9C4A-C1A5164B8DBA}" dt="2023-05-08T01:23:52.741" v="17935"/>
          <ac:grpSpMkLst>
            <pc:docMk/>
            <pc:sldMk cId="1104136811" sldId="1316"/>
            <ac:grpSpMk id="112" creationId="{0F74D828-BB23-EF48-6B0F-88C4C653A2C0}"/>
          </ac:grpSpMkLst>
        </pc:grpChg>
        <pc:grpChg chg="add mod">
          <ac:chgData name="권 희진" userId="9b051ea7-b388-402d-a36a-4aa50e99f981" providerId="ADAL" clId="{9A8B8850-7133-46FC-9C4A-C1A5164B8DBA}" dt="2023-05-08T01:23:52.741" v="17935"/>
          <ac:grpSpMkLst>
            <pc:docMk/>
            <pc:sldMk cId="1104136811" sldId="1316"/>
            <ac:grpSpMk id="119" creationId="{633E80AB-BB72-59CA-DAAD-DBD315AE0004}"/>
          </ac:grpSpMkLst>
        </pc:grpChg>
        <pc:grpChg chg="add mod">
          <ac:chgData name="권 희진" userId="9b051ea7-b388-402d-a36a-4aa50e99f981" providerId="ADAL" clId="{9A8B8850-7133-46FC-9C4A-C1A5164B8DBA}" dt="2023-05-08T01:23:52.741" v="17935"/>
          <ac:grpSpMkLst>
            <pc:docMk/>
            <pc:sldMk cId="1104136811" sldId="1316"/>
            <ac:grpSpMk id="122" creationId="{0A1915FC-A240-F1D7-C0B8-ED490F540CAD}"/>
          </ac:grpSpMkLst>
        </pc:grpChg>
        <pc:grpChg chg="add mod">
          <ac:chgData name="권 희진" userId="9b051ea7-b388-402d-a36a-4aa50e99f981" providerId="ADAL" clId="{9A8B8850-7133-46FC-9C4A-C1A5164B8DBA}" dt="2023-05-08T01:23:52.741" v="17935"/>
          <ac:grpSpMkLst>
            <pc:docMk/>
            <pc:sldMk cId="1104136811" sldId="1316"/>
            <ac:grpSpMk id="125" creationId="{28C22A80-1677-A45B-5AE9-28C3C71BF15E}"/>
          </ac:grpSpMkLst>
        </pc:grpChg>
        <pc:grpChg chg="add mod">
          <ac:chgData name="권 희진" userId="9b051ea7-b388-402d-a36a-4aa50e99f981" providerId="ADAL" clId="{9A8B8850-7133-46FC-9C4A-C1A5164B8DBA}" dt="2023-05-08T05:08:15.898" v="19044" actId="1076"/>
          <ac:grpSpMkLst>
            <pc:docMk/>
            <pc:sldMk cId="1104136811" sldId="1316"/>
            <ac:grpSpMk id="152" creationId="{9E20E77C-B994-E31A-75E9-52C0962DF663}"/>
          </ac:grpSpMkLst>
        </pc:grpChg>
        <pc:grpChg chg="add mod">
          <ac:chgData name="권 희진" userId="9b051ea7-b388-402d-a36a-4aa50e99f981" providerId="ADAL" clId="{9A8B8850-7133-46FC-9C4A-C1A5164B8DBA}" dt="2023-05-08T05:08:15.898" v="19044" actId="1076"/>
          <ac:grpSpMkLst>
            <pc:docMk/>
            <pc:sldMk cId="1104136811" sldId="1316"/>
            <ac:grpSpMk id="155" creationId="{C3FE35B4-EACF-12FE-4CF4-8FEC70ABC499}"/>
          </ac:grpSpMkLst>
        </pc:grpChg>
        <pc:grpChg chg="add mod">
          <ac:chgData name="권 희진" userId="9b051ea7-b388-402d-a36a-4aa50e99f981" providerId="ADAL" clId="{9A8B8850-7133-46FC-9C4A-C1A5164B8DBA}" dt="2023-05-08T05:08:15.898" v="19044" actId="1076"/>
          <ac:grpSpMkLst>
            <pc:docMk/>
            <pc:sldMk cId="1104136811" sldId="1316"/>
            <ac:grpSpMk id="158" creationId="{B2A13403-AB2A-B8CF-E011-3F811EF916EC}"/>
          </ac:grpSpMkLst>
        </pc:grpChg>
        <pc:grpChg chg="del mod">
          <ac:chgData name="권 희진" userId="9b051ea7-b388-402d-a36a-4aa50e99f981" providerId="ADAL" clId="{9A8B8850-7133-46FC-9C4A-C1A5164B8DBA}" dt="2023-05-08T05:08:07.817" v="19042" actId="478"/>
          <ac:grpSpMkLst>
            <pc:docMk/>
            <pc:sldMk cId="1104136811" sldId="1316"/>
            <ac:grpSpMk id="184" creationId="{09373B15-015C-7643-7810-CC6945787FE8}"/>
          </ac:grpSpMkLst>
        </pc:grpChg>
        <pc:grpChg chg="del mod">
          <ac:chgData name="권 희진" userId="9b051ea7-b388-402d-a36a-4aa50e99f981" providerId="ADAL" clId="{9A8B8850-7133-46FC-9C4A-C1A5164B8DBA}" dt="2023-05-08T05:08:07.817" v="19042" actId="478"/>
          <ac:grpSpMkLst>
            <pc:docMk/>
            <pc:sldMk cId="1104136811" sldId="1316"/>
            <ac:grpSpMk id="227" creationId="{AAEC6EFA-21CF-97A1-F8F0-FFB9E534A09D}"/>
          </ac:grpSpMkLst>
        </pc:grpChg>
        <pc:grpChg chg="del mod">
          <ac:chgData name="권 희진" userId="9b051ea7-b388-402d-a36a-4aa50e99f981" providerId="ADAL" clId="{9A8B8850-7133-46FC-9C4A-C1A5164B8DBA}" dt="2023-05-08T05:08:07.817" v="19042" actId="478"/>
          <ac:grpSpMkLst>
            <pc:docMk/>
            <pc:sldMk cId="1104136811" sldId="1316"/>
            <ac:grpSpMk id="230" creationId="{0F96D15B-D6A5-0557-D4B0-D9A27BD72063}"/>
          </ac:grpSpMkLst>
        </pc:grpChg>
        <pc:graphicFrameChg chg="modGraphic">
          <ac:chgData name="권 희진" userId="9b051ea7-b388-402d-a36a-4aa50e99f981" providerId="ADAL" clId="{9A8B8850-7133-46FC-9C4A-C1A5164B8DBA}" dt="2023-05-08T05:11:22.715" v="19433" actId="20577"/>
          <ac:graphicFrameMkLst>
            <pc:docMk/>
            <pc:sldMk cId="1104136811" sldId="1316"/>
            <ac:graphicFrameMk id="33" creationId="{9F0DBD7B-DBC9-A9B0-C16B-D21F87550D02}"/>
          </ac:graphicFrameMkLst>
        </pc:graphicFrameChg>
        <pc:picChg chg="mod">
          <ac:chgData name="권 희진" userId="9b051ea7-b388-402d-a36a-4aa50e99f981" providerId="ADAL" clId="{9A8B8850-7133-46FC-9C4A-C1A5164B8DBA}" dt="2023-05-08T01:02:31.170" v="17893" actId="1076"/>
          <ac:picMkLst>
            <pc:docMk/>
            <pc:sldMk cId="1104136811" sldId="1316"/>
            <ac:picMk id="2" creationId="{504A2818-D581-11F1-9CE9-E0CFEF03FE25}"/>
          </ac:picMkLst>
        </pc:picChg>
        <pc:picChg chg="add del mod">
          <ac:chgData name="권 희진" userId="9b051ea7-b388-402d-a36a-4aa50e99f981" providerId="ADAL" clId="{9A8B8850-7133-46FC-9C4A-C1A5164B8DBA}" dt="2023-05-09T00:48:03.670" v="19672" actId="478"/>
          <ac:picMkLst>
            <pc:docMk/>
            <pc:sldMk cId="1104136811" sldId="1316"/>
            <ac:picMk id="5" creationId="{12325B98-03A8-2583-9228-4306E4ED58D8}"/>
          </ac:picMkLst>
        </pc:picChg>
        <pc:picChg chg="add del mod">
          <ac:chgData name="권 희진" userId="9b051ea7-b388-402d-a36a-4aa50e99f981" providerId="ADAL" clId="{9A8B8850-7133-46FC-9C4A-C1A5164B8DBA}" dt="2023-05-08T01:29:54.947" v="17982" actId="478"/>
          <ac:picMkLst>
            <pc:docMk/>
            <pc:sldMk cId="1104136811" sldId="1316"/>
            <ac:picMk id="5" creationId="{A7C02154-E76F-E8F6-5A1D-37B9E9B9EC29}"/>
          </ac:picMkLst>
        </pc:picChg>
        <pc:picChg chg="add del mod">
          <ac:chgData name="권 희진" userId="9b051ea7-b388-402d-a36a-4aa50e99f981" providerId="ADAL" clId="{9A8B8850-7133-46FC-9C4A-C1A5164B8DBA}" dt="2023-05-08T01:30:55.553" v="17988" actId="478"/>
          <ac:picMkLst>
            <pc:docMk/>
            <pc:sldMk cId="1104136811" sldId="1316"/>
            <ac:picMk id="23" creationId="{2592B598-5B1A-18E3-6C5E-4CC01FB7226D}"/>
          </ac:picMkLst>
        </pc:picChg>
        <pc:picChg chg="add del mod">
          <ac:chgData name="권 희진" userId="9b051ea7-b388-402d-a36a-4aa50e99f981" providerId="ADAL" clId="{9A8B8850-7133-46FC-9C4A-C1A5164B8DBA}" dt="2023-05-08T01:30:55.553" v="17988" actId="478"/>
          <ac:picMkLst>
            <pc:docMk/>
            <pc:sldMk cId="1104136811" sldId="1316"/>
            <ac:picMk id="25" creationId="{A0D77CD8-8975-7500-8527-459A3BAA6660}"/>
          </ac:picMkLst>
        </pc:picChg>
        <pc:picChg chg="mod">
          <ac:chgData name="권 희진" userId="9b051ea7-b388-402d-a36a-4aa50e99f981" providerId="ADAL" clId="{9A8B8850-7133-46FC-9C4A-C1A5164B8DBA}" dt="2023-05-08T01:23:51.684" v="17933"/>
          <ac:picMkLst>
            <pc:docMk/>
            <pc:sldMk cId="1104136811" sldId="1316"/>
            <ac:picMk id="32" creationId="{55F2521A-40DF-5269-59E2-ECA0268C156F}"/>
          </ac:picMkLst>
        </pc:picChg>
        <pc:picChg chg="mod">
          <ac:chgData name="권 희진" userId="9b051ea7-b388-402d-a36a-4aa50e99f981" providerId="ADAL" clId="{9A8B8850-7133-46FC-9C4A-C1A5164B8DBA}" dt="2023-05-08T01:23:51.684" v="17933"/>
          <ac:picMkLst>
            <pc:docMk/>
            <pc:sldMk cId="1104136811" sldId="1316"/>
            <ac:picMk id="36" creationId="{124747E1-9A02-3E6B-5E66-48F3C7C7309E}"/>
          </ac:picMkLst>
        </pc:picChg>
        <pc:picChg chg="mod">
          <ac:chgData name="권 희진" userId="9b051ea7-b388-402d-a36a-4aa50e99f981" providerId="ADAL" clId="{9A8B8850-7133-46FC-9C4A-C1A5164B8DBA}" dt="2023-05-08T01:23:51.684" v="17933"/>
          <ac:picMkLst>
            <pc:docMk/>
            <pc:sldMk cId="1104136811" sldId="1316"/>
            <ac:picMk id="39" creationId="{2DB95C35-2C56-45F3-D78B-70DC093D5CC2}"/>
          </ac:picMkLst>
        </pc:picChg>
        <pc:picChg chg="mod">
          <ac:chgData name="권 희진" userId="9b051ea7-b388-402d-a36a-4aa50e99f981" providerId="ADAL" clId="{9A8B8850-7133-46FC-9C4A-C1A5164B8DBA}" dt="2023-05-08T01:02:43.976" v="17901" actId="1038"/>
          <ac:picMkLst>
            <pc:docMk/>
            <pc:sldMk cId="1104136811" sldId="1316"/>
            <ac:picMk id="46" creationId="{EA90727D-4AEE-26D8-3B09-ED716FC2E109}"/>
          </ac:picMkLst>
        </pc:picChg>
        <pc:picChg chg="add del mod">
          <ac:chgData name="권 희진" userId="9b051ea7-b388-402d-a36a-4aa50e99f981" providerId="ADAL" clId="{9A8B8850-7133-46FC-9C4A-C1A5164B8DBA}" dt="2023-05-08T01:30:55.553" v="17988" actId="478"/>
          <ac:picMkLst>
            <pc:docMk/>
            <pc:sldMk cId="1104136811" sldId="1316"/>
            <ac:picMk id="55" creationId="{B3A23348-60D2-5AA1-ECB8-26DF54997DCB}"/>
          </ac:picMkLst>
        </pc:picChg>
        <pc:picChg chg="mod">
          <ac:chgData name="권 희진" userId="9b051ea7-b388-402d-a36a-4aa50e99f981" providerId="ADAL" clId="{9A8B8850-7133-46FC-9C4A-C1A5164B8DBA}" dt="2023-05-08T01:23:51.684" v="17933"/>
          <ac:picMkLst>
            <pc:docMk/>
            <pc:sldMk cId="1104136811" sldId="1316"/>
            <ac:picMk id="59" creationId="{89EA6C68-1554-D00C-C1B8-B66B6F332D95}"/>
          </ac:picMkLst>
        </pc:picChg>
        <pc:picChg chg="mod">
          <ac:chgData name="권 희진" userId="9b051ea7-b388-402d-a36a-4aa50e99f981" providerId="ADAL" clId="{9A8B8850-7133-46FC-9C4A-C1A5164B8DBA}" dt="2023-05-08T01:23:51.684" v="17933"/>
          <ac:picMkLst>
            <pc:docMk/>
            <pc:sldMk cId="1104136811" sldId="1316"/>
            <ac:picMk id="62" creationId="{343F8D9C-4117-9990-B0F5-BD7D14962DE0}"/>
          </ac:picMkLst>
        </pc:picChg>
        <pc:picChg chg="mod">
          <ac:chgData name="권 희진" userId="9b051ea7-b388-402d-a36a-4aa50e99f981" providerId="ADAL" clId="{9A8B8850-7133-46FC-9C4A-C1A5164B8DBA}" dt="2023-05-08T01:23:51.684" v="17933"/>
          <ac:picMkLst>
            <pc:docMk/>
            <pc:sldMk cId="1104136811" sldId="1316"/>
            <ac:picMk id="67" creationId="{637D724E-A9B8-95FC-9D42-CB32ED8C82C8}"/>
          </ac:picMkLst>
        </pc:picChg>
        <pc:picChg chg="del">
          <ac:chgData name="권 희진" userId="9b051ea7-b388-402d-a36a-4aa50e99f981" providerId="ADAL" clId="{9A8B8850-7133-46FC-9C4A-C1A5164B8DBA}" dt="2023-05-08T01:02:08.094" v="17867" actId="478"/>
          <ac:picMkLst>
            <pc:docMk/>
            <pc:sldMk cId="1104136811" sldId="1316"/>
            <ac:picMk id="69" creationId="{27BF13E8-D51D-1DCB-9F37-48C3F87FE1A7}"/>
          </ac:picMkLst>
        </pc:picChg>
        <pc:picChg chg="add del mod">
          <ac:chgData name="권 희진" userId="9b051ea7-b388-402d-a36a-4aa50e99f981" providerId="ADAL" clId="{9A8B8850-7133-46FC-9C4A-C1A5164B8DBA}" dt="2023-05-08T01:30:55.553" v="17988" actId="478"/>
          <ac:picMkLst>
            <pc:docMk/>
            <pc:sldMk cId="1104136811" sldId="1316"/>
            <ac:picMk id="70" creationId="{ED3D6C35-6CEC-946B-BF38-1B630B8B3A7F}"/>
          </ac:picMkLst>
        </pc:picChg>
        <pc:picChg chg="mod">
          <ac:chgData name="권 희진" userId="9b051ea7-b388-402d-a36a-4aa50e99f981" providerId="ADAL" clId="{9A8B8850-7133-46FC-9C4A-C1A5164B8DBA}" dt="2023-05-08T01:23:51.684" v="17933"/>
          <ac:picMkLst>
            <pc:docMk/>
            <pc:sldMk cId="1104136811" sldId="1316"/>
            <ac:picMk id="74" creationId="{B64EADA7-1472-F7B0-25D2-7C176F75F9EB}"/>
          </ac:picMkLst>
        </pc:picChg>
        <pc:picChg chg="mod">
          <ac:chgData name="권 희진" userId="9b051ea7-b388-402d-a36a-4aa50e99f981" providerId="ADAL" clId="{9A8B8850-7133-46FC-9C4A-C1A5164B8DBA}" dt="2023-05-08T01:23:51.684" v="17933"/>
          <ac:picMkLst>
            <pc:docMk/>
            <pc:sldMk cId="1104136811" sldId="1316"/>
            <ac:picMk id="77" creationId="{09DF5300-064A-4AF7-01D1-0A30E7DC8EB2}"/>
          </ac:picMkLst>
        </pc:picChg>
        <pc:picChg chg="mod">
          <ac:chgData name="권 희진" userId="9b051ea7-b388-402d-a36a-4aa50e99f981" providerId="ADAL" clId="{9A8B8850-7133-46FC-9C4A-C1A5164B8DBA}" dt="2023-05-08T01:23:51.684" v="17933"/>
          <ac:picMkLst>
            <pc:docMk/>
            <pc:sldMk cId="1104136811" sldId="1316"/>
            <ac:picMk id="80" creationId="{9C01A4B2-9C6A-77F1-3ADA-7949135D9E1E}"/>
          </ac:picMkLst>
        </pc:picChg>
        <pc:picChg chg="add del mod">
          <ac:chgData name="권 희진" userId="9b051ea7-b388-402d-a36a-4aa50e99f981" providerId="ADAL" clId="{9A8B8850-7133-46FC-9C4A-C1A5164B8DBA}" dt="2023-05-08T01:30:55.553" v="17988" actId="478"/>
          <ac:picMkLst>
            <pc:docMk/>
            <pc:sldMk cId="1104136811" sldId="1316"/>
            <ac:picMk id="82" creationId="{534DE6DA-4E72-5884-C980-39C28D06D3D8}"/>
          </ac:picMkLst>
        </pc:picChg>
        <pc:picChg chg="add del mod">
          <ac:chgData name="권 희진" userId="9b051ea7-b388-402d-a36a-4aa50e99f981" providerId="ADAL" clId="{9A8B8850-7133-46FC-9C4A-C1A5164B8DBA}" dt="2023-05-08T01:30:55.553" v="17988" actId="478"/>
          <ac:picMkLst>
            <pc:docMk/>
            <pc:sldMk cId="1104136811" sldId="1316"/>
            <ac:picMk id="84" creationId="{7D231A4B-E856-DD73-C358-D1B92A41B6DB}"/>
          </ac:picMkLst>
        </pc:picChg>
        <pc:picChg chg="add mod">
          <ac:chgData name="권 희진" userId="9b051ea7-b388-402d-a36a-4aa50e99f981" providerId="ADAL" clId="{9A8B8850-7133-46FC-9C4A-C1A5164B8DBA}" dt="2023-05-08T01:23:52.741" v="17935"/>
          <ac:picMkLst>
            <pc:docMk/>
            <pc:sldMk cId="1104136811" sldId="1316"/>
            <ac:picMk id="88" creationId="{47D321DF-E5E0-5327-C910-C61665291178}"/>
          </ac:picMkLst>
        </pc:picChg>
        <pc:picChg chg="add mod">
          <ac:chgData name="권 희진" userId="9b051ea7-b388-402d-a36a-4aa50e99f981" providerId="ADAL" clId="{9A8B8850-7133-46FC-9C4A-C1A5164B8DBA}" dt="2023-05-08T01:23:52.741" v="17935"/>
          <ac:picMkLst>
            <pc:docMk/>
            <pc:sldMk cId="1104136811" sldId="1316"/>
            <ac:picMk id="89" creationId="{40B64BAA-072D-06AF-3D47-CF6560C3D61F}"/>
          </ac:picMkLst>
        </pc:picChg>
        <pc:picChg chg="mod">
          <ac:chgData name="권 희진" userId="9b051ea7-b388-402d-a36a-4aa50e99f981" providerId="ADAL" clId="{9A8B8850-7133-46FC-9C4A-C1A5164B8DBA}" dt="2023-05-08T01:23:52.741" v="17935"/>
          <ac:picMkLst>
            <pc:docMk/>
            <pc:sldMk cId="1104136811" sldId="1316"/>
            <ac:picMk id="92" creationId="{4FA5E9E0-5DBD-815D-DD74-7DE1C926129E}"/>
          </ac:picMkLst>
        </pc:picChg>
        <pc:picChg chg="mod">
          <ac:chgData name="권 희진" userId="9b051ea7-b388-402d-a36a-4aa50e99f981" providerId="ADAL" clId="{9A8B8850-7133-46FC-9C4A-C1A5164B8DBA}" dt="2023-05-08T01:23:52.741" v="17935"/>
          <ac:picMkLst>
            <pc:docMk/>
            <pc:sldMk cId="1104136811" sldId="1316"/>
            <ac:picMk id="95" creationId="{819950D4-48F6-EDC7-6812-B4555681E4B6}"/>
          </ac:picMkLst>
        </pc:picChg>
        <pc:picChg chg="mod">
          <ac:chgData name="권 희진" userId="9b051ea7-b388-402d-a36a-4aa50e99f981" providerId="ADAL" clId="{9A8B8850-7133-46FC-9C4A-C1A5164B8DBA}" dt="2023-05-08T01:23:52.741" v="17935"/>
          <ac:picMkLst>
            <pc:docMk/>
            <pc:sldMk cId="1104136811" sldId="1316"/>
            <ac:picMk id="98" creationId="{AAF11D3C-5497-B33A-70DC-6E0AA8B8AB86}"/>
          </ac:picMkLst>
        </pc:picChg>
        <pc:picChg chg="add mod">
          <ac:chgData name="권 희진" userId="9b051ea7-b388-402d-a36a-4aa50e99f981" providerId="ADAL" clId="{9A8B8850-7133-46FC-9C4A-C1A5164B8DBA}" dt="2023-05-08T01:23:52.741" v="17935"/>
          <ac:picMkLst>
            <pc:docMk/>
            <pc:sldMk cId="1104136811" sldId="1316"/>
            <ac:picMk id="103" creationId="{03D11FDC-1D97-0542-E10E-E65BB9C7A6CA}"/>
          </ac:picMkLst>
        </pc:picChg>
        <pc:picChg chg="mod">
          <ac:chgData name="권 희진" userId="9b051ea7-b388-402d-a36a-4aa50e99f981" providerId="ADAL" clId="{9A8B8850-7133-46FC-9C4A-C1A5164B8DBA}" dt="2023-05-08T01:23:52.741" v="17935"/>
          <ac:picMkLst>
            <pc:docMk/>
            <pc:sldMk cId="1104136811" sldId="1316"/>
            <ac:picMk id="106" creationId="{D942E6F3-0CC4-253A-6D90-8E36240F1F55}"/>
          </ac:picMkLst>
        </pc:picChg>
        <pc:picChg chg="mod">
          <ac:chgData name="권 희진" userId="9b051ea7-b388-402d-a36a-4aa50e99f981" providerId="ADAL" clId="{9A8B8850-7133-46FC-9C4A-C1A5164B8DBA}" dt="2023-05-08T01:23:52.741" v="17935"/>
          <ac:picMkLst>
            <pc:docMk/>
            <pc:sldMk cId="1104136811" sldId="1316"/>
            <ac:picMk id="109" creationId="{103CC4D4-8261-9F6D-9EC8-F530CEBA9B1D}"/>
          </ac:picMkLst>
        </pc:picChg>
        <pc:picChg chg="mod">
          <ac:chgData name="권 희진" userId="9b051ea7-b388-402d-a36a-4aa50e99f981" providerId="ADAL" clId="{9A8B8850-7133-46FC-9C4A-C1A5164B8DBA}" dt="2023-05-08T01:23:52.741" v="17935"/>
          <ac:picMkLst>
            <pc:docMk/>
            <pc:sldMk cId="1104136811" sldId="1316"/>
            <ac:picMk id="114" creationId="{6CA97A3D-5F60-62C8-312F-4839A5D1E53A}"/>
          </ac:picMkLst>
        </pc:picChg>
        <pc:picChg chg="add mod">
          <ac:chgData name="권 희진" userId="9b051ea7-b388-402d-a36a-4aa50e99f981" providerId="ADAL" clId="{9A8B8850-7133-46FC-9C4A-C1A5164B8DBA}" dt="2023-05-08T01:23:52.741" v="17935"/>
          <ac:picMkLst>
            <pc:docMk/>
            <pc:sldMk cId="1104136811" sldId="1316"/>
            <ac:picMk id="117" creationId="{0BE2769C-28BA-3129-BA85-C501B18D1742}"/>
          </ac:picMkLst>
        </pc:picChg>
        <pc:picChg chg="mod">
          <ac:chgData name="권 희진" userId="9b051ea7-b388-402d-a36a-4aa50e99f981" providerId="ADAL" clId="{9A8B8850-7133-46FC-9C4A-C1A5164B8DBA}" dt="2023-05-08T01:23:52.741" v="17935"/>
          <ac:picMkLst>
            <pc:docMk/>
            <pc:sldMk cId="1104136811" sldId="1316"/>
            <ac:picMk id="121" creationId="{7086C786-CD0E-11B6-F66E-5C1C01D88AD7}"/>
          </ac:picMkLst>
        </pc:picChg>
        <pc:picChg chg="mod">
          <ac:chgData name="권 희진" userId="9b051ea7-b388-402d-a36a-4aa50e99f981" providerId="ADAL" clId="{9A8B8850-7133-46FC-9C4A-C1A5164B8DBA}" dt="2023-05-08T01:23:52.741" v="17935"/>
          <ac:picMkLst>
            <pc:docMk/>
            <pc:sldMk cId="1104136811" sldId="1316"/>
            <ac:picMk id="124" creationId="{A28495C8-CC96-18A1-BF5B-5F75F780D1EF}"/>
          </ac:picMkLst>
        </pc:picChg>
        <pc:picChg chg="mod">
          <ac:chgData name="권 희진" userId="9b051ea7-b388-402d-a36a-4aa50e99f981" providerId="ADAL" clId="{9A8B8850-7133-46FC-9C4A-C1A5164B8DBA}" dt="2023-05-08T01:23:52.741" v="17935"/>
          <ac:picMkLst>
            <pc:docMk/>
            <pc:sldMk cId="1104136811" sldId="1316"/>
            <ac:picMk id="127" creationId="{0073FC39-9433-6974-299A-3469F78C330B}"/>
          </ac:picMkLst>
        </pc:picChg>
        <pc:picChg chg="add mod">
          <ac:chgData name="권 희진" userId="9b051ea7-b388-402d-a36a-4aa50e99f981" providerId="ADAL" clId="{9A8B8850-7133-46FC-9C4A-C1A5164B8DBA}" dt="2023-05-08T01:23:52.741" v="17935"/>
          <ac:picMkLst>
            <pc:docMk/>
            <pc:sldMk cId="1104136811" sldId="1316"/>
            <ac:picMk id="129" creationId="{F17A6057-19EF-B12B-A0B9-F717F6B174AF}"/>
          </ac:picMkLst>
        </pc:picChg>
        <pc:picChg chg="add mod">
          <ac:chgData name="권 희진" userId="9b051ea7-b388-402d-a36a-4aa50e99f981" providerId="ADAL" clId="{9A8B8850-7133-46FC-9C4A-C1A5164B8DBA}" dt="2023-05-08T01:23:52.741" v="17935"/>
          <ac:picMkLst>
            <pc:docMk/>
            <pc:sldMk cId="1104136811" sldId="1316"/>
            <ac:picMk id="131" creationId="{ECB39737-F007-5F22-9E7E-09129B9AC3E2}"/>
          </ac:picMkLst>
        </pc:picChg>
        <pc:picChg chg="add del mod">
          <ac:chgData name="권 희진" userId="9b051ea7-b388-402d-a36a-4aa50e99f981" providerId="ADAL" clId="{9A8B8850-7133-46FC-9C4A-C1A5164B8DBA}" dt="2023-05-08T01:31:06.980" v="17990" actId="478"/>
          <ac:picMkLst>
            <pc:docMk/>
            <pc:sldMk cId="1104136811" sldId="1316"/>
            <ac:picMk id="134" creationId="{F5977307-70DC-C018-C3D7-E00269EB5A40}"/>
          </ac:picMkLst>
        </pc:picChg>
        <pc:picChg chg="add mod">
          <ac:chgData name="권 희진" userId="9b051ea7-b388-402d-a36a-4aa50e99f981" providerId="ADAL" clId="{9A8B8850-7133-46FC-9C4A-C1A5164B8DBA}" dt="2023-05-08T01:31:02.359" v="17989" actId="1076"/>
          <ac:picMkLst>
            <pc:docMk/>
            <pc:sldMk cId="1104136811" sldId="1316"/>
            <ac:picMk id="142" creationId="{39806B4B-EA9D-AD63-2C01-E091D8A6AA8D}"/>
          </ac:picMkLst>
        </pc:picChg>
        <pc:picChg chg="add mod">
          <ac:chgData name="권 희진" userId="9b051ea7-b388-402d-a36a-4aa50e99f981" providerId="ADAL" clId="{9A8B8850-7133-46FC-9C4A-C1A5164B8DBA}" dt="2023-05-08T05:08:15.898" v="19044" actId="1076"/>
          <ac:picMkLst>
            <pc:docMk/>
            <pc:sldMk cId="1104136811" sldId="1316"/>
            <ac:picMk id="151" creationId="{583A0C35-AE90-C6E9-DEF9-5992F26D47A0}"/>
          </ac:picMkLst>
        </pc:picChg>
        <pc:picChg chg="mod">
          <ac:chgData name="권 희진" userId="9b051ea7-b388-402d-a36a-4aa50e99f981" providerId="ADAL" clId="{9A8B8850-7133-46FC-9C4A-C1A5164B8DBA}" dt="2023-05-08T05:08:08.181" v="19043"/>
          <ac:picMkLst>
            <pc:docMk/>
            <pc:sldMk cId="1104136811" sldId="1316"/>
            <ac:picMk id="154" creationId="{39AB5819-4B8F-6157-91B5-2CB40B32CE7F}"/>
          </ac:picMkLst>
        </pc:picChg>
        <pc:picChg chg="mod">
          <ac:chgData name="권 희진" userId="9b051ea7-b388-402d-a36a-4aa50e99f981" providerId="ADAL" clId="{9A8B8850-7133-46FC-9C4A-C1A5164B8DBA}" dt="2023-05-08T05:08:08.181" v="19043"/>
          <ac:picMkLst>
            <pc:docMk/>
            <pc:sldMk cId="1104136811" sldId="1316"/>
            <ac:picMk id="157" creationId="{DCE617F6-92CC-3DFB-A05F-E24DEE36F8B5}"/>
          </ac:picMkLst>
        </pc:picChg>
        <pc:picChg chg="mod">
          <ac:chgData name="권 희진" userId="9b051ea7-b388-402d-a36a-4aa50e99f981" providerId="ADAL" clId="{9A8B8850-7133-46FC-9C4A-C1A5164B8DBA}" dt="2023-05-08T05:08:08.181" v="19043"/>
          <ac:picMkLst>
            <pc:docMk/>
            <pc:sldMk cId="1104136811" sldId="1316"/>
            <ac:picMk id="160" creationId="{BCBDF1B3-6301-22D0-A9BF-93B5EC575BED}"/>
          </ac:picMkLst>
        </pc:picChg>
        <pc:picChg chg="mod">
          <ac:chgData name="권 희진" userId="9b051ea7-b388-402d-a36a-4aa50e99f981" providerId="ADAL" clId="{9A8B8850-7133-46FC-9C4A-C1A5164B8DBA}" dt="2023-05-08T01:02:18.309" v="17892" actId="1037"/>
          <ac:picMkLst>
            <pc:docMk/>
            <pc:sldMk cId="1104136811" sldId="1316"/>
            <ac:picMk id="165" creationId="{5A52E24B-BBDB-22A9-4031-E6161568270A}"/>
          </ac:picMkLst>
        </pc:picChg>
        <pc:picChg chg="del mod">
          <ac:chgData name="권 희진" userId="9b051ea7-b388-402d-a36a-4aa50e99f981" providerId="ADAL" clId="{9A8B8850-7133-46FC-9C4A-C1A5164B8DBA}" dt="2023-05-08T05:08:07.817" v="19042" actId="478"/>
          <ac:picMkLst>
            <pc:docMk/>
            <pc:sldMk cId="1104136811" sldId="1316"/>
            <ac:picMk id="234" creationId="{A9109D47-60A6-4813-DCE5-9EF98CCBFD04}"/>
          </ac:picMkLst>
        </pc:picChg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768809801" sldId="1316"/>
        </pc:sldMkLst>
      </pc:sldChg>
      <pc:sldChg chg="delSp add del mod">
        <pc:chgData name="권 희진" userId="9b051ea7-b388-402d-a36a-4aa50e99f981" providerId="ADAL" clId="{9A8B8850-7133-46FC-9C4A-C1A5164B8DBA}" dt="2023-05-08T01:28:34.912" v="17981" actId="47"/>
        <pc:sldMkLst>
          <pc:docMk/>
          <pc:sldMk cId="2531820177" sldId="1317"/>
        </pc:sldMkLst>
        <pc:spChg chg="del">
          <ac:chgData name="권 희진" userId="9b051ea7-b388-402d-a36a-4aa50e99f981" providerId="ADAL" clId="{9A8B8850-7133-46FC-9C4A-C1A5164B8DBA}" dt="2023-05-08T01:26:19.915" v="17979" actId="478"/>
          <ac:spMkLst>
            <pc:docMk/>
            <pc:sldMk cId="2531820177" sldId="1317"/>
            <ac:spMk id="6" creationId="{545A0189-A318-9978-7CD4-2529E33E7CA8}"/>
          </ac:spMkLst>
        </pc:spChg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730310537" sldId="1317"/>
        </pc:sldMkLst>
      </pc:sldChg>
      <pc:sldChg chg="addSp delSp modSp add mod">
        <pc:chgData name="권 희진" userId="9b051ea7-b388-402d-a36a-4aa50e99f981" providerId="ADAL" clId="{9A8B8850-7133-46FC-9C4A-C1A5164B8DBA}" dt="2023-05-09T01:26:42.206" v="20480"/>
        <pc:sldMkLst>
          <pc:docMk/>
          <pc:sldMk cId="3979088812" sldId="1317"/>
        </pc:sldMkLst>
        <pc:spChg chg="mod">
          <ac:chgData name="권 희진" userId="9b051ea7-b388-402d-a36a-4aa50e99f981" providerId="ADAL" clId="{9A8B8850-7133-46FC-9C4A-C1A5164B8DBA}" dt="2023-05-08T01:35:52.012" v="18004"/>
          <ac:spMkLst>
            <pc:docMk/>
            <pc:sldMk cId="3979088812" sldId="1317"/>
            <ac:spMk id="6" creationId="{5E59C70D-B9AE-4826-FEC1-29EC7F4618AA}"/>
          </ac:spMkLst>
        </pc:spChg>
        <pc:spChg chg="del">
          <ac:chgData name="권 희진" userId="9b051ea7-b388-402d-a36a-4aa50e99f981" providerId="ADAL" clId="{9A8B8850-7133-46FC-9C4A-C1A5164B8DBA}" dt="2023-05-09T01:26:41.934" v="20479" actId="478"/>
          <ac:spMkLst>
            <pc:docMk/>
            <pc:sldMk cId="3979088812" sldId="1317"/>
            <ac:spMk id="9" creationId="{28328388-8AEC-E74F-C696-F57D7421226F}"/>
          </ac:spMkLst>
        </pc:spChg>
        <pc:spChg chg="mod">
          <ac:chgData name="권 희진" userId="9b051ea7-b388-402d-a36a-4aa50e99f981" providerId="ADAL" clId="{9A8B8850-7133-46FC-9C4A-C1A5164B8DBA}" dt="2023-05-08T01:34:08.493" v="17995" actId="207"/>
          <ac:spMkLst>
            <pc:docMk/>
            <pc:sldMk cId="3979088812" sldId="1317"/>
            <ac:spMk id="29" creationId="{C87E21D0-274D-CBEB-2E90-157A817A8D7A}"/>
          </ac:spMkLst>
        </pc:spChg>
        <pc:spChg chg="mod">
          <ac:chgData name="권 희진" userId="9b051ea7-b388-402d-a36a-4aa50e99f981" providerId="ADAL" clId="{9A8B8850-7133-46FC-9C4A-C1A5164B8DBA}" dt="2023-05-08T01:34:30.355" v="17996" actId="207"/>
          <ac:spMkLst>
            <pc:docMk/>
            <pc:sldMk cId="3979088812" sldId="1317"/>
            <ac:spMk id="31" creationId="{12A306C6-5A55-FBA5-4656-E2C22309DB52}"/>
          </ac:spMkLst>
        </pc:spChg>
        <pc:spChg chg="mod">
          <ac:chgData name="권 희진" userId="9b051ea7-b388-402d-a36a-4aa50e99f981" providerId="ADAL" clId="{9A8B8850-7133-46FC-9C4A-C1A5164B8DBA}" dt="2023-05-08T01:35:36.971" v="18000" actId="207"/>
          <ac:spMkLst>
            <pc:docMk/>
            <pc:sldMk cId="3979088812" sldId="1317"/>
            <ac:spMk id="35" creationId="{DEEF9315-2E1F-C353-A65C-03A8A1F45E49}"/>
          </ac:spMkLst>
        </pc:spChg>
        <pc:spChg chg="mod">
          <ac:chgData name="권 희진" userId="9b051ea7-b388-402d-a36a-4aa50e99f981" providerId="ADAL" clId="{9A8B8850-7133-46FC-9C4A-C1A5164B8DBA}" dt="2023-05-08T01:34:30.355" v="17996" actId="207"/>
          <ac:spMkLst>
            <pc:docMk/>
            <pc:sldMk cId="3979088812" sldId="1317"/>
            <ac:spMk id="38" creationId="{D3436291-0EEE-E190-F3D4-3ADD8F55BF5F}"/>
          </ac:spMkLst>
        </pc:spChg>
        <pc:spChg chg="mod">
          <ac:chgData name="권 희진" userId="9b051ea7-b388-402d-a36a-4aa50e99f981" providerId="ADAL" clId="{9A8B8850-7133-46FC-9C4A-C1A5164B8DBA}" dt="2023-05-08T01:34:08.493" v="17995" actId="207"/>
          <ac:spMkLst>
            <pc:docMk/>
            <pc:sldMk cId="3979088812" sldId="1317"/>
            <ac:spMk id="41" creationId="{B7575963-E897-C4D8-80E8-EF606B2A47E1}"/>
          </ac:spMkLst>
        </pc:spChg>
        <pc:spChg chg="mod">
          <ac:chgData name="권 희진" userId="9b051ea7-b388-402d-a36a-4aa50e99f981" providerId="ADAL" clId="{9A8B8850-7133-46FC-9C4A-C1A5164B8DBA}" dt="2023-05-08T05:01:18.082" v="18261" actId="14100"/>
          <ac:spMkLst>
            <pc:docMk/>
            <pc:sldMk cId="3979088812" sldId="1317"/>
            <ac:spMk id="48" creationId="{40495282-CF6A-6D2F-324C-9A23022B82E7}"/>
          </ac:spMkLst>
        </pc:spChg>
        <pc:spChg chg="mod">
          <ac:chgData name="권 희진" userId="9b051ea7-b388-402d-a36a-4aa50e99f981" providerId="ADAL" clId="{9A8B8850-7133-46FC-9C4A-C1A5164B8DBA}" dt="2023-05-08T04:55:38.111" v="18094" actId="14100"/>
          <ac:spMkLst>
            <pc:docMk/>
            <pc:sldMk cId="3979088812" sldId="1317"/>
            <ac:spMk id="53" creationId="{89C80F65-AFC6-5F4F-C95C-D07C67FDF537}"/>
          </ac:spMkLst>
        </pc:spChg>
        <pc:spChg chg="mod">
          <ac:chgData name="권 희진" userId="9b051ea7-b388-402d-a36a-4aa50e99f981" providerId="ADAL" clId="{9A8B8850-7133-46FC-9C4A-C1A5164B8DBA}" dt="2023-05-08T05:01:23.146" v="18262" actId="14100"/>
          <ac:spMkLst>
            <pc:docMk/>
            <pc:sldMk cId="3979088812" sldId="1317"/>
            <ac:spMk id="57" creationId="{EC7ADB06-3DF3-D7D8-00A6-D69AF30F152E}"/>
          </ac:spMkLst>
        </pc:spChg>
        <pc:spChg chg="add mod">
          <ac:chgData name="권 희진" userId="9b051ea7-b388-402d-a36a-4aa50e99f981" providerId="ADAL" clId="{9A8B8850-7133-46FC-9C4A-C1A5164B8DBA}" dt="2023-05-09T01:26:42.206" v="20480"/>
          <ac:spMkLst>
            <pc:docMk/>
            <pc:sldMk cId="3979088812" sldId="1317"/>
            <ac:spMk id="60" creationId="{C20C1E96-1492-A659-2F8F-9004BBDFFA03}"/>
          </ac:spMkLst>
        </pc:spChg>
        <pc:spChg chg="mod">
          <ac:chgData name="권 희진" userId="9b051ea7-b388-402d-a36a-4aa50e99f981" providerId="ADAL" clId="{9A8B8850-7133-46FC-9C4A-C1A5164B8DBA}" dt="2023-05-08T04:55:47.022" v="18096" actId="1076"/>
          <ac:spMkLst>
            <pc:docMk/>
            <pc:sldMk cId="3979088812" sldId="1317"/>
            <ac:spMk id="63" creationId="{1F5665C4-D8D7-300A-6369-7BDFEFFEF779}"/>
          </ac:spMkLst>
        </pc:spChg>
        <pc:spChg chg="mod">
          <ac:chgData name="권 희진" userId="9b051ea7-b388-402d-a36a-4aa50e99f981" providerId="ADAL" clId="{9A8B8850-7133-46FC-9C4A-C1A5164B8DBA}" dt="2023-05-08T01:34:37.787" v="17997" actId="207"/>
          <ac:spMkLst>
            <pc:docMk/>
            <pc:sldMk cId="3979088812" sldId="1317"/>
            <ac:spMk id="66" creationId="{D6747803-41AC-9618-A9A2-18A60FC54BF8}"/>
          </ac:spMkLst>
        </pc:spChg>
        <pc:spChg chg="del mod">
          <ac:chgData name="권 희진" userId="9b051ea7-b388-402d-a36a-4aa50e99f981" providerId="ADAL" clId="{9A8B8850-7133-46FC-9C4A-C1A5164B8DBA}" dt="2023-05-08T04:55:23.197" v="18032" actId="478"/>
          <ac:spMkLst>
            <pc:docMk/>
            <pc:sldMk cId="3979088812" sldId="1317"/>
            <ac:spMk id="71" creationId="{021DD19A-D259-064F-D58C-D4292B2F6B78}"/>
          </ac:spMkLst>
        </pc:spChg>
        <pc:spChg chg="mod">
          <ac:chgData name="권 희진" userId="9b051ea7-b388-402d-a36a-4aa50e99f981" providerId="ADAL" clId="{9A8B8850-7133-46FC-9C4A-C1A5164B8DBA}" dt="2023-05-08T01:34:37.787" v="17997" actId="207"/>
          <ac:spMkLst>
            <pc:docMk/>
            <pc:sldMk cId="3979088812" sldId="1317"/>
            <ac:spMk id="73" creationId="{E372FA64-CC70-E8B9-1A59-A02A7FFC060C}"/>
          </ac:spMkLst>
        </pc:spChg>
        <pc:spChg chg="mod">
          <ac:chgData name="권 희진" userId="9b051ea7-b388-402d-a36a-4aa50e99f981" providerId="ADAL" clId="{9A8B8850-7133-46FC-9C4A-C1A5164B8DBA}" dt="2023-05-08T01:34:37.787" v="17997" actId="207"/>
          <ac:spMkLst>
            <pc:docMk/>
            <pc:sldMk cId="3979088812" sldId="1317"/>
            <ac:spMk id="79" creationId="{3DDB4971-E62C-8A15-3499-2A6BB97EB03E}"/>
          </ac:spMkLst>
        </pc:spChg>
        <pc:spChg chg="del">
          <ac:chgData name="권 희진" userId="9b051ea7-b388-402d-a36a-4aa50e99f981" providerId="ADAL" clId="{9A8B8850-7133-46FC-9C4A-C1A5164B8DBA}" dt="2023-05-08T04:55:23.197" v="18032" actId="478"/>
          <ac:spMkLst>
            <pc:docMk/>
            <pc:sldMk cId="3979088812" sldId="1317"/>
            <ac:spMk id="81" creationId="{C610EAE7-24A3-D401-4EDF-C7D65DCFC5DA}"/>
          </ac:spMkLst>
        </pc:spChg>
        <pc:spChg chg="del">
          <ac:chgData name="권 희진" userId="9b051ea7-b388-402d-a36a-4aa50e99f981" providerId="ADAL" clId="{9A8B8850-7133-46FC-9C4A-C1A5164B8DBA}" dt="2023-05-08T04:55:23.197" v="18032" actId="478"/>
          <ac:spMkLst>
            <pc:docMk/>
            <pc:sldMk cId="3979088812" sldId="1317"/>
            <ac:spMk id="83" creationId="{0EAD9A43-A247-AD70-D9F5-5F79DA6A8D0A}"/>
          </ac:spMkLst>
        </pc:spChg>
        <pc:spChg chg="mod">
          <ac:chgData name="권 희진" userId="9b051ea7-b388-402d-a36a-4aa50e99f981" providerId="ADAL" clId="{9A8B8850-7133-46FC-9C4A-C1A5164B8DBA}" dt="2023-05-08T01:36:10.528" v="18009"/>
          <ac:spMkLst>
            <pc:docMk/>
            <pc:sldMk cId="3979088812" sldId="1317"/>
            <ac:spMk id="85" creationId="{31720E06-863E-BC7C-5CB6-64657EFE639C}"/>
          </ac:spMkLst>
        </pc:spChg>
        <pc:spChg chg="add mod">
          <ac:chgData name="권 희진" userId="9b051ea7-b388-402d-a36a-4aa50e99f981" providerId="ADAL" clId="{9A8B8850-7133-46FC-9C4A-C1A5164B8DBA}" dt="2023-05-08T04:55:41.072" v="18095" actId="14100"/>
          <ac:spMkLst>
            <pc:docMk/>
            <pc:sldMk cId="3979088812" sldId="1317"/>
            <ac:spMk id="87" creationId="{1434164C-EA9E-B19F-DB91-8C86C36B9E2F}"/>
          </ac:spMkLst>
        </pc:spChg>
        <pc:spChg chg="add mod">
          <ac:chgData name="권 희진" userId="9b051ea7-b388-402d-a36a-4aa50e99f981" providerId="ADAL" clId="{9A8B8850-7133-46FC-9C4A-C1A5164B8DBA}" dt="2023-05-08T05:10:09.602" v="19325" actId="20577"/>
          <ac:spMkLst>
            <pc:docMk/>
            <pc:sldMk cId="3979088812" sldId="1317"/>
            <ac:spMk id="88" creationId="{9B6558AD-3BE0-20EC-CED4-96D11116F39C}"/>
          </ac:spMkLst>
        </pc:spChg>
        <pc:spChg chg="add mod">
          <ac:chgData name="권 희진" userId="9b051ea7-b388-402d-a36a-4aa50e99f981" providerId="ADAL" clId="{9A8B8850-7133-46FC-9C4A-C1A5164B8DBA}" dt="2023-05-08T05:12:01.130" v="19517" actId="20577"/>
          <ac:spMkLst>
            <pc:docMk/>
            <pc:sldMk cId="3979088812" sldId="1317"/>
            <ac:spMk id="89" creationId="{F34D9010-359A-B8B4-B9BA-F3AF389FE155}"/>
          </ac:spMkLst>
        </pc:spChg>
        <pc:spChg chg="mod">
          <ac:chgData name="권 희진" userId="9b051ea7-b388-402d-a36a-4aa50e99f981" providerId="ADAL" clId="{9A8B8850-7133-46FC-9C4A-C1A5164B8DBA}" dt="2023-05-08T04:55:33.125" v="18093" actId="1038"/>
          <ac:spMkLst>
            <pc:docMk/>
            <pc:sldMk cId="3979088812" sldId="1317"/>
            <ac:spMk id="140" creationId="{15270F62-B18F-542F-7E19-3C940B2D97C1}"/>
          </ac:spMkLst>
        </pc:spChg>
        <pc:spChg chg="mod">
          <ac:chgData name="권 희진" userId="9b051ea7-b388-402d-a36a-4aa50e99f981" providerId="ADAL" clId="{9A8B8850-7133-46FC-9C4A-C1A5164B8DBA}" dt="2023-05-08T04:55:33.125" v="18093" actId="1038"/>
          <ac:spMkLst>
            <pc:docMk/>
            <pc:sldMk cId="3979088812" sldId="1317"/>
            <ac:spMk id="141" creationId="{3562A3D2-AAD0-94EA-8E3E-5BFBF9ADA373}"/>
          </ac:spMkLst>
        </pc:spChg>
        <pc:spChg chg="mod">
          <ac:chgData name="권 희진" userId="9b051ea7-b388-402d-a36a-4aa50e99f981" providerId="ADAL" clId="{9A8B8850-7133-46FC-9C4A-C1A5164B8DBA}" dt="2023-05-08T01:34:08.493" v="17995" actId="207"/>
          <ac:spMkLst>
            <pc:docMk/>
            <pc:sldMk cId="3979088812" sldId="1317"/>
            <ac:spMk id="166" creationId="{2D8E8ACE-C3F7-88DF-17F4-74A3A80AE01A}"/>
          </ac:spMkLst>
        </pc:spChg>
        <pc:grpChg chg="add mod">
          <ac:chgData name="권 희진" userId="9b051ea7-b388-402d-a36a-4aa50e99f981" providerId="ADAL" clId="{9A8B8850-7133-46FC-9C4A-C1A5164B8DBA}" dt="2023-05-08T01:36:08.939" v="18008" actId="1076"/>
          <ac:grpSpMkLst>
            <pc:docMk/>
            <pc:sldMk cId="3979088812" sldId="1317"/>
            <ac:grpSpMk id="5" creationId="{76E6D4CC-CD88-1D9E-4793-18B771099CE3}"/>
          </ac:grpSpMkLst>
        </pc:grpChg>
        <pc:grpChg chg="mod">
          <ac:chgData name="권 희진" userId="9b051ea7-b388-402d-a36a-4aa50e99f981" providerId="ADAL" clId="{9A8B8850-7133-46FC-9C4A-C1A5164B8DBA}" dt="2023-05-08T01:34:30.355" v="17996" actId="207"/>
          <ac:grpSpMkLst>
            <pc:docMk/>
            <pc:sldMk cId="3979088812" sldId="1317"/>
            <ac:grpSpMk id="30" creationId="{8DA4DBBF-A54B-77BB-737C-79C483AE8251}"/>
          </ac:grpSpMkLst>
        </pc:grpChg>
        <pc:grpChg chg="mod">
          <ac:chgData name="권 희진" userId="9b051ea7-b388-402d-a36a-4aa50e99f981" providerId="ADAL" clId="{9A8B8850-7133-46FC-9C4A-C1A5164B8DBA}" dt="2023-05-08T01:34:30.355" v="17996" actId="207"/>
          <ac:grpSpMkLst>
            <pc:docMk/>
            <pc:sldMk cId="3979088812" sldId="1317"/>
            <ac:grpSpMk id="37" creationId="{B6EE39DF-F8D4-1A71-6C59-60FA901C287D}"/>
          </ac:grpSpMkLst>
        </pc:grpChg>
        <pc:grpChg chg="mod">
          <ac:chgData name="권 희진" userId="9b051ea7-b388-402d-a36a-4aa50e99f981" providerId="ADAL" clId="{9A8B8850-7133-46FC-9C4A-C1A5164B8DBA}" dt="2023-05-08T01:34:37.787" v="17997" actId="207"/>
          <ac:grpSpMkLst>
            <pc:docMk/>
            <pc:sldMk cId="3979088812" sldId="1317"/>
            <ac:grpSpMk id="56" creationId="{E792B9C3-B8F1-6F30-B908-F61EBC289BC5}"/>
          </ac:grpSpMkLst>
        </pc:grpChg>
        <pc:grpChg chg="del">
          <ac:chgData name="권 희진" userId="9b051ea7-b388-402d-a36a-4aa50e99f981" providerId="ADAL" clId="{9A8B8850-7133-46FC-9C4A-C1A5164B8DBA}" dt="2023-05-08T01:35:55.716" v="18006" actId="478"/>
          <ac:grpSpMkLst>
            <pc:docMk/>
            <pc:sldMk cId="3979088812" sldId="1317"/>
            <ac:grpSpMk id="60" creationId="{84F31248-4B7E-A2A5-8000-8D72354155ED}"/>
          </ac:grpSpMkLst>
        </pc:grpChg>
        <pc:grpChg chg="mod">
          <ac:chgData name="권 희진" userId="9b051ea7-b388-402d-a36a-4aa50e99f981" providerId="ADAL" clId="{9A8B8850-7133-46FC-9C4A-C1A5164B8DBA}" dt="2023-05-08T01:34:37.787" v="17997" actId="207"/>
          <ac:grpSpMkLst>
            <pc:docMk/>
            <pc:sldMk cId="3979088812" sldId="1317"/>
            <ac:grpSpMk id="65" creationId="{A64821FF-12CB-C720-1BBE-7C942DD6BC59}"/>
          </ac:grpSpMkLst>
        </pc:grpChg>
        <pc:grpChg chg="add del mod">
          <ac:chgData name="권 희진" userId="9b051ea7-b388-402d-a36a-4aa50e99f981" providerId="ADAL" clId="{9A8B8850-7133-46FC-9C4A-C1A5164B8DBA}" dt="2023-05-08T04:55:23.197" v="18032" actId="478"/>
          <ac:grpSpMkLst>
            <pc:docMk/>
            <pc:sldMk cId="3979088812" sldId="1317"/>
            <ac:grpSpMk id="69" creationId="{F006D5CB-DC1C-2109-97F4-65BBC50A4D29}"/>
          </ac:grpSpMkLst>
        </pc:grpChg>
        <pc:grpChg chg="del mod">
          <ac:chgData name="권 희진" userId="9b051ea7-b388-402d-a36a-4aa50e99f981" providerId="ADAL" clId="{9A8B8850-7133-46FC-9C4A-C1A5164B8DBA}" dt="2023-05-08T04:55:23.197" v="18032" actId="478"/>
          <ac:grpSpMkLst>
            <pc:docMk/>
            <pc:sldMk cId="3979088812" sldId="1317"/>
            <ac:grpSpMk id="72" creationId="{F567A126-1A1B-C077-CC26-0F2717F4392D}"/>
          </ac:grpSpMkLst>
        </pc:grpChg>
        <pc:grpChg chg="del">
          <ac:chgData name="권 희진" userId="9b051ea7-b388-402d-a36a-4aa50e99f981" providerId="ADAL" clId="{9A8B8850-7133-46FC-9C4A-C1A5164B8DBA}" dt="2023-05-08T01:35:55.716" v="18006" actId="478"/>
          <ac:grpSpMkLst>
            <pc:docMk/>
            <pc:sldMk cId="3979088812" sldId="1317"/>
            <ac:grpSpMk id="75" creationId="{AA0F64AD-33EB-9903-5D2A-A77ED50F7A16}"/>
          </ac:grpSpMkLst>
        </pc:grpChg>
        <pc:grpChg chg="del mod">
          <ac:chgData name="권 희진" userId="9b051ea7-b388-402d-a36a-4aa50e99f981" providerId="ADAL" clId="{9A8B8850-7133-46FC-9C4A-C1A5164B8DBA}" dt="2023-05-08T04:55:23.197" v="18032" actId="478"/>
          <ac:grpSpMkLst>
            <pc:docMk/>
            <pc:sldMk cId="3979088812" sldId="1317"/>
            <ac:grpSpMk id="78" creationId="{05C6286E-3500-2FB7-CDC7-ABFA4954444B}"/>
          </ac:grpSpMkLst>
        </pc:grpChg>
        <pc:graphicFrameChg chg="modGraphic">
          <ac:chgData name="권 희진" userId="9b051ea7-b388-402d-a36a-4aa50e99f981" providerId="ADAL" clId="{9A8B8850-7133-46FC-9C4A-C1A5164B8DBA}" dt="2023-05-08T05:12:24.040" v="19660" actId="20577"/>
          <ac:graphicFrameMkLst>
            <pc:docMk/>
            <pc:sldMk cId="3979088812" sldId="1317"/>
            <ac:graphicFrameMk id="33" creationId="{9F0DBD7B-DBC9-A9B0-C16B-D21F87550D02}"/>
          </ac:graphicFrameMkLst>
        </pc:graphicFrameChg>
        <pc:picChg chg="mod">
          <ac:chgData name="권 희진" userId="9b051ea7-b388-402d-a36a-4aa50e99f981" providerId="ADAL" clId="{9A8B8850-7133-46FC-9C4A-C1A5164B8DBA}" dt="2023-05-08T01:35:52.012" v="18004"/>
          <ac:picMkLst>
            <pc:docMk/>
            <pc:sldMk cId="3979088812" sldId="1317"/>
            <ac:picMk id="8" creationId="{589B4C63-5BE6-4823-9552-C6D2BDB3E3CC}"/>
          </ac:picMkLst>
        </pc:picChg>
        <pc:picChg chg="mod">
          <ac:chgData name="권 희진" userId="9b051ea7-b388-402d-a36a-4aa50e99f981" providerId="ADAL" clId="{9A8B8850-7133-46FC-9C4A-C1A5164B8DBA}" dt="2023-05-08T01:34:30.355" v="17996" actId="207"/>
          <ac:picMkLst>
            <pc:docMk/>
            <pc:sldMk cId="3979088812" sldId="1317"/>
            <ac:picMk id="32" creationId="{55F2521A-40DF-5269-59E2-ECA0268C156F}"/>
          </ac:picMkLst>
        </pc:picChg>
        <pc:picChg chg="mod">
          <ac:chgData name="권 희진" userId="9b051ea7-b388-402d-a36a-4aa50e99f981" providerId="ADAL" clId="{9A8B8850-7133-46FC-9C4A-C1A5164B8DBA}" dt="2023-05-08T01:35:48.477" v="18003" actId="1037"/>
          <ac:picMkLst>
            <pc:docMk/>
            <pc:sldMk cId="3979088812" sldId="1317"/>
            <ac:picMk id="36" creationId="{124747E1-9A02-3E6B-5E66-48F3C7C7309E}"/>
          </ac:picMkLst>
        </pc:picChg>
        <pc:picChg chg="mod">
          <ac:chgData name="권 희진" userId="9b051ea7-b388-402d-a36a-4aa50e99f981" providerId="ADAL" clId="{9A8B8850-7133-46FC-9C4A-C1A5164B8DBA}" dt="2023-05-08T01:34:30.355" v="17996" actId="207"/>
          <ac:picMkLst>
            <pc:docMk/>
            <pc:sldMk cId="3979088812" sldId="1317"/>
            <ac:picMk id="39" creationId="{2DB95C35-2C56-45F3-D78B-70DC093D5CC2}"/>
          </ac:picMkLst>
        </pc:picChg>
        <pc:picChg chg="mod">
          <ac:chgData name="권 희진" userId="9b051ea7-b388-402d-a36a-4aa50e99f981" providerId="ADAL" clId="{9A8B8850-7133-46FC-9C4A-C1A5164B8DBA}" dt="2023-05-08T01:34:37.787" v="17997" actId="207"/>
          <ac:picMkLst>
            <pc:docMk/>
            <pc:sldMk cId="3979088812" sldId="1317"/>
            <ac:picMk id="59" creationId="{89EA6C68-1554-D00C-C1B8-B66B6F332D95}"/>
          </ac:picMkLst>
        </pc:picChg>
        <pc:picChg chg="mod">
          <ac:chgData name="권 희진" userId="9b051ea7-b388-402d-a36a-4aa50e99f981" providerId="ADAL" clId="{9A8B8850-7133-46FC-9C4A-C1A5164B8DBA}" dt="2023-05-08T01:34:37.787" v="17997" actId="207"/>
          <ac:picMkLst>
            <pc:docMk/>
            <pc:sldMk cId="3979088812" sldId="1317"/>
            <ac:picMk id="67" creationId="{637D724E-A9B8-95FC-9D42-CB32ED8C82C8}"/>
          </ac:picMkLst>
        </pc:picChg>
        <pc:picChg chg="del">
          <ac:chgData name="권 희진" userId="9b051ea7-b388-402d-a36a-4aa50e99f981" providerId="ADAL" clId="{9A8B8850-7133-46FC-9C4A-C1A5164B8DBA}" dt="2023-05-08T04:55:25.627" v="18033" actId="478"/>
          <ac:picMkLst>
            <pc:docMk/>
            <pc:sldMk cId="3979088812" sldId="1317"/>
            <ac:picMk id="70" creationId="{ED3D6C35-6CEC-946B-BF38-1B630B8B3A7F}"/>
          </ac:picMkLst>
        </pc:picChg>
        <pc:picChg chg="mod">
          <ac:chgData name="권 희진" userId="9b051ea7-b388-402d-a36a-4aa50e99f981" providerId="ADAL" clId="{9A8B8850-7133-46FC-9C4A-C1A5164B8DBA}" dt="2023-05-08T01:34:37.787" v="17997" actId="207"/>
          <ac:picMkLst>
            <pc:docMk/>
            <pc:sldMk cId="3979088812" sldId="1317"/>
            <ac:picMk id="74" creationId="{B64EADA7-1472-F7B0-25D2-7C176F75F9EB}"/>
          </ac:picMkLst>
        </pc:picChg>
        <pc:picChg chg="mod">
          <ac:chgData name="권 희진" userId="9b051ea7-b388-402d-a36a-4aa50e99f981" providerId="ADAL" clId="{9A8B8850-7133-46FC-9C4A-C1A5164B8DBA}" dt="2023-05-08T01:34:37.787" v="17997" actId="207"/>
          <ac:picMkLst>
            <pc:docMk/>
            <pc:sldMk cId="3979088812" sldId="1317"/>
            <ac:picMk id="80" creationId="{9C01A4B2-9C6A-77F1-3ADA-7949135D9E1E}"/>
          </ac:picMkLst>
        </pc:picChg>
        <pc:picChg chg="del">
          <ac:chgData name="권 희진" userId="9b051ea7-b388-402d-a36a-4aa50e99f981" providerId="ADAL" clId="{9A8B8850-7133-46FC-9C4A-C1A5164B8DBA}" dt="2023-05-08T04:55:23.197" v="18032" actId="478"/>
          <ac:picMkLst>
            <pc:docMk/>
            <pc:sldMk cId="3979088812" sldId="1317"/>
            <ac:picMk id="82" creationId="{534DE6DA-4E72-5884-C980-39C28D06D3D8}"/>
          </ac:picMkLst>
        </pc:picChg>
        <pc:picChg chg="mod">
          <ac:chgData name="권 희진" userId="9b051ea7-b388-402d-a36a-4aa50e99f981" providerId="ADAL" clId="{9A8B8850-7133-46FC-9C4A-C1A5164B8DBA}" dt="2023-05-08T04:55:33.125" v="18093" actId="1038"/>
          <ac:picMkLst>
            <pc:docMk/>
            <pc:sldMk cId="3979088812" sldId="1317"/>
            <ac:picMk id="84" creationId="{7D231A4B-E856-DD73-C358-D1B92A41B6DB}"/>
          </ac:picMkLst>
        </pc:picChg>
        <pc:picChg chg="mod">
          <ac:chgData name="권 희진" userId="9b051ea7-b388-402d-a36a-4aa50e99f981" providerId="ADAL" clId="{9A8B8850-7133-46FC-9C4A-C1A5164B8DBA}" dt="2023-05-08T01:36:10.528" v="18009"/>
          <ac:picMkLst>
            <pc:docMk/>
            <pc:sldMk cId="3979088812" sldId="1317"/>
            <ac:picMk id="86" creationId="{FE0650DC-38AF-D97B-2B0D-6796AD48D92B}"/>
          </ac:picMkLst>
        </pc:picChg>
      </pc:sldChg>
      <pc:sldChg chg="addSp delSp modSp add mod">
        <pc:chgData name="권 희진" userId="9b051ea7-b388-402d-a36a-4aa50e99f981" providerId="ADAL" clId="{9A8B8850-7133-46FC-9C4A-C1A5164B8DBA}" dt="2023-05-26T06:14:51.018" v="21535" actId="1038"/>
        <pc:sldMkLst>
          <pc:docMk/>
          <pc:sldMk cId="3155845327" sldId="1318"/>
        </pc:sldMkLst>
        <pc:spChg chg="add mod">
          <ac:chgData name="권 희진" userId="9b051ea7-b388-402d-a36a-4aa50e99f981" providerId="ADAL" clId="{9A8B8850-7133-46FC-9C4A-C1A5164B8DBA}" dt="2023-05-26T06:14:51.018" v="21535" actId="1038"/>
          <ac:spMkLst>
            <pc:docMk/>
            <pc:sldMk cId="3155845327" sldId="1318"/>
            <ac:spMk id="2" creationId="{0845A796-AC70-45BE-2588-35902DCAA7F1}"/>
          </ac:spMkLst>
        </pc:spChg>
        <pc:spChg chg="mod">
          <ac:chgData name="권 희진" userId="9b051ea7-b388-402d-a36a-4aa50e99f981" providerId="ADAL" clId="{9A8B8850-7133-46FC-9C4A-C1A5164B8DBA}" dt="2023-05-26T06:14:51.018" v="21535" actId="1038"/>
          <ac:spMkLst>
            <pc:docMk/>
            <pc:sldMk cId="3155845327" sldId="1318"/>
            <ac:spMk id="7" creationId="{F3934013-55E9-18ED-9244-962CCCF8AAE9}"/>
          </ac:spMkLst>
        </pc:spChg>
        <pc:spChg chg="mod">
          <ac:chgData name="권 희진" userId="9b051ea7-b388-402d-a36a-4aa50e99f981" providerId="ADAL" clId="{9A8B8850-7133-46FC-9C4A-C1A5164B8DBA}" dt="2023-05-09T01:26:04.506" v="20457" actId="20577"/>
          <ac:spMkLst>
            <pc:docMk/>
            <pc:sldMk cId="3155845327" sldId="1318"/>
            <ac:spMk id="9" creationId="{28328388-8AEC-E74F-C696-F57D7421226F}"/>
          </ac:spMkLst>
        </pc:spChg>
        <pc:spChg chg="mod">
          <ac:chgData name="권 희진" userId="9b051ea7-b388-402d-a36a-4aa50e99f981" providerId="ADAL" clId="{9A8B8850-7133-46FC-9C4A-C1A5164B8DBA}" dt="2023-05-26T06:14:51.018" v="21535" actId="1038"/>
          <ac:spMkLst>
            <pc:docMk/>
            <pc:sldMk cId="3155845327" sldId="1318"/>
            <ac:spMk id="14" creationId="{551BCF7E-E232-1C74-0657-711E41E5072F}"/>
          </ac:spMkLst>
        </pc:spChg>
        <pc:spChg chg="mod">
          <ac:chgData name="권 희진" userId="9b051ea7-b388-402d-a36a-4aa50e99f981" providerId="ADAL" clId="{9A8B8850-7133-46FC-9C4A-C1A5164B8DBA}" dt="2023-05-26T06:14:51.018" v="21535" actId="1038"/>
          <ac:spMkLst>
            <pc:docMk/>
            <pc:sldMk cId="3155845327" sldId="1318"/>
            <ac:spMk id="40" creationId="{9A72D0AD-1153-C911-0D5A-8DCEE6AA764D}"/>
          </ac:spMkLst>
        </pc:spChg>
        <pc:spChg chg="mod">
          <ac:chgData name="권 희진" userId="9b051ea7-b388-402d-a36a-4aa50e99f981" providerId="ADAL" clId="{9A8B8850-7133-46FC-9C4A-C1A5164B8DBA}" dt="2023-05-26T06:14:51.018" v="21535" actId="1038"/>
          <ac:spMkLst>
            <pc:docMk/>
            <pc:sldMk cId="3155845327" sldId="1318"/>
            <ac:spMk id="164" creationId="{DCEB77B6-7E65-BE6D-4CBC-8619DE60EA0E}"/>
          </ac:spMkLst>
        </pc:spChg>
        <pc:spChg chg="mod">
          <ac:chgData name="권 희진" userId="9b051ea7-b388-402d-a36a-4aa50e99f981" providerId="ADAL" clId="{9A8B8850-7133-46FC-9C4A-C1A5164B8DBA}" dt="2023-05-26T06:14:51.018" v="21535" actId="1038"/>
          <ac:spMkLst>
            <pc:docMk/>
            <pc:sldMk cId="3155845327" sldId="1318"/>
            <ac:spMk id="236" creationId="{33262037-B13B-32DB-FA04-B62095D48E83}"/>
          </ac:spMkLst>
        </pc:spChg>
        <pc:spChg chg="mod">
          <ac:chgData name="권 희진" userId="9b051ea7-b388-402d-a36a-4aa50e99f981" providerId="ADAL" clId="{9A8B8850-7133-46FC-9C4A-C1A5164B8DBA}" dt="2023-05-26T06:14:51.018" v="21535" actId="1038"/>
          <ac:spMkLst>
            <pc:docMk/>
            <pc:sldMk cId="3155845327" sldId="1318"/>
            <ac:spMk id="237" creationId="{799A33F8-71E5-B138-0147-26118AFC934E}"/>
          </ac:spMkLst>
        </pc:spChg>
        <pc:spChg chg="mod">
          <ac:chgData name="권 희진" userId="9b051ea7-b388-402d-a36a-4aa50e99f981" providerId="ADAL" clId="{9A8B8850-7133-46FC-9C4A-C1A5164B8DBA}" dt="2023-05-26T06:14:51.018" v="21535" actId="1038"/>
          <ac:spMkLst>
            <pc:docMk/>
            <pc:sldMk cId="3155845327" sldId="1318"/>
            <ac:spMk id="249" creationId="{D5B3B273-1DB4-CB75-74CC-6C8706D5F473}"/>
          </ac:spMkLst>
        </pc:spChg>
        <pc:spChg chg="mod">
          <ac:chgData name="권 희진" userId="9b051ea7-b388-402d-a36a-4aa50e99f981" providerId="ADAL" clId="{9A8B8850-7133-46FC-9C4A-C1A5164B8DBA}" dt="2023-05-26T06:14:51.018" v="21535" actId="1038"/>
          <ac:spMkLst>
            <pc:docMk/>
            <pc:sldMk cId="3155845327" sldId="1318"/>
            <ac:spMk id="250" creationId="{B6D23962-89F2-3A31-FD4E-9DFF66F648E4}"/>
          </ac:spMkLst>
        </pc:spChg>
        <pc:spChg chg="mod">
          <ac:chgData name="권 희진" userId="9b051ea7-b388-402d-a36a-4aa50e99f981" providerId="ADAL" clId="{9A8B8850-7133-46FC-9C4A-C1A5164B8DBA}" dt="2023-05-08T05:01:05.115" v="18259" actId="14100"/>
          <ac:spMkLst>
            <pc:docMk/>
            <pc:sldMk cId="3155845327" sldId="1318"/>
            <ac:spMk id="253" creationId="{7B81BFB4-FCFF-DAEF-5630-06B05305DDC0}"/>
          </ac:spMkLst>
        </pc:spChg>
        <pc:spChg chg="mod">
          <ac:chgData name="권 희진" userId="9b051ea7-b388-402d-a36a-4aa50e99f981" providerId="ADAL" clId="{9A8B8850-7133-46FC-9C4A-C1A5164B8DBA}" dt="2023-05-26T06:14:51.018" v="21535" actId="1038"/>
          <ac:spMkLst>
            <pc:docMk/>
            <pc:sldMk cId="3155845327" sldId="1318"/>
            <ac:spMk id="258" creationId="{D25CFDC7-C717-A5CB-0E4F-4AFE97A50DA3}"/>
          </ac:spMkLst>
        </pc:spChg>
        <pc:spChg chg="mod">
          <ac:chgData name="권 희진" userId="9b051ea7-b388-402d-a36a-4aa50e99f981" providerId="ADAL" clId="{9A8B8850-7133-46FC-9C4A-C1A5164B8DBA}" dt="2023-05-26T06:14:51.018" v="21535" actId="1038"/>
          <ac:spMkLst>
            <pc:docMk/>
            <pc:sldMk cId="3155845327" sldId="1318"/>
            <ac:spMk id="262" creationId="{CA7F7364-0FB6-7C83-C5BC-B2828315A934}"/>
          </ac:spMkLst>
        </pc:spChg>
        <pc:spChg chg="mod">
          <ac:chgData name="권 희진" userId="9b051ea7-b388-402d-a36a-4aa50e99f981" providerId="ADAL" clId="{9A8B8850-7133-46FC-9C4A-C1A5164B8DBA}" dt="2023-05-26T06:14:51.018" v="21535" actId="1038"/>
          <ac:spMkLst>
            <pc:docMk/>
            <pc:sldMk cId="3155845327" sldId="1318"/>
            <ac:spMk id="264" creationId="{40746241-2A6E-B777-05B9-DE351B0C25AA}"/>
          </ac:spMkLst>
        </pc:spChg>
        <pc:spChg chg="mod">
          <ac:chgData name="권 희진" userId="9b051ea7-b388-402d-a36a-4aa50e99f981" providerId="ADAL" clId="{9A8B8850-7133-46FC-9C4A-C1A5164B8DBA}" dt="2023-05-26T06:14:51.018" v="21535" actId="1038"/>
          <ac:spMkLst>
            <pc:docMk/>
            <pc:sldMk cId="3155845327" sldId="1318"/>
            <ac:spMk id="265" creationId="{939F0DEA-299A-1B66-24D6-2F64B011CC73}"/>
          </ac:spMkLst>
        </pc:spChg>
        <pc:grpChg chg="mod">
          <ac:chgData name="권 희진" userId="9b051ea7-b388-402d-a36a-4aa50e99f981" providerId="ADAL" clId="{9A8B8850-7133-46FC-9C4A-C1A5164B8DBA}" dt="2023-05-26T06:14:51.018" v="21535" actId="1038"/>
          <ac:grpSpMkLst>
            <pc:docMk/>
            <pc:sldMk cId="3155845327" sldId="1318"/>
            <ac:grpSpMk id="240" creationId="{1BFDAF43-EF01-B947-2CFC-7EA5F2E9295C}"/>
          </ac:grpSpMkLst>
        </pc:grpChg>
        <pc:grpChg chg="mod">
          <ac:chgData name="권 희진" userId="9b051ea7-b388-402d-a36a-4aa50e99f981" providerId="ADAL" clId="{9A8B8850-7133-46FC-9C4A-C1A5164B8DBA}" dt="2023-05-26T06:14:51.018" v="21535" actId="1038"/>
          <ac:grpSpMkLst>
            <pc:docMk/>
            <pc:sldMk cId="3155845327" sldId="1318"/>
            <ac:grpSpMk id="243" creationId="{7B50504E-21D8-AC56-CA0E-AB1594FD7765}"/>
          </ac:grpSpMkLst>
        </pc:grpChg>
        <pc:grpChg chg="mod">
          <ac:chgData name="권 희진" userId="9b051ea7-b388-402d-a36a-4aa50e99f981" providerId="ADAL" clId="{9A8B8850-7133-46FC-9C4A-C1A5164B8DBA}" dt="2023-05-26T06:14:51.018" v="21535" actId="1038"/>
          <ac:grpSpMkLst>
            <pc:docMk/>
            <pc:sldMk cId="3155845327" sldId="1318"/>
            <ac:grpSpMk id="246" creationId="{90BB97FE-E32F-23F2-4B72-4385C2066E99}"/>
          </ac:grpSpMkLst>
        </pc:grpChg>
        <pc:grpChg chg="mod">
          <ac:chgData name="권 희진" userId="9b051ea7-b388-402d-a36a-4aa50e99f981" providerId="ADAL" clId="{9A8B8850-7133-46FC-9C4A-C1A5164B8DBA}" dt="2023-05-26T06:14:51.018" v="21535" actId="1038"/>
          <ac:grpSpMkLst>
            <pc:docMk/>
            <pc:sldMk cId="3155845327" sldId="1318"/>
            <ac:grpSpMk id="252" creationId="{B78F9868-FA67-847A-D6BA-27A3D73B95DF}"/>
          </ac:grpSpMkLst>
        </pc:grpChg>
        <pc:grpChg chg="mod">
          <ac:chgData name="권 희진" userId="9b051ea7-b388-402d-a36a-4aa50e99f981" providerId="ADAL" clId="{9A8B8850-7133-46FC-9C4A-C1A5164B8DBA}" dt="2023-05-26T06:14:51.018" v="21535" actId="1038"/>
          <ac:grpSpMkLst>
            <pc:docMk/>
            <pc:sldMk cId="3155845327" sldId="1318"/>
            <ac:grpSpMk id="255" creationId="{F1AD07F6-8DC8-500C-0D36-310D633729C3}"/>
          </ac:grpSpMkLst>
        </pc:grpChg>
        <pc:grpChg chg="mod">
          <ac:chgData name="권 희진" userId="9b051ea7-b388-402d-a36a-4aa50e99f981" providerId="ADAL" clId="{9A8B8850-7133-46FC-9C4A-C1A5164B8DBA}" dt="2023-05-26T06:14:51.018" v="21535" actId="1038"/>
          <ac:grpSpMkLst>
            <pc:docMk/>
            <pc:sldMk cId="3155845327" sldId="1318"/>
            <ac:grpSpMk id="259" creationId="{395E37BB-602D-229A-82B0-16009EBC4465}"/>
          </ac:grpSpMkLst>
        </pc:grpChg>
        <pc:graphicFrameChg chg="add del mod modGraphic">
          <ac:chgData name="권 희진" userId="9b051ea7-b388-402d-a36a-4aa50e99f981" providerId="ADAL" clId="{9A8B8850-7133-46FC-9C4A-C1A5164B8DBA}" dt="2023-05-09T07:39:06.129" v="21206" actId="478"/>
          <ac:graphicFrameMkLst>
            <pc:docMk/>
            <pc:sldMk cId="3155845327" sldId="1318"/>
            <ac:graphicFrameMk id="5" creationId="{8A5C60EF-678A-0256-5D1B-4D90C2AFC2EE}"/>
          </ac:graphicFrameMkLst>
        </pc:graphicFrameChg>
        <pc:graphicFrameChg chg="add del mod">
          <ac:chgData name="권 희진" userId="9b051ea7-b388-402d-a36a-4aa50e99f981" providerId="ADAL" clId="{9A8B8850-7133-46FC-9C4A-C1A5164B8DBA}" dt="2023-05-09T07:39:13.006" v="21208"/>
          <ac:graphicFrameMkLst>
            <pc:docMk/>
            <pc:sldMk cId="3155845327" sldId="1318"/>
            <ac:graphicFrameMk id="6" creationId="{EA1D93EA-2D8A-B64E-B77A-FA43C7420D31}"/>
          </ac:graphicFrameMkLst>
        </pc:graphicFrameChg>
        <pc:graphicFrameChg chg="add del mod ord">
          <ac:chgData name="권 희진" userId="9b051ea7-b388-402d-a36a-4aa50e99f981" providerId="ADAL" clId="{9A8B8850-7133-46FC-9C4A-C1A5164B8DBA}" dt="2023-05-26T06:14:02.766" v="21518" actId="478"/>
          <ac:graphicFrameMkLst>
            <pc:docMk/>
            <pc:sldMk cId="3155845327" sldId="1318"/>
            <ac:graphicFrameMk id="8" creationId="{1D2480D7-0BE2-26BA-DE20-B422DA55DAA0}"/>
          </ac:graphicFrameMkLst>
        </pc:graphicFrameChg>
        <pc:graphicFrameChg chg="modGraphic">
          <ac:chgData name="권 희진" userId="9b051ea7-b388-402d-a36a-4aa50e99f981" providerId="ADAL" clId="{9A8B8850-7133-46FC-9C4A-C1A5164B8DBA}" dt="2023-05-09T01:49:47.545" v="20652" actId="20577"/>
          <ac:graphicFrameMkLst>
            <pc:docMk/>
            <pc:sldMk cId="3155845327" sldId="1318"/>
            <ac:graphicFrameMk id="33" creationId="{9F0DBD7B-DBC9-A9B0-C16B-D21F87550D02}"/>
          </ac:graphicFrameMkLst>
        </pc:graphicFrameChg>
        <pc:graphicFrameChg chg="del">
          <ac:chgData name="권 희진" userId="9b051ea7-b388-402d-a36a-4aa50e99f981" providerId="ADAL" clId="{9A8B8850-7133-46FC-9C4A-C1A5164B8DBA}" dt="2023-05-09T07:39:01.304" v="21203" actId="478"/>
          <ac:graphicFrameMkLst>
            <pc:docMk/>
            <pc:sldMk cId="3155845327" sldId="1318"/>
            <ac:graphicFrameMk id="42" creationId="{BF96FF7E-CB07-B23F-7B2F-06F6AFDFABD9}"/>
          </ac:graphicFrameMkLst>
        </pc:graphicFrameChg>
        <pc:picChg chg="add del mod">
          <ac:chgData name="권 희진" userId="9b051ea7-b388-402d-a36a-4aa50e99f981" providerId="ADAL" clId="{9A8B8850-7133-46FC-9C4A-C1A5164B8DBA}" dt="2023-05-09T00:47:50.479" v="19668" actId="478"/>
          <ac:picMkLst>
            <pc:docMk/>
            <pc:sldMk cId="3155845327" sldId="1318"/>
            <ac:picMk id="4" creationId="{B3D2E62F-68DF-8A9F-1FCA-EF24F8E1D535}"/>
          </ac:picMkLst>
        </pc:picChg>
        <pc:picChg chg="mod">
          <ac:chgData name="권 희진" userId="9b051ea7-b388-402d-a36a-4aa50e99f981" providerId="ADAL" clId="{9A8B8850-7133-46FC-9C4A-C1A5164B8DBA}" dt="2023-05-26T06:14:51.018" v="21535" actId="1038"/>
          <ac:picMkLst>
            <pc:docMk/>
            <pc:sldMk cId="3155845327" sldId="1318"/>
            <ac:picMk id="12" creationId="{4571B0B0-3907-E7FB-8E47-1D4A698215BA}"/>
          </ac:picMkLst>
        </pc:picChg>
        <pc:picChg chg="del">
          <ac:chgData name="권 희진" userId="9b051ea7-b388-402d-a36a-4aa50e99f981" providerId="ADAL" clId="{9A8B8850-7133-46FC-9C4A-C1A5164B8DBA}" dt="2023-05-26T06:14:04.949" v="21519" actId="478"/>
          <ac:picMkLst>
            <pc:docMk/>
            <pc:sldMk cId="3155845327" sldId="1318"/>
            <ac:picMk id="43" creationId="{BFC8E0D9-EE09-CD39-87A9-462F4A79C965}"/>
          </ac:picMkLst>
        </pc:picChg>
        <pc:picChg chg="del">
          <ac:chgData name="권 희진" userId="9b051ea7-b388-402d-a36a-4aa50e99f981" providerId="ADAL" clId="{9A8B8850-7133-46FC-9C4A-C1A5164B8DBA}" dt="2023-05-26T06:14:04.949" v="21519" actId="478"/>
          <ac:picMkLst>
            <pc:docMk/>
            <pc:sldMk cId="3155845327" sldId="1318"/>
            <ac:picMk id="44" creationId="{24449124-CE65-1E90-79D9-8E9EAF46C4DC}"/>
          </ac:picMkLst>
        </pc:picChg>
        <pc:picChg chg="mod">
          <ac:chgData name="권 희진" userId="9b051ea7-b388-402d-a36a-4aa50e99f981" providerId="ADAL" clId="{9A8B8850-7133-46FC-9C4A-C1A5164B8DBA}" dt="2023-05-26T06:14:51.018" v="21535" actId="1038"/>
          <ac:picMkLst>
            <pc:docMk/>
            <pc:sldMk cId="3155845327" sldId="1318"/>
            <ac:picMk id="69" creationId="{27BF13E8-D51D-1DCB-9F37-48C3F87FE1A7}"/>
          </ac:picMkLst>
        </pc:picChg>
        <pc:picChg chg="mod">
          <ac:chgData name="권 희진" userId="9b051ea7-b388-402d-a36a-4aa50e99f981" providerId="ADAL" clId="{9A8B8850-7133-46FC-9C4A-C1A5164B8DBA}" dt="2023-05-26T06:14:51.018" v="21535" actId="1038"/>
          <ac:picMkLst>
            <pc:docMk/>
            <pc:sldMk cId="3155845327" sldId="1318"/>
            <ac:picMk id="238" creationId="{F4A9CADD-4D9D-1789-D93D-486253AFBC3B}"/>
          </ac:picMkLst>
        </pc:picChg>
        <pc:picChg chg="mod">
          <ac:chgData name="권 희진" userId="9b051ea7-b388-402d-a36a-4aa50e99f981" providerId="ADAL" clId="{9A8B8850-7133-46FC-9C4A-C1A5164B8DBA}" dt="2023-05-26T06:14:51.018" v="21535" actId="1038"/>
          <ac:picMkLst>
            <pc:docMk/>
            <pc:sldMk cId="3155845327" sldId="1318"/>
            <ac:picMk id="239" creationId="{CE77F3F6-69C0-A243-0BA8-A8E448295946}"/>
          </ac:picMkLst>
        </pc:picChg>
        <pc:picChg chg="mod">
          <ac:chgData name="권 희진" userId="9b051ea7-b388-402d-a36a-4aa50e99f981" providerId="ADAL" clId="{9A8B8850-7133-46FC-9C4A-C1A5164B8DBA}" dt="2023-05-26T06:14:51.018" v="21535" actId="1038"/>
          <ac:picMkLst>
            <pc:docMk/>
            <pc:sldMk cId="3155845327" sldId="1318"/>
            <ac:picMk id="251" creationId="{1C8EBD90-1BFD-D756-F4AD-1F2A68BDA431}"/>
          </ac:picMkLst>
        </pc:picChg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014507100" sldId="131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193892511" sldId="1319"/>
        </pc:sldMkLst>
      </pc:sldChg>
      <pc:sldChg chg="addSp modSp new del mod">
        <pc:chgData name="권 희진" userId="9b051ea7-b388-402d-a36a-4aa50e99f981" providerId="ADAL" clId="{9A8B8850-7133-46FC-9C4A-C1A5164B8DBA}" dt="2023-05-09T01:26:45.774" v="20481" actId="47"/>
        <pc:sldMkLst>
          <pc:docMk/>
          <pc:sldMk cId="2938311628" sldId="1319"/>
        </pc:sldMkLst>
        <pc:picChg chg="add mod">
          <ac:chgData name="권 희진" userId="9b051ea7-b388-402d-a36a-4aa50e99f981" providerId="ADAL" clId="{9A8B8850-7133-46FC-9C4A-C1A5164B8DBA}" dt="2023-05-09T00:41:15.728" v="19665" actId="1076"/>
          <ac:picMkLst>
            <pc:docMk/>
            <pc:sldMk cId="2938311628" sldId="1319"/>
            <ac:picMk id="3" creationId="{2D892C19-BE95-57C0-2096-D0DAB755499A}"/>
          </ac:picMkLst>
        </pc:picChg>
      </pc:sldChg>
      <pc:sldChg chg="addSp delSp modSp add mod">
        <pc:chgData name="권 희진" userId="9b051ea7-b388-402d-a36a-4aa50e99f981" providerId="ADAL" clId="{9A8B8850-7133-46FC-9C4A-C1A5164B8DBA}" dt="2023-05-09T04:58:00.943" v="20873" actId="20577"/>
        <pc:sldMkLst>
          <pc:docMk/>
          <pc:sldMk cId="2956540713" sldId="1320"/>
        </pc:sldMkLst>
        <pc:spChg chg="del">
          <ac:chgData name="권 희진" userId="9b051ea7-b388-402d-a36a-4aa50e99f981" providerId="ADAL" clId="{9A8B8850-7133-46FC-9C4A-C1A5164B8DBA}" dt="2023-05-09T00:48:34.703" v="19678" actId="478"/>
          <ac:spMkLst>
            <pc:docMk/>
            <pc:sldMk cId="2956540713" sldId="1320"/>
            <ac:spMk id="2" creationId="{0845A796-AC70-45BE-2588-35902DCAA7F1}"/>
          </ac:spMkLst>
        </pc:spChg>
        <pc:spChg chg="add mod">
          <ac:chgData name="권 희진" userId="9b051ea7-b388-402d-a36a-4aa50e99f981" providerId="ADAL" clId="{9A8B8850-7133-46FC-9C4A-C1A5164B8DBA}" dt="2023-05-09T00:48:50.244" v="19686" actId="14100"/>
          <ac:spMkLst>
            <pc:docMk/>
            <pc:sldMk cId="2956540713" sldId="1320"/>
            <ac:spMk id="5" creationId="{E3A5E947-5971-36B7-4FAB-85322574460C}"/>
          </ac:spMkLst>
        </pc:spChg>
        <pc:spChg chg="add mod">
          <ac:chgData name="권 희진" userId="9b051ea7-b388-402d-a36a-4aa50e99f981" providerId="ADAL" clId="{9A8B8850-7133-46FC-9C4A-C1A5164B8DBA}" dt="2023-05-09T00:56:59.442" v="19869" actId="14100"/>
          <ac:spMkLst>
            <pc:docMk/>
            <pc:sldMk cId="2956540713" sldId="1320"/>
            <ac:spMk id="6" creationId="{3D5EE677-62A6-5391-044E-214D60838B12}"/>
          </ac:spMkLst>
        </pc:spChg>
        <pc:spChg chg="del">
          <ac:chgData name="권 희진" userId="9b051ea7-b388-402d-a36a-4aa50e99f981" providerId="ADAL" clId="{9A8B8850-7133-46FC-9C4A-C1A5164B8DBA}" dt="2023-05-09T01:26:18.457" v="20460" actId="478"/>
          <ac:spMkLst>
            <pc:docMk/>
            <pc:sldMk cId="2956540713" sldId="1320"/>
            <ac:spMk id="9" creationId="{28328388-8AEC-E74F-C696-F57D7421226F}"/>
          </ac:spMkLst>
        </pc:spChg>
        <pc:spChg chg="add del mod">
          <ac:chgData name="권 희진" userId="9b051ea7-b388-402d-a36a-4aa50e99f981" providerId="ADAL" clId="{9A8B8850-7133-46FC-9C4A-C1A5164B8DBA}" dt="2023-05-09T00:52:21.171" v="19769" actId="478"/>
          <ac:spMkLst>
            <pc:docMk/>
            <pc:sldMk cId="2956540713" sldId="1320"/>
            <ac:spMk id="11" creationId="{8D8FF847-4633-9A2A-E8E1-6B8370D10651}"/>
          </ac:spMkLst>
        </pc:spChg>
        <pc:spChg chg="add mod">
          <ac:chgData name="권 희진" userId="9b051ea7-b388-402d-a36a-4aa50e99f981" providerId="ADAL" clId="{9A8B8850-7133-46FC-9C4A-C1A5164B8DBA}" dt="2023-05-09T01:01:22.502" v="19981" actId="14100"/>
          <ac:spMkLst>
            <pc:docMk/>
            <pc:sldMk cId="2956540713" sldId="1320"/>
            <ac:spMk id="13" creationId="{50AA65B3-20AA-866D-DDDD-115E59A834BF}"/>
          </ac:spMkLst>
        </pc:spChg>
        <pc:spChg chg="add mod">
          <ac:chgData name="권 희진" userId="9b051ea7-b388-402d-a36a-4aa50e99f981" providerId="ADAL" clId="{9A8B8850-7133-46FC-9C4A-C1A5164B8DBA}" dt="2023-05-09T01:01:22.502" v="19981" actId="14100"/>
          <ac:spMkLst>
            <pc:docMk/>
            <pc:sldMk cId="2956540713" sldId="1320"/>
            <ac:spMk id="15" creationId="{B4446E6C-3F45-CCDD-FC6E-1FE3C628DF81}"/>
          </ac:spMkLst>
        </pc:spChg>
        <pc:spChg chg="del mod ord">
          <ac:chgData name="권 희진" userId="9b051ea7-b388-402d-a36a-4aa50e99f981" providerId="ADAL" clId="{9A8B8850-7133-46FC-9C4A-C1A5164B8DBA}" dt="2023-05-09T00:53:35.856" v="19830" actId="478"/>
          <ac:spMkLst>
            <pc:docMk/>
            <pc:sldMk cId="2956540713" sldId="1320"/>
            <ac:spMk id="16" creationId="{75210AE1-E082-5520-7AA2-B14B6996DFAD}"/>
          </ac:spMkLst>
        </pc:spChg>
        <pc:spChg chg="add mod">
          <ac:chgData name="권 희진" userId="9b051ea7-b388-402d-a36a-4aa50e99f981" providerId="ADAL" clId="{9A8B8850-7133-46FC-9C4A-C1A5164B8DBA}" dt="2023-05-09T01:00:50.440" v="19970" actId="1076"/>
          <ac:spMkLst>
            <pc:docMk/>
            <pc:sldMk cId="2956540713" sldId="1320"/>
            <ac:spMk id="32" creationId="{B58EC898-3705-B067-7941-D9CA469CA1B3}"/>
          </ac:spMkLst>
        </pc:spChg>
        <pc:spChg chg="add mod">
          <ac:chgData name="권 희진" userId="9b051ea7-b388-402d-a36a-4aa50e99f981" providerId="ADAL" clId="{9A8B8850-7133-46FC-9C4A-C1A5164B8DBA}" dt="2023-05-09T01:00:59.163" v="19972" actId="1076"/>
          <ac:spMkLst>
            <pc:docMk/>
            <pc:sldMk cId="2956540713" sldId="1320"/>
            <ac:spMk id="34" creationId="{402A39AC-EA1C-42A9-F801-F9515EEAB89A}"/>
          </ac:spMkLst>
        </pc:spChg>
        <pc:spChg chg="add mod">
          <ac:chgData name="권 희진" userId="9b051ea7-b388-402d-a36a-4aa50e99f981" providerId="ADAL" clId="{9A8B8850-7133-46FC-9C4A-C1A5164B8DBA}" dt="2023-05-09T01:00:59.328" v="19973"/>
          <ac:spMkLst>
            <pc:docMk/>
            <pc:sldMk cId="2956540713" sldId="1320"/>
            <ac:spMk id="35" creationId="{DA7EF7BD-9BDF-3BE9-91C2-F57E6383589F}"/>
          </ac:spMkLst>
        </pc:spChg>
        <pc:spChg chg="add mod">
          <ac:chgData name="권 희진" userId="9b051ea7-b388-402d-a36a-4aa50e99f981" providerId="ADAL" clId="{9A8B8850-7133-46FC-9C4A-C1A5164B8DBA}" dt="2023-05-09T01:01:00.302" v="19974"/>
          <ac:spMkLst>
            <pc:docMk/>
            <pc:sldMk cId="2956540713" sldId="1320"/>
            <ac:spMk id="36" creationId="{01D8017B-2DBB-F641-4071-7BAAC711FBF5}"/>
          </ac:spMkLst>
        </pc:spChg>
        <pc:spChg chg="add mod">
          <ac:chgData name="권 희진" userId="9b051ea7-b388-402d-a36a-4aa50e99f981" providerId="ADAL" clId="{9A8B8850-7133-46FC-9C4A-C1A5164B8DBA}" dt="2023-05-09T01:01:00.890" v="19975"/>
          <ac:spMkLst>
            <pc:docMk/>
            <pc:sldMk cId="2956540713" sldId="1320"/>
            <ac:spMk id="37" creationId="{73526083-42CB-FC47-AD05-58CBEE0C1332}"/>
          </ac:spMkLst>
        </pc:spChg>
        <pc:spChg chg="add mod">
          <ac:chgData name="권 희진" userId="9b051ea7-b388-402d-a36a-4aa50e99f981" providerId="ADAL" clId="{9A8B8850-7133-46FC-9C4A-C1A5164B8DBA}" dt="2023-05-09T01:01:01.126" v="19976"/>
          <ac:spMkLst>
            <pc:docMk/>
            <pc:sldMk cId="2956540713" sldId="1320"/>
            <ac:spMk id="38" creationId="{E6B05BF4-31CF-DDC3-F5AC-BEE66A7B46C5}"/>
          </ac:spMkLst>
        </pc:spChg>
        <pc:spChg chg="add mod">
          <ac:chgData name="권 희진" userId="9b051ea7-b388-402d-a36a-4aa50e99f981" providerId="ADAL" clId="{9A8B8850-7133-46FC-9C4A-C1A5164B8DBA}" dt="2023-05-09T01:01:01.336" v="19977"/>
          <ac:spMkLst>
            <pc:docMk/>
            <pc:sldMk cId="2956540713" sldId="1320"/>
            <ac:spMk id="39" creationId="{70615289-D0B2-DFB8-128B-521AFE3E7EEE}"/>
          </ac:spMkLst>
        </pc:spChg>
        <pc:spChg chg="add mod">
          <ac:chgData name="권 희진" userId="9b051ea7-b388-402d-a36a-4aa50e99f981" providerId="ADAL" clId="{9A8B8850-7133-46FC-9C4A-C1A5164B8DBA}" dt="2023-05-09T01:01:01.557" v="19978"/>
          <ac:spMkLst>
            <pc:docMk/>
            <pc:sldMk cId="2956540713" sldId="1320"/>
            <ac:spMk id="41" creationId="{545F250B-4382-16A5-A288-9F6067251573}"/>
          </ac:spMkLst>
        </pc:spChg>
        <pc:spChg chg="add mod">
          <ac:chgData name="권 희진" userId="9b051ea7-b388-402d-a36a-4aa50e99f981" providerId="ADAL" clId="{9A8B8850-7133-46FC-9C4A-C1A5164B8DBA}" dt="2023-05-09T01:01:01.943" v="19979"/>
          <ac:spMkLst>
            <pc:docMk/>
            <pc:sldMk cId="2956540713" sldId="1320"/>
            <ac:spMk id="45" creationId="{83CA9F09-4D26-E459-B2E9-15C945F7DE57}"/>
          </ac:spMkLst>
        </pc:spChg>
        <pc:spChg chg="add mod">
          <ac:chgData name="권 희진" userId="9b051ea7-b388-402d-a36a-4aa50e99f981" providerId="ADAL" clId="{9A8B8850-7133-46FC-9C4A-C1A5164B8DBA}" dt="2023-05-09T01:01:02.599" v="19980"/>
          <ac:spMkLst>
            <pc:docMk/>
            <pc:sldMk cId="2956540713" sldId="1320"/>
            <ac:spMk id="46" creationId="{C3B5708A-9F71-71C8-C34A-6D539B606D05}"/>
          </ac:spMkLst>
        </pc:spChg>
        <pc:spChg chg="add mod">
          <ac:chgData name="권 희진" userId="9b051ea7-b388-402d-a36a-4aa50e99f981" providerId="ADAL" clId="{9A8B8850-7133-46FC-9C4A-C1A5164B8DBA}" dt="2023-05-09T01:02:18.497" v="20052" actId="5793"/>
          <ac:spMkLst>
            <pc:docMk/>
            <pc:sldMk cId="2956540713" sldId="1320"/>
            <ac:spMk id="47" creationId="{299B9628-9416-157B-73D8-A356CFDF34FD}"/>
          </ac:spMkLst>
        </pc:spChg>
        <pc:spChg chg="add mod">
          <ac:chgData name="권 희진" userId="9b051ea7-b388-402d-a36a-4aa50e99f981" providerId="ADAL" clId="{9A8B8850-7133-46FC-9C4A-C1A5164B8DBA}" dt="2023-05-09T01:03:22.082" v="20066" actId="207"/>
          <ac:spMkLst>
            <pc:docMk/>
            <pc:sldMk cId="2956540713" sldId="1320"/>
            <ac:spMk id="48" creationId="{7138E9E7-6AFF-1C7D-D1FC-93B17B272438}"/>
          </ac:spMkLst>
        </pc:spChg>
        <pc:spChg chg="add mod">
          <ac:chgData name="권 희진" userId="9b051ea7-b388-402d-a36a-4aa50e99f981" providerId="ADAL" clId="{9A8B8850-7133-46FC-9C4A-C1A5164B8DBA}" dt="2023-05-09T01:26:25.559" v="20473" actId="20577"/>
          <ac:spMkLst>
            <pc:docMk/>
            <pc:sldMk cId="2956540713" sldId="1320"/>
            <ac:spMk id="49" creationId="{33EDD367-CB42-6E34-866A-2BF3C58A2BD1}"/>
          </ac:spMkLst>
        </pc:spChg>
        <pc:spChg chg="add mod">
          <ac:chgData name="권 희진" userId="9b051ea7-b388-402d-a36a-4aa50e99f981" providerId="ADAL" clId="{9A8B8850-7133-46FC-9C4A-C1A5164B8DBA}" dt="2023-05-09T01:50:04.001" v="20655" actId="1076"/>
          <ac:spMkLst>
            <pc:docMk/>
            <pc:sldMk cId="2956540713" sldId="1320"/>
            <ac:spMk id="50" creationId="{794C3A7B-E60F-EDF0-A3E3-5925E5E556EF}"/>
          </ac:spMkLst>
        </pc:spChg>
        <pc:spChg chg="add mod">
          <ac:chgData name="권 희진" userId="9b051ea7-b388-402d-a36a-4aa50e99f981" providerId="ADAL" clId="{9A8B8850-7133-46FC-9C4A-C1A5164B8DBA}" dt="2023-05-09T01:50:08.245" v="20656" actId="1076"/>
          <ac:spMkLst>
            <pc:docMk/>
            <pc:sldMk cId="2956540713" sldId="1320"/>
            <ac:spMk id="51" creationId="{A595F2F7-02C4-C0D1-76AA-EA4FA4226B1A}"/>
          </ac:spMkLst>
        </pc:spChg>
        <pc:spChg chg="del">
          <ac:chgData name="권 희진" userId="9b051ea7-b388-402d-a36a-4aa50e99f981" providerId="ADAL" clId="{9A8B8850-7133-46FC-9C4A-C1A5164B8DBA}" dt="2023-05-09T00:48:36.010" v="19679" actId="478"/>
          <ac:spMkLst>
            <pc:docMk/>
            <pc:sldMk cId="2956540713" sldId="1320"/>
            <ac:spMk id="265" creationId="{939F0DEA-299A-1B66-24D6-2F64B011CC73}"/>
          </ac:spMkLst>
        </pc:spChg>
        <pc:graphicFrameChg chg="add mod modGraphic">
          <ac:chgData name="권 희진" userId="9b051ea7-b388-402d-a36a-4aa50e99f981" providerId="ADAL" clId="{9A8B8850-7133-46FC-9C4A-C1A5164B8DBA}" dt="2023-05-09T01:00:38.846" v="19967" actId="20577"/>
          <ac:graphicFrameMkLst>
            <pc:docMk/>
            <pc:sldMk cId="2956540713" sldId="1320"/>
            <ac:graphicFrameMk id="31" creationId="{95D14C95-7A98-C824-D840-2F7E828CCCDE}"/>
          </ac:graphicFrameMkLst>
        </pc:graphicFrameChg>
        <pc:graphicFrameChg chg="modGraphic">
          <ac:chgData name="권 희진" userId="9b051ea7-b388-402d-a36a-4aa50e99f981" providerId="ADAL" clId="{9A8B8850-7133-46FC-9C4A-C1A5164B8DBA}" dt="2023-05-09T04:58:00.943" v="20873" actId="20577"/>
          <ac:graphicFrameMkLst>
            <pc:docMk/>
            <pc:sldMk cId="2956540713" sldId="1320"/>
            <ac:graphicFrameMk id="33" creationId="{9F0DBD7B-DBC9-A9B0-C16B-D21F87550D02}"/>
          </ac:graphicFrameMkLst>
        </pc:graphicFrameChg>
        <pc:picChg chg="add del mod ord">
          <ac:chgData name="권 희진" userId="9b051ea7-b388-402d-a36a-4aa50e99f981" providerId="ADAL" clId="{9A8B8850-7133-46FC-9C4A-C1A5164B8DBA}" dt="2023-05-09T01:03:54.676" v="20068" actId="478"/>
          <ac:picMkLst>
            <pc:docMk/>
            <pc:sldMk cId="2956540713" sldId="1320"/>
            <ac:picMk id="4" creationId="{BBCB3920-8D50-4175-FA77-94CDE452F3CE}"/>
          </ac:picMkLst>
        </pc:picChg>
        <pc:cxnChg chg="add mod">
          <ac:chgData name="권 희진" userId="9b051ea7-b388-402d-a36a-4aa50e99f981" providerId="ADAL" clId="{9A8B8850-7133-46FC-9C4A-C1A5164B8DBA}" dt="2023-05-09T00:53:58.249" v="19835" actId="1037"/>
          <ac:cxnSpMkLst>
            <pc:docMk/>
            <pc:sldMk cId="2956540713" sldId="1320"/>
            <ac:cxnSpMk id="10" creationId="{06902324-D119-117A-AF5E-B34915B66639}"/>
          </ac:cxnSpMkLst>
        </pc:cxnChg>
        <pc:cxnChg chg="add del mod ord">
          <ac:chgData name="권 희진" userId="9b051ea7-b388-402d-a36a-4aa50e99f981" providerId="ADAL" clId="{9A8B8850-7133-46FC-9C4A-C1A5164B8DBA}" dt="2023-05-09T00:55:51.070" v="19864" actId="478"/>
          <ac:cxnSpMkLst>
            <pc:docMk/>
            <pc:sldMk cId="2956540713" sldId="1320"/>
            <ac:cxnSpMk id="18" creationId="{4D7CF385-0987-013A-1584-CB76325B768C}"/>
          </ac:cxnSpMkLst>
        </pc:cxnChg>
        <pc:cxnChg chg="add del mod">
          <ac:chgData name="권 희진" userId="9b051ea7-b388-402d-a36a-4aa50e99f981" providerId="ADAL" clId="{9A8B8850-7133-46FC-9C4A-C1A5164B8DBA}" dt="2023-05-09T00:55:49.714" v="19863" actId="478"/>
          <ac:cxnSpMkLst>
            <pc:docMk/>
            <pc:sldMk cId="2956540713" sldId="1320"/>
            <ac:cxnSpMk id="19" creationId="{8B2DD1C2-88BA-B4B4-2FB8-F1F17EB7AD9F}"/>
          </ac:cxnSpMkLst>
        </pc:cxnChg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662719069" sldId="132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484354021" sldId="1321"/>
        </pc:sldMkLst>
      </pc:sldChg>
      <pc:sldChg chg="addSp delSp modSp add mod">
        <pc:chgData name="권 희진" userId="9b051ea7-b388-402d-a36a-4aa50e99f981" providerId="ADAL" clId="{9A8B8850-7133-46FC-9C4A-C1A5164B8DBA}" dt="2023-05-09T01:26:28.971" v="20475"/>
        <pc:sldMkLst>
          <pc:docMk/>
          <pc:sldMk cId="2608294344" sldId="1321"/>
        </pc:sldMkLst>
        <pc:spChg chg="add mod">
          <ac:chgData name="권 희진" userId="9b051ea7-b388-402d-a36a-4aa50e99f981" providerId="ADAL" clId="{9A8B8850-7133-46FC-9C4A-C1A5164B8DBA}" dt="2023-05-09T01:18:29.751" v="20126" actId="14100"/>
          <ac:spMkLst>
            <pc:docMk/>
            <pc:sldMk cId="2608294344" sldId="1321"/>
            <ac:spMk id="2" creationId="{56D0798B-AE0A-286B-312F-9CFFF38EFEA3}"/>
          </ac:spMkLst>
        </pc:spChg>
        <pc:spChg chg="del">
          <ac:chgData name="권 희진" userId="9b051ea7-b388-402d-a36a-4aa50e99f981" providerId="ADAL" clId="{9A8B8850-7133-46FC-9C4A-C1A5164B8DBA}" dt="2023-05-09T01:26:28.794" v="20474" actId="478"/>
          <ac:spMkLst>
            <pc:docMk/>
            <pc:sldMk cId="2608294344" sldId="1321"/>
            <ac:spMk id="9" creationId="{28328388-8AEC-E74F-C696-F57D7421226F}"/>
          </ac:spMkLst>
        </pc:spChg>
        <pc:spChg chg="mod">
          <ac:chgData name="권 희진" userId="9b051ea7-b388-402d-a36a-4aa50e99f981" providerId="ADAL" clId="{9A8B8850-7133-46FC-9C4A-C1A5164B8DBA}" dt="2023-05-09T01:10:16.165" v="20069" actId="207"/>
          <ac:spMkLst>
            <pc:docMk/>
            <pc:sldMk cId="2608294344" sldId="1321"/>
            <ac:spMk id="13" creationId="{50AA65B3-20AA-866D-DDDD-115E59A834BF}"/>
          </ac:spMkLst>
        </pc:spChg>
        <pc:spChg chg="mod">
          <ac:chgData name="권 희진" userId="9b051ea7-b388-402d-a36a-4aa50e99f981" providerId="ADAL" clId="{9A8B8850-7133-46FC-9C4A-C1A5164B8DBA}" dt="2023-05-09T01:10:20.148" v="20070" actId="207"/>
          <ac:spMkLst>
            <pc:docMk/>
            <pc:sldMk cId="2608294344" sldId="1321"/>
            <ac:spMk id="15" creationId="{B4446E6C-3F45-CCDD-FC6E-1FE3C628DF81}"/>
          </ac:spMkLst>
        </pc:spChg>
        <pc:spChg chg="add mod">
          <ac:chgData name="권 희진" userId="9b051ea7-b388-402d-a36a-4aa50e99f981" providerId="ADAL" clId="{9A8B8850-7133-46FC-9C4A-C1A5164B8DBA}" dt="2023-05-09T01:12:57.140" v="20099"/>
          <ac:spMkLst>
            <pc:docMk/>
            <pc:sldMk cId="2608294344" sldId="1321"/>
            <ac:spMk id="16" creationId="{00C22A23-3936-81E9-38F7-B980C3C6F05F}"/>
          </ac:spMkLst>
        </pc:spChg>
        <pc:spChg chg="add mod">
          <ac:chgData name="권 희진" userId="9b051ea7-b388-402d-a36a-4aa50e99f981" providerId="ADAL" clId="{9A8B8850-7133-46FC-9C4A-C1A5164B8DBA}" dt="2023-05-09T01:18:40.678" v="20128" actId="14100"/>
          <ac:spMkLst>
            <pc:docMk/>
            <pc:sldMk cId="2608294344" sldId="1321"/>
            <ac:spMk id="17" creationId="{AA292483-6F72-B48B-519D-E4EF80847ABA}"/>
          </ac:spMkLst>
        </pc:spChg>
        <pc:spChg chg="add mod">
          <ac:chgData name="권 희진" userId="9b051ea7-b388-402d-a36a-4aa50e99f981" providerId="ADAL" clId="{9A8B8850-7133-46FC-9C4A-C1A5164B8DBA}" dt="2023-05-09T01:19:02.661" v="20154" actId="20577"/>
          <ac:spMkLst>
            <pc:docMk/>
            <pc:sldMk cId="2608294344" sldId="1321"/>
            <ac:spMk id="19" creationId="{A7E732DD-8776-1053-67E7-FCBAB4418D94}"/>
          </ac:spMkLst>
        </pc:spChg>
        <pc:spChg chg="add mod">
          <ac:chgData name="권 희진" userId="9b051ea7-b388-402d-a36a-4aa50e99f981" providerId="ADAL" clId="{9A8B8850-7133-46FC-9C4A-C1A5164B8DBA}" dt="2023-05-09T01:21:26.088" v="20219" actId="20577"/>
          <ac:spMkLst>
            <pc:docMk/>
            <pc:sldMk cId="2608294344" sldId="1321"/>
            <ac:spMk id="21" creationId="{EF2E4859-A359-9F36-2615-253BBE0E8FCA}"/>
          </ac:spMkLst>
        </pc:spChg>
        <pc:spChg chg="mod">
          <ac:chgData name="권 희진" userId="9b051ea7-b388-402d-a36a-4aa50e99f981" providerId="ADAL" clId="{9A8B8850-7133-46FC-9C4A-C1A5164B8DBA}" dt="2023-05-09T01:22:22.877" v="20283"/>
          <ac:spMkLst>
            <pc:docMk/>
            <pc:sldMk cId="2608294344" sldId="1321"/>
            <ac:spMk id="23" creationId="{93A0CB7B-4D3E-D367-7DD9-EA3A6D162CEA}"/>
          </ac:spMkLst>
        </pc:spChg>
        <pc:spChg chg="mod">
          <ac:chgData name="권 희진" userId="9b051ea7-b388-402d-a36a-4aa50e99f981" providerId="ADAL" clId="{9A8B8850-7133-46FC-9C4A-C1A5164B8DBA}" dt="2023-05-09T01:22:22.877" v="20283"/>
          <ac:spMkLst>
            <pc:docMk/>
            <pc:sldMk cId="2608294344" sldId="1321"/>
            <ac:spMk id="27" creationId="{7AACD506-492A-89C3-E53E-C0C4E5C89A95}"/>
          </ac:spMkLst>
        </pc:spChg>
        <pc:spChg chg="del">
          <ac:chgData name="권 희진" userId="9b051ea7-b388-402d-a36a-4aa50e99f981" providerId="ADAL" clId="{9A8B8850-7133-46FC-9C4A-C1A5164B8DBA}" dt="2023-05-09T01:12:50.561" v="20097" actId="478"/>
          <ac:spMkLst>
            <pc:docMk/>
            <pc:sldMk cId="2608294344" sldId="1321"/>
            <ac:spMk id="32" creationId="{B58EC898-3705-B067-7941-D9CA469CA1B3}"/>
          </ac:spMkLst>
        </pc:spChg>
        <pc:spChg chg="del">
          <ac:chgData name="권 희진" userId="9b051ea7-b388-402d-a36a-4aa50e99f981" providerId="ADAL" clId="{9A8B8850-7133-46FC-9C4A-C1A5164B8DBA}" dt="2023-05-09T01:23:06.117" v="20298" actId="478"/>
          <ac:spMkLst>
            <pc:docMk/>
            <pc:sldMk cId="2608294344" sldId="1321"/>
            <ac:spMk id="34" creationId="{402A39AC-EA1C-42A9-F801-F9515EEAB89A}"/>
          </ac:spMkLst>
        </pc:spChg>
        <pc:spChg chg="del">
          <ac:chgData name="권 희진" userId="9b051ea7-b388-402d-a36a-4aa50e99f981" providerId="ADAL" clId="{9A8B8850-7133-46FC-9C4A-C1A5164B8DBA}" dt="2023-05-09T01:23:06.933" v="20299" actId="478"/>
          <ac:spMkLst>
            <pc:docMk/>
            <pc:sldMk cId="2608294344" sldId="1321"/>
            <ac:spMk id="35" creationId="{DA7EF7BD-9BDF-3BE9-91C2-F57E6383589F}"/>
          </ac:spMkLst>
        </pc:spChg>
        <pc:spChg chg="del">
          <ac:chgData name="권 희진" userId="9b051ea7-b388-402d-a36a-4aa50e99f981" providerId="ADAL" clId="{9A8B8850-7133-46FC-9C4A-C1A5164B8DBA}" dt="2023-05-09T01:23:07.486" v="20300" actId="478"/>
          <ac:spMkLst>
            <pc:docMk/>
            <pc:sldMk cId="2608294344" sldId="1321"/>
            <ac:spMk id="36" creationId="{01D8017B-2DBB-F641-4071-7BAAC711FBF5}"/>
          </ac:spMkLst>
        </pc:spChg>
        <pc:spChg chg="del">
          <ac:chgData name="권 희진" userId="9b051ea7-b388-402d-a36a-4aa50e99f981" providerId="ADAL" clId="{9A8B8850-7133-46FC-9C4A-C1A5164B8DBA}" dt="2023-05-09T01:23:08.049" v="20301" actId="478"/>
          <ac:spMkLst>
            <pc:docMk/>
            <pc:sldMk cId="2608294344" sldId="1321"/>
            <ac:spMk id="37" creationId="{73526083-42CB-FC47-AD05-58CBEE0C1332}"/>
          </ac:spMkLst>
        </pc:spChg>
        <pc:spChg chg="del">
          <ac:chgData name="권 희진" userId="9b051ea7-b388-402d-a36a-4aa50e99f981" providerId="ADAL" clId="{9A8B8850-7133-46FC-9C4A-C1A5164B8DBA}" dt="2023-05-09T01:23:08.747" v="20302" actId="478"/>
          <ac:spMkLst>
            <pc:docMk/>
            <pc:sldMk cId="2608294344" sldId="1321"/>
            <ac:spMk id="38" creationId="{E6B05BF4-31CF-DDC3-F5AC-BEE66A7B46C5}"/>
          </ac:spMkLst>
        </pc:spChg>
        <pc:spChg chg="del">
          <ac:chgData name="권 희진" userId="9b051ea7-b388-402d-a36a-4aa50e99f981" providerId="ADAL" clId="{9A8B8850-7133-46FC-9C4A-C1A5164B8DBA}" dt="2023-05-09T01:23:09.361" v="20303" actId="478"/>
          <ac:spMkLst>
            <pc:docMk/>
            <pc:sldMk cId="2608294344" sldId="1321"/>
            <ac:spMk id="39" creationId="{70615289-D0B2-DFB8-128B-521AFE3E7EEE}"/>
          </ac:spMkLst>
        </pc:spChg>
        <pc:spChg chg="del">
          <ac:chgData name="권 희진" userId="9b051ea7-b388-402d-a36a-4aa50e99f981" providerId="ADAL" clId="{9A8B8850-7133-46FC-9C4A-C1A5164B8DBA}" dt="2023-05-09T01:23:09.929" v="20304" actId="478"/>
          <ac:spMkLst>
            <pc:docMk/>
            <pc:sldMk cId="2608294344" sldId="1321"/>
            <ac:spMk id="41" creationId="{545F250B-4382-16A5-A288-9F6067251573}"/>
          </ac:spMkLst>
        </pc:spChg>
        <pc:spChg chg="del">
          <ac:chgData name="권 희진" userId="9b051ea7-b388-402d-a36a-4aa50e99f981" providerId="ADAL" clId="{9A8B8850-7133-46FC-9C4A-C1A5164B8DBA}" dt="2023-05-09T01:23:10.768" v="20305" actId="478"/>
          <ac:spMkLst>
            <pc:docMk/>
            <pc:sldMk cId="2608294344" sldId="1321"/>
            <ac:spMk id="45" creationId="{83CA9F09-4D26-E459-B2E9-15C945F7DE57}"/>
          </ac:spMkLst>
        </pc:spChg>
        <pc:spChg chg="del">
          <ac:chgData name="권 희진" userId="9b051ea7-b388-402d-a36a-4aa50e99f981" providerId="ADAL" clId="{9A8B8850-7133-46FC-9C4A-C1A5164B8DBA}" dt="2023-05-09T01:23:14.085" v="20306" actId="478"/>
          <ac:spMkLst>
            <pc:docMk/>
            <pc:sldMk cId="2608294344" sldId="1321"/>
            <ac:spMk id="46" creationId="{C3B5708A-9F71-71C8-C34A-6D539B606D05}"/>
          </ac:spMkLst>
        </pc:spChg>
        <pc:spChg chg="mod">
          <ac:chgData name="권 희진" userId="9b051ea7-b388-402d-a36a-4aa50e99f981" providerId="ADAL" clId="{9A8B8850-7133-46FC-9C4A-C1A5164B8DBA}" dt="2023-05-09T01:19:59.274" v="20171" actId="207"/>
          <ac:spMkLst>
            <pc:docMk/>
            <pc:sldMk cId="2608294344" sldId="1321"/>
            <ac:spMk id="48" creationId="{7138E9E7-6AFF-1C7D-D1FC-93B17B272438}"/>
          </ac:spMkLst>
        </pc:spChg>
        <pc:spChg chg="mod">
          <ac:chgData name="권 희진" userId="9b051ea7-b388-402d-a36a-4aa50e99f981" providerId="ADAL" clId="{9A8B8850-7133-46FC-9C4A-C1A5164B8DBA}" dt="2023-05-09T01:22:22.877" v="20283"/>
          <ac:spMkLst>
            <pc:docMk/>
            <pc:sldMk cId="2608294344" sldId="1321"/>
            <ac:spMk id="49" creationId="{DE11BEB9-AF21-1F5F-B30E-DC35E3CA0D44}"/>
          </ac:spMkLst>
        </pc:spChg>
        <pc:spChg chg="mod">
          <ac:chgData name="권 희진" userId="9b051ea7-b388-402d-a36a-4aa50e99f981" providerId="ADAL" clId="{9A8B8850-7133-46FC-9C4A-C1A5164B8DBA}" dt="2023-05-09T01:22:22.877" v="20283"/>
          <ac:spMkLst>
            <pc:docMk/>
            <pc:sldMk cId="2608294344" sldId="1321"/>
            <ac:spMk id="53" creationId="{517B4C18-C767-3D7E-8B78-17F54058812A}"/>
          </ac:spMkLst>
        </pc:spChg>
        <pc:spChg chg="mod">
          <ac:chgData name="권 희진" userId="9b051ea7-b388-402d-a36a-4aa50e99f981" providerId="ADAL" clId="{9A8B8850-7133-46FC-9C4A-C1A5164B8DBA}" dt="2023-05-09T01:22:22.877" v="20283"/>
          <ac:spMkLst>
            <pc:docMk/>
            <pc:sldMk cId="2608294344" sldId="1321"/>
            <ac:spMk id="57" creationId="{35AB1FE3-DF40-4E47-B295-C9EFF7AF402B}"/>
          </ac:spMkLst>
        </pc:spChg>
        <pc:spChg chg="mod">
          <ac:chgData name="권 희진" userId="9b051ea7-b388-402d-a36a-4aa50e99f981" providerId="ADAL" clId="{9A8B8850-7133-46FC-9C4A-C1A5164B8DBA}" dt="2023-05-09T01:22:22.877" v="20283"/>
          <ac:spMkLst>
            <pc:docMk/>
            <pc:sldMk cId="2608294344" sldId="1321"/>
            <ac:spMk id="62" creationId="{02A0AAC5-9A97-1090-6517-1A6F78DE970B}"/>
          </ac:spMkLst>
        </pc:spChg>
        <pc:spChg chg="mod">
          <ac:chgData name="권 희진" userId="9b051ea7-b388-402d-a36a-4aa50e99f981" providerId="ADAL" clId="{9A8B8850-7133-46FC-9C4A-C1A5164B8DBA}" dt="2023-05-09T01:22:22.877" v="20283"/>
          <ac:spMkLst>
            <pc:docMk/>
            <pc:sldMk cId="2608294344" sldId="1321"/>
            <ac:spMk id="66" creationId="{ADF40A51-FB75-A1DF-D49E-97EC5C3FF2EC}"/>
          </ac:spMkLst>
        </pc:spChg>
        <pc:spChg chg="mod">
          <ac:chgData name="권 희진" userId="9b051ea7-b388-402d-a36a-4aa50e99f981" providerId="ADAL" clId="{9A8B8850-7133-46FC-9C4A-C1A5164B8DBA}" dt="2023-05-09T01:22:22.877" v="20283"/>
          <ac:spMkLst>
            <pc:docMk/>
            <pc:sldMk cId="2608294344" sldId="1321"/>
            <ac:spMk id="71" creationId="{65DCDCE4-2FD6-1964-FDB7-F9072B7F3118}"/>
          </ac:spMkLst>
        </pc:spChg>
        <pc:spChg chg="mod">
          <ac:chgData name="권 희진" userId="9b051ea7-b388-402d-a36a-4aa50e99f981" providerId="ADAL" clId="{9A8B8850-7133-46FC-9C4A-C1A5164B8DBA}" dt="2023-05-09T01:22:22.877" v="20283"/>
          <ac:spMkLst>
            <pc:docMk/>
            <pc:sldMk cId="2608294344" sldId="1321"/>
            <ac:spMk id="75" creationId="{B593913E-71AB-DAC3-7959-90E20BFFED4E}"/>
          </ac:spMkLst>
        </pc:spChg>
        <pc:spChg chg="mod">
          <ac:chgData name="권 희진" userId="9b051ea7-b388-402d-a36a-4aa50e99f981" providerId="ADAL" clId="{9A8B8850-7133-46FC-9C4A-C1A5164B8DBA}" dt="2023-05-09T01:22:22.877" v="20283"/>
          <ac:spMkLst>
            <pc:docMk/>
            <pc:sldMk cId="2608294344" sldId="1321"/>
            <ac:spMk id="79" creationId="{138BA4AF-84FC-5949-E7E3-3C3EC79791B5}"/>
          </ac:spMkLst>
        </pc:spChg>
        <pc:spChg chg="add mod">
          <ac:chgData name="권 희진" userId="9b051ea7-b388-402d-a36a-4aa50e99f981" providerId="ADAL" clId="{9A8B8850-7133-46FC-9C4A-C1A5164B8DBA}" dt="2023-05-09T01:24:48.398" v="20349" actId="207"/>
          <ac:spMkLst>
            <pc:docMk/>
            <pc:sldMk cId="2608294344" sldId="1321"/>
            <ac:spMk id="83" creationId="{71E60C98-0EE4-4ADC-0E26-161FDAB389EE}"/>
          </ac:spMkLst>
        </pc:spChg>
        <pc:spChg chg="add mod">
          <ac:chgData name="권 희진" userId="9b051ea7-b388-402d-a36a-4aa50e99f981" providerId="ADAL" clId="{9A8B8850-7133-46FC-9C4A-C1A5164B8DBA}" dt="2023-05-09T01:26:28.971" v="20475"/>
          <ac:spMkLst>
            <pc:docMk/>
            <pc:sldMk cId="2608294344" sldId="1321"/>
            <ac:spMk id="84" creationId="{17E5DE7B-857B-FCB1-9AFD-849383A740FF}"/>
          </ac:spMkLst>
        </pc:spChg>
        <pc:grpChg chg="add mod">
          <ac:chgData name="권 희진" userId="9b051ea7-b388-402d-a36a-4aa50e99f981" providerId="ADAL" clId="{9A8B8850-7133-46FC-9C4A-C1A5164B8DBA}" dt="2023-05-09T01:22:34.034" v="20287" actId="1036"/>
          <ac:grpSpMkLst>
            <pc:docMk/>
            <pc:sldMk cId="2608294344" sldId="1321"/>
            <ac:grpSpMk id="22" creationId="{CBB4E808-FCDF-6908-43F8-6B3E44DA53C1}"/>
          </ac:grpSpMkLst>
        </pc:grpChg>
        <pc:grpChg chg="add mod">
          <ac:chgData name="권 희진" userId="9b051ea7-b388-402d-a36a-4aa50e99f981" providerId="ADAL" clId="{9A8B8850-7133-46FC-9C4A-C1A5164B8DBA}" dt="2023-05-09T01:22:36.267" v="20288" actId="1076"/>
          <ac:grpSpMkLst>
            <pc:docMk/>
            <pc:sldMk cId="2608294344" sldId="1321"/>
            <ac:grpSpMk id="26" creationId="{696F27D4-789E-E07A-3A8D-0AB21731019B}"/>
          </ac:grpSpMkLst>
        </pc:grpChg>
        <pc:grpChg chg="add mod">
          <ac:chgData name="권 희진" userId="9b051ea7-b388-402d-a36a-4aa50e99f981" providerId="ADAL" clId="{9A8B8850-7133-46FC-9C4A-C1A5164B8DBA}" dt="2023-05-09T01:22:40.932" v="20290" actId="1076"/>
          <ac:grpSpMkLst>
            <pc:docMk/>
            <pc:sldMk cId="2608294344" sldId="1321"/>
            <ac:grpSpMk id="30" creationId="{1F888B57-9DBD-638F-0B33-B89F1F3843DD}"/>
          </ac:grpSpMkLst>
        </pc:grpChg>
        <pc:grpChg chg="add mod">
          <ac:chgData name="권 희진" userId="9b051ea7-b388-402d-a36a-4aa50e99f981" providerId="ADAL" clId="{9A8B8850-7133-46FC-9C4A-C1A5164B8DBA}" dt="2023-05-09T01:22:43.993" v="20291" actId="1076"/>
          <ac:grpSpMkLst>
            <pc:docMk/>
            <pc:sldMk cId="2608294344" sldId="1321"/>
            <ac:grpSpMk id="52" creationId="{10DA15C4-36E5-5B8F-CBB8-ACE88CF805E2}"/>
          </ac:grpSpMkLst>
        </pc:grpChg>
        <pc:grpChg chg="add mod">
          <ac:chgData name="권 희진" userId="9b051ea7-b388-402d-a36a-4aa50e99f981" providerId="ADAL" clId="{9A8B8850-7133-46FC-9C4A-C1A5164B8DBA}" dt="2023-05-09T01:22:46.444" v="20292" actId="1076"/>
          <ac:grpSpMkLst>
            <pc:docMk/>
            <pc:sldMk cId="2608294344" sldId="1321"/>
            <ac:grpSpMk id="56" creationId="{C9D7615C-1BDE-916A-969A-B61FE2EF7548}"/>
          </ac:grpSpMkLst>
        </pc:grpChg>
        <pc:grpChg chg="add mod">
          <ac:chgData name="권 희진" userId="9b051ea7-b388-402d-a36a-4aa50e99f981" providerId="ADAL" clId="{9A8B8850-7133-46FC-9C4A-C1A5164B8DBA}" dt="2023-05-09T01:22:49.043" v="20293" actId="1076"/>
          <ac:grpSpMkLst>
            <pc:docMk/>
            <pc:sldMk cId="2608294344" sldId="1321"/>
            <ac:grpSpMk id="61" creationId="{54E6D48E-C7E9-0E37-DC7D-CA59EA3719B1}"/>
          </ac:grpSpMkLst>
        </pc:grpChg>
        <pc:grpChg chg="add mod">
          <ac:chgData name="권 희진" userId="9b051ea7-b388-402d-a36a-4aa50e99f981" providerId="ADAL" clId="{9A8B8850-7133-46FC-9C4A-C1A5164B8DBA}" dt="2023-05-09T01:22:53.840" v="20294" actId="1076"/>
          <ac:grpSpMkLst>
            <pc:docMk/>
            <pc:sldMk cId="2608294344" sldId="1321"/>
            <ac:grpSpMk id="65" creationId="{0261ADC5-1738-A429-CCB7-4CA51FE9BFC1}"/>
          </ac:grpSpMkLst>
        </pc:grpChg>
        <pc:grpChg chg="add mod">
          <ac:chgData name="권 희진" userId="9b051ea7-b388-402d-a36a-4aa50e99f981" providerId="ADAL" clId="{9A8B8850-7133-46FC-9C4A-C1A5164B8DBA}" dt="2023-05-09T01:22:56.884" v="20295" actId="1076"/>
          <ac:grpSpMkLst>
            <pc:docMk/>
            <pc:sldMk cId="2608294344" sldId="1321"/>
            <ac:grpSpMk id="70" creationId="{9E28EDAC-86B4-81E0-E898-9E138FE01C0C}"/>
          </ac:grpSpMkLst>
        </pc:grpChg>
        <pc:grpChg chg="add mod">
          <ac:chgData name="권 희진" userId="9b051ea7-b388-402d-a36a-4aa50e99f981" providerId="ADAL" clId="{9A8B8850-7133-46FC-9C4A-C1A5164B8DBA}" dt="2023-05-09T01:22:59.571" v="20296" actId="1076"/>
          <ac:grpSpMkLst>
            <pc:docMk/>
            <pc:sldMk cId="2608294344" sldId="1321"/>
            <ac:grpSpMk id="74" creationId="{B6B02D65-A071-F9A4-68CE-7AD56B183409}"/>
          </ac:grpSpMkLst>
        </pc:grpChg>
        <pc:grpChg chg="add mod">
          <ac:chgData name="권 희진" userId="9b051ea7-b388-402d-a36a-4aa50e99f981" providerId="ADAL" clId="{9A8B8850-7133-46FC-9C4A-C1A5164B8DBA}" dt="2023-05-09T01:23:03.075" v="20297" actId="1076"/>
          <ac:grpSpMkLst>
            <pc:docMk/>
            <pc:sldMk cId="2608294344" sldId="1321"/>
            <ac:grpSpMk id="78" creationId="{9EDC4BE9-7E00-8751-D94E-BF781CB4709B}"/>
          </ac:grpSpMkLst>
        </pc:grpChg>
        <pc:graphicFrameChg chg="mod modGraphic">
          <ac:chgData name="권 희진" userId="9b051ea7-b388-402d-a36a-4aa50e99f981" providerId="ADAL" clId="{9A8B8850-7133-46FC-9C4A-C1A5164B8DBA}" dt="2023-05-09T01:23:27.830" v="20338" actId="20577"/>
          <ac:graphicFrameMkLst>
            <pc:docMk/>
            <pc:sldMk cId="2608294344" sldId="1321"/>
            <ac:graphicFrameMk id="31" creationId="{95D14C95-7A98-C824-D840-2F7E828CCCDE}"/>
          </ac:graphicFrameMkLst>
        </pc:graphicFrameChg>
        <pc:graphicFrameChg chg="add del">
          <ac:chgData name="권 희진" userId="9b051ea7-b388-402d-a36a-4aa50e99f981" providerId="ADAL" clId="{9A8B8850-7133-46FC-9C4A-C1A5164B8DBA}" dt="2023-05-09T01:23:19.435" v="20308"/>
          <ac:graphicFrameMkLst>
            <pc:docMk/>
            <pc:sldMk cId="2608294344" sldId="1321"/>
            <ac:graphicFrameMk id="82" creationId="{DA8042AA-D248-D521-71A5-2A236F5D2017}"/>
          </ac:graphicFrameMkLst>
        </pc:graphicFrameChg>
        <pc:picChg chg="del">
          <ac:chgData name="권 희진" userId="9b051ea7-b388-402d-a36a-4aa50e99f981" providerId="ADAL" clId="{9A8B8850-7133-46FC-9C4A-C1A5164B8DBA}" dt="2023-05-09T01:24:50.510" v="20350" actId="478"/>
          <ac:picMkLst>
            <pc:docMk/>
            <pc:sldMk cId="2608294344" sldId="1321"/>
            <ac:picMk id="4" creationId="{BBCB3920-8D50-4175-FA77-94CDE452F3CE}"/>
          </ac:picMkLst>
        </pc:picChg>
        <pc:cxnChg chg="add mod">
          <ac:chgData name="권 희진" userId="9b051ea7-b388-402d-a36a-4aa50e99f981" providerId="ADAL" clId="{9A8B8850-7133-46FC-9C4A-C1A5164B8DBA}" dt="2023-05-09T01:13:38.982" v="20123" actId="14100"/>
          <ac:cxnSpMkLst>
            <pc:docMk/>
            <pc:sldMk cId="2608294344" sldId="1321"/>
            <ac:cxnSpMk id="11" creationId="{FC3A9926-F2AE-2034-D3F5-2CC4F89FC63F}"/>
          </ac:cxnSpMkLst>
        </pc:cxnChg>
        <pc:cxnChg chg="add mod">
          <ac:chgData name="권 희진" userId="9b051ea7-b388-402d-a36a-4aa50e99f981" providerId="ADAL" clId="{9A8B8850-7133-46FC-9C4A-C1A5164B8DBA}" dt="2023-05-09T01:19:10.007" v="20155" actId="1076"/>
          <ac:cxnSpMkLst>
            <pc:docMk/>
            <pc:sldMk cId="2608294344" sldId="1321"/>
            <ac:cxnSpMk id="20" creationId="{536EB663-C2C3-8CEB-B5DC-5BDD9E270D16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24" creationId="{4944067D-8314-BF81-8AA6-3DEF543B6CD6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25" creationId="{4F3DEC0E-0C26-5354-B0A2-F177E4479804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28" creationId="{01FFED18-6E4C-F9D8-5996-B190094140B0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29" creationId="{DA27C13F-FB73-B294-0C59-EFCD42BEA708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50" creationId="{8B7FF7B2-0C4B-E342-3264-5BE0BA54F730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51" creationId="{0C6E9219-D238-5FE6-9964-2C894633A984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54" creationId="{611D7900-EEFE-C9A6-85EF-EADAFF6A497A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55" creationId="{B9E70587-A5A6-A570-D7E2-5D63334730B3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59" creationId="{C13E460E-F33C-4D4E-E9BA-7695D6F51465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60" creationId="{1CEF71B7-FB39-6D6F-97EB-42944814A22C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63" creationId="{16997A50-8102-17E0-E6D6-D999239DF388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64" creationId="{D116C144-9086-15A9-4413-20875C5ED904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67" creationId="{D64B0288-EEAA-A680-AB74-F88FDFD4AFD0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68" creationId="{D9A021F5-40E4-3D73-D063-8447EE594F19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72" creationId="{ED1F2F1E-7836-253E-1122-359AE1A2C636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73" creationId="{8AEED584-E399-A98E-DACD-1741C076BB3C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76" creationId="{FE00251B-7496-5847-A6DC-E4949352336D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77" creationId="{707000EA-2C00-C1AA-B0D1-BB53D22F9118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80" creationId="{EA5CFA5C-6BA7-6BF1-6EE9-BC11513799F1}"/>
          </ac:cxnSpMkLst>
        </pc:cxnChg>
        <pc:cxnChg chg="mod">
          <ac:chgData name="권 희진" userId="9b051ea7-b388-402d-a36a-4aa50e99f981" providerId="ADAL" clId="{9A8B8850-7133-46FC-9C4A-C1A5164B8DBA}" dt="2023-05-09T01:22:22.877" v="20283"/>
          <ac:cxnSpMkLst>
            <pc:docMk/>
            <pc:sldMk cId="2608294344" sldId="1321"/>
            <ac:cxnSpMk id="81" creationId="{34030BB0-2069-3420-BFE5-BCFE340D966D}"/>
          </ac:cxnSpMkLst>
        </pc:cxnChg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01087522" sldId="1322"/>
        </pc:sldMkLst>
      </pc:sldChg>
      <pc:sldChg chg="add del">
        <pc:chgData name="권 희진" userId="9b051ea7-b388-402d-a36a-4aa50e99f981" providerId="ADAL" clId="{9A8B8850-7133-46FC-9C4A-C1A5164B8DBA}" dt="2023-05-30T04:58:30.488" v="23482" actId="47"/>
        <pc:sldMkLst>
          <pc:docMk/>
          <pc:sldMk cId="1579274975" sldId="1322"/>
        </pc:sldMkLst>
      </pc:sldChg>
      <pc:sldChg chg="delSp modSp add mod">
        <pc:chgData name="권 희진" userId="9b051ea7-b388-402d-a36a-4aa50e99f981" providerId="ADAL" clId="{9A8B8850-7133-46FC-9C4A-C1A5164B8DBA}" dt="2023-05-26T06:39:56.252" v="21887" actId="20577"/>
        <pc:sldMkLst>
          <pc:docMk/>
          <pc:sldMk cId="1045999064" sldId="1323"/>
        </pc:sldMkLst>
        <pc:spChg chg="mod">
          <ac:chgData name="권 희진" userId="9b051ea7-b388-402d-a36a-4aa50e99f981" providerId="ADAL" clId="{9A8B8850-7133-46FC-9C4A-C1A5164B8DBA}" dt="2023-05-26T06:13:42.401" v="21517" actId="1076"/>
          <ac:spMkLst>
            <pc:docMk/>
            <pc:sldMk cId="1045999064" sldId="1323"/>
            <ac:spMk id="7" creationId="{F3934013-55E9-18ED-9244-962CCCF8AAE9}"/>
          </ac:spMkLst>
        </pc:spChg>
        <pc:spChg chg="mod">
          <ac:chgData name="권 희진" userId="9b051ea7-b388-402d-a36a-4aa50e99f981" providerId="ADAL" clId="{9A8B8850-7133-46FC-9C4A-C1A5164B8DBA}" dt="2023-05-26T06:13:42.401" v="21517" actId="1076"/>
          <ac:spMkLst>
            <pc:docMk/>
            <pc:sldMk cId="1045999064" sldId="1323"/>
            <ac:spMk id="14" creationId="{551BCF7E-E232-1C74-0657-711E41E5072F}"/>
          </ac:spMkLst>
        </pc:spChg>
        <pc:spChg chg="mod">
          <ac:chgData name="권 희진" userId="9b051ea7-b388-402d-a36a-4aa50e99f981" providerId="ADAL" clId="{9A8B8850-7133-46FC-9C4A-C1A5164B8DBA}" dt="2023-05-26T06:39:56.252" v="21887" actId="20577"/>
          <ac:spMkLst>
            <pc:docMk/>
            <pc:sldMk cId="1045999064" sldId="1323"/>
            <ac:spMk id="16" creationId="{75210AE1-E082-5520-7AA2-B14B6996DFAD}"/>
          </ac:spMkLst>
        </pc:spChg>
        <pc:spChg chg="mod">
          <ac:chgData name="권 희진" userId="9b051ea7-b388-402d-a36a-4aa50e99f981" providerId="ADAL" clId="{9A8B8850-7133-46FC-9C4A-C1A5164B8DBA}" dt="2023-05-26T06:13:42.401" v="21517" actId="1076"/>
          <ac:spMkLst>
            <pc:docMk/>
            <pc:sldMk cId="1045999064" sldId="1323"/>
            <ac:spMk id="40" creationId="{9A72D0AD-1153-C911-0D5A-8DCEE6AA764D}"/>
          </ac:spMkLst>
        </pc:spChg>
        <pc:spChg chg="mod">
          <ac:chgData name="권 희진" userId="9b051ea7-b388-402d-a36a-4aa50e99f981" providerId="ADAL" clId="{9A8B8850-7133-46FC-9C4A-C1A5164B8DBA}" dt="2023-05-26T06:13:42.401" v="21517" actId="1076"/>
          <ac:spMkLst>
            <pc:docMk/>
            <pc:sldMk cId="1045999064" sldId="1323"/>
            <ac:spMk id="164" creationId="{DCEB77B6-7E65-BE6D-4CBC-8619DE60EA0E}"/>
          </ac:spMkLst>
        </pc:spChg>
        <pc:spChg chg="mod">
          <ac:chgData name="권 희진" userId="9b051ea7-b388-402d-a36a-4aa50e99f981" providerId="ADAL" clId="{9A8B8850-7133-46FC-9C4A-C1A5164B8DBA}" dt="2023-05-26T06:13:42.401" v="21517" actId="1076"/>
          <ac:spMkLst>
            <pc:docMk/>
            <pc:sldMk cId="1045999064" sldId="1323"/>
            <ac:spMk id="236" creationId="{33262037-B13B-32DB-FA04-B62095D48E83}"/>
          </ac:spMkLst>
        </pc:spChg>
        <pc:spChg chg="mod">
          <ac:chgData name="권 희진" userId="9b051ea7-b388-402d-a36a-4aa50e99f981" providerId="ADAL" clId="{9A8B8850-7133-46FC-9C4A-C1A5164B8DBA}" dt="2023-05-26T06:13:42.401" v="21517" actId="1076"/>
          <ac:spMkLst>
            <pc:docMk/>
            <pc:sldMk cId="1045999064" sldId="1323"/>
            <ac:spMk id="237" creationId="{799A33F8-71E5-B138-0147-26118AFC934E}"/>
          </ac:spMkLst>
        </pc:spChg>
        <pc:spChg chg="mod">
          <ac:chgData name="권 희진" userId="9b051ea7-b388-402d-a36a-4aa50e99f981" providerId="ADAL" clId="{9A8B8850-7133-46FC-9C4A-C1A5164B8DBA}" dt="2023-05-26T06:13:42.401" v="21517" actId="1076"/>
          <ac:spMkLst>
            <pc:docMk/>
            <pc:sldMk cId="1045999064" sldId="1323"/>
            <ac:spMk id="249" creationId="{D5B3B273-1DB4-CB75-74CC-6C8706D5F473}"/>
          </ac:spMkLst>
        </pc:spChg>
        <pc:spChg chg="mod">
          <ac:chgData name="권 희진" userId="9b051ea7-b388-402d-a36a-4aa50e99f981" providerId="ADAL" clId="{9A8B8850-7133-46FC-9C4A-C1A5164B8DBA}" dt="2023-05-26T06:13:42.401" v="21517" actId="1076"/>
          <ac:spMkLst>
            <pc:docMk/>
            <pc:sldMk cId="1045999064" sldId="1323"/>
            <ac:spMk id="250" creationId="{B6D23962-89F2-3A31-FD4E-9DFF66F648E4}"/>
          </ac:spMkLst>
        </pc:spChg>
        <pc:spChg chg="mod">
          <ac:chgData name="권 희진" userId="9b051ea7-b388-402d-a36a-4aa50e99f981" providerId="ADAL" clId="{9A8B8850-7133-46FC-9C4A-C1A5164B8DBA}" dt="2023-05-26T06:13:42.401" v="21517" actId="1076"/>
          <ac:spMkLst>
            <pc:docMk/>
            <pc:sldMk cId="1045999064" sldId="1323"/>
            <ac:spMk id="258" creationId="{D25CFDC7-C717-A5CB-0E4F-4AFE97A50DA3}"/>
          </ac:spMkLst>
        </pc:spChg>
        <pc:spChg chg="mod">
          <ac:chgData name="권 희진" userId="9b051ea7-b388-402d-a36a-4aa50e99f981" providerId="ADAL" clId="{9A8B8850-7133-46FC-9C4A-C1A5164B8DBA}" dt="2023-05-26T06:13:42.401" v="21517" actId="1076"/>
          <ac:spMkLst>
            <pc:docMk/>
            <pc:sldMk cId="1045999064" sldId="1323"/>
            <ac:spMk id="262" creationId="{CA7F7364-0FB6-7C83-C5BC-B2828315A934}"/>
          </ac:spMkLst>
        </pc:spChg>
        <pc:spChg chg="mod">
          <ac:chgData name="권 희진" userId="9b051ea7-b388-402d-a36a-4aa50e99f981" providerId="ADAL" clId="{9A8B8850-7133-46FC-9C4A-C1A5164B8DBA}" dt="2023-05-26T06:13:42.401" v="21517" actId="1076"/>
          <ac:spMkLst>
            <pc:docMk/>
            <pc:sldMk cId="1045999064" sldId="1323"/>
            <ac:spMk id="264" creationId="{40746241-2A6E-B777-05B9-DE351B0C25AA}"/>
          </ac:spMkLst>
        </pc:spChg>
        <pc:spChg chg="mod">
          <ac:chgData name="권 희진" userId="9b051ea7-b388-402d-a36a-4aa50e99f981" providerId="ADAL" clId="{9A8B8850-7133-46FC-9C4A-C1A5164B8DBA}" dt="2023-05-26T06:13:42.401" v="21517" actId="1076"/>
          <ac:spMkLst>
            <pc:docMk/>
            <pc:sldMk cId="1045999064" sldId="1323"/>
            <ac:spMk id="265" creationId="{939F0DEA-299A-1B66-24D6-2F64B011CC73}"/>
          </ac:spMkLst>
        </pc:spChg>
        <pc:spChg chg="mod">
          <ac:chgData name="권 희진" userId="9b051ea7-b388-402d-a36a-4aa50e99f981" providerId="ADAL" clId="{9A8B8850-7133-46FC-9C4A-C1A5164B8DBA}" dt="2023-05-26T06:13:42.401" v="21517" actId="1076"/>
          <ac:spMkLst>
            <pc:docMk/>
            <pc:sldMk cId="1045999064" sldId="1323"/>
            <ac:spMk id="266" creationId="{F89A88F9-B9C1-11DB-B795-75D3EFF2AA7E}"/>
          </ac:spMkLst>
        </pc:spChg>
        <pc:spChg chg="mod">
          <ac:chgData name="권 희진" userId="9b051ea7-b388-402d-a36a-4aa50e99f981" providerId="ADAL" clId="{9A8B8850-7133-46FC-9C4A-C1A5164B8DBA}" dt="2023-05-26T06:13:42.401" v="21517" actId="1076"/>
          <ac:spMkLst>
            <pc:docMk/>
            <pc:sldMk cId="1045999064" sldId="1323"/>
            <ac:spMk id="267" creationId="{21562B76-D0AD-6206-5166-AAE49AAB09BF}"/>
          </ac:spMkLst>
        </pc:spChg>
        <pc:spChg chg="mod">
          <ac:chgData name="권 희진" userId="9b051ea7-b388-402d-a36a-4aa50e99f981" providerId="ADAL" clId="{9A8B8850-7133-46FC-9C4A-C1A5164B8DBA}" dt="2023-05-26T06:13:42.401" v="21517" actId="1076"/>
          <ac:spMkLst>
            <pc:docMk/>
            <pc:sldMk cId="1045999064" sldId="1323"/>
            <ac:spMk id="268" creationId="{80C24CA0-9D73-1694-97AD-EC5FC3F5B7E7}"/>
          </ac:spMkLst>
        </pc:spChg>
        <pc:spChg chg="mod">
          <ac:chgData name="권 희진" userId="9b051ea7-b388-402d-a36a-4aa50e99f981" providerId="ADAL" clId="{9A8B8850-7133-46FC-9C4A-C1A5164B8DBA}" dt="2023-05-26T06:13:42.401" v="21517" actId="1076"/>
          <ac:spMkLst>
            <pc:docMk/>
            <pc:sldMk cId="1045999064" sldId="1323"/>
            <ac:spMk id="269" creationId="{B9556556-DC93-59DE-0775-A39DA48EA6FE}"/>
          </ac:spMkLst>
        </pc:spChg>
        <pc:grpChg chg="del">
          <ac:chgData name="권 희진" userId="9b051ea7-b388-402d-a36a-4aa50e99f981" providerId="ADAL" clId="{9A8B8850-7133-46FC-9C4A-C1A5164B8DBA}" dt="2023-05-26T06:11:39.237" v="21498" actId="478"/>
          <ac:grpSpMkLst>
            <pc:docMk/>
            <pc:sldMk cId="1045999064" sldId="1323"/>
            <ac:grpSpMk id="70" creationId="{3B94A4B8-1807-32A0-B84B-104B59559F4B}"/>
          </ac:grpSpMkLst>
        </pc:grpChg>
        <pc:grpChg chg="del">
          <ac:chgData name="권 희진" userId="9b051ea7-b388-402d-a36a-4aa50e99f981" providerId="ADAL" clId="{9A8B8850-7133-46FC-9C4A-C1A5164B8DBA}" dt="2023-05-26T06:11:39.237" v="21498" actId="478"/>
          <ac:grpSpMkLst>
            <pc:docMk/>
            <pc:sldMk cId="1045999064" sldId="1323"/>
            <ac:grpSpMk id="88" creationId="{E4DAEAF5-D4B0-6D57-52E7-F0D8DDEB612B}"/>
          </ac:grpSpMkLst>
        </pc:grpChg>
        <pc:grpChg chg="del">
          <ac:chgData name="권 희진" userId="9b051ea7-b388-402d-a36a-4aa50e99f981" providerId="ADAL" clId="{9A8B8850-7133-46FC-9C4A-C1A5164B8DBA}" dt="2023-05-26T06:11:33.129" v="21495" actId="478"/>
          <ac:grpSpMkLst>
            <pc:docMk/>
            <pc:sldMk cId="1045999064" sldId="1323"/>
            <ac:grpSpMk id="116" creationId="{127F6FDB-509C-6457-6D01-D579EE4AC1E0}"/>
          </ac:grpSpMkLst>
        </pc:grpChg>
        <pc:grpChg chg="del">
          <ac:chgData name="권 희진" userId="9b051ea7-b388-402d-a36a-4aa50e99f981" providerId="ADAL" clId="{9A8B8850-7133-46FC-9C4A-C1A5164B8DBA}" dt="2023-05-26T06:11:29.642" v="21491" actId="478"/>
          <ac:grpSpMkLst>
            <pc:docMk/>
            <pc:sldMk cId="1045999064" sldId="1323"/>
            <ac:grpSpMk id="122" creationId="{DFA7ADE3-5726-5EC5-48EA-D9D781A37F74}"/>
          </ac:grpSpMkLst>
        </pc:grpChg>
        <pc:grpChg chg="del">
          <ac:chgData name="권 희진" userId="9b051ea7-b388-402d-a36a-4aa50e99f981" providerId="ADAL" clId="{9A8B8850-7133-46FC-9C4A-C1A5164B8DBA}" dt="2023-05-26T06:11:42.817" v="21500" actId="478"/>
          <ac:grpSpMkLst>
            <pc:docMk/>
            <pc:sldMk cId="1045999064" sldId="1323"/>
            <ac:grpSpMk id="125" creationId="{7B8FCE51-E4EC-C7C6-5943-DC6F00E3F738}"/>
          </ac:grpSpMkLst>
        </pc:grpChg>
        <pc:grpChg chg="del">
          <ac:chgData name="권 희진" userId="9b051ea7-b388-402d-a36a-4aa50e99f981" providerId="ADAL" clId="{9A8B8850-7133-46FC-9C4A-C1A5164B8DBA}" dt="2023-05-26T06:11:30.607" v="21492" actId="478"/>
          <ac:grpSpMkLst>
            <pc:docMk/>
            <pc:sldMk cId="1045999064" sldId="1323"/>
            <ac:grpSpMk id="132" creationId="{D47D0DB3-C2F3-CB4F-57D9-138FED92214E}"/>
          </ac:grpSpMkLst>
        </pc:grpChg>
        <pc:grpChg chg="del">
          <ac:chgData name="권 희진" userId="9b051ea7-b388-402d-a36a-4aa50e99f981" providerId="ADAL" clId="{9A8B8850-7133-46FC-9C4A-C1A5164B8DBA}" dt="2023-05-26T06:11:31.440" v="21493" actId="478"/>
          <ac:grpSpMkLst>
            <pc:docMk/>
            <pc:sldMk cId="1045999064" sldId="1323"/>
            <ac:grpSpMk id="133" creationId="{FAEA601A-04FD-7E8B-7540-320E6E4345C0}"/>
          </ac:grpSpMkLst>
        </pc:grpChg>
        <pc:grpChg chg="del">
          <ac:chgData name="권 희진" userId="9b051ea7-b388-402d-a36a-4aa50e99f981" providerId="ADAL" clId="{9A8B8850-7133-46FC-9C4A-C1A5164B8DBA}" dt="2023-05-26T06:11:35.495" v="21496" actId="478"/>
          <ac:grpSpMkLst>
            <pc:docMk/>
            <pc:sldMk cId="1045999064" sldId="1323"/>
            <ac:grpSpMk id="143" creationId="{22F6CD4A-89F0-8903-80F8-E9E94E5B0AA7}"/>
          </ac:grpSpMkLst>
        </pc:grpChg>
        <pc:grpChg chg="del">
          <ac:chgData name="권 희진" userId="9b051ea7-b388-402d-a36a-4aa50e99f981" providerId="ADAL" clId="{9A8B8850-7133-46FC-9C4A-C1A5164B8DBA}" dt="2023-05-26T06:11:41.543" v="21499" actId="478"/>
          <ac:grpSpMkLst>
            <pc:docMk/>
            <pc:sldMk cId="1045999064" sldId="1323"/>
            <ac:grpSpMk id="146" creationId="{2F3434E9-5D80-530A-F370-215593E9812B}"/>
          </ac:grpSpMkLst>
        </pc:grpChg>
        <pc:grpChg chg="del">
          <ac:chgData name="권 희진" userId="9b051ea7-b388-402d-a36a-4aa50e99f981" providerId="ADAL" clId="{9A8B8850-7133-46FC-9C4A-C1A5164B8DBA}" dt="2023-05-26T06:11:23.363" v="21485" actId="478"/>
          <ac:grpSpMkLst>
            <pc:docMk/>
            <pc:sldMk cId="1045999064" sldId="1323"/>
            <ac:grpSpMk id="160" creationId="{DFDE0470-F2BA-2D6C-545C-D8F993721059}"/>
          </ac:grpSpMkLst>
        </pc:grpChg>
        <pc:grpChg chg="mod">
          <ac:chgData name="권 희진" userId="9b051ea7-b388-402d-a36a-4aa50e99f981" providerId="ADAL" clId="{9A8B8850-7133-46FC-9C4A-C1A5164B8DBA}" dt="2023-05-26T06:13:42.401" v="21517" actId="1076"/>
          <ac:grpSpMkLst>
            <pc:docMk/>
            <pc:sldMk cId="1045999064" sldId="1323"/>
            <ac:grpSpMk id="240" creationId="{1BFDAF43-EF01-B947-2CFC-7EA5F2E9295C}"/>
          </ac:grpSpMkLst>
        </pc:grpChg>
        <pc:grpChg chg="mod">
          <ac:chgData name="권 희진" userId="9b051ea7-b388-402d-a36a-4aa50e99f981" providerId="ADAL" clId="{9A8B8850-7133-46FC-9C4A-C1A5164B8DBA}" dt="2023-05-26T06:13:42.401" v="21517" actId="1076"/>
          <ac:grpSpMkLst>
            <pc:docMk/>
            <pc:sldMk cId="1045999064" sldId="1323"/>
            <ac:grpSpMk id="243" creationId="{7B50504E-21D8-AC56-CA0E-AB1594FD7765}"/>
          </ac:grpSpMkLst>
        </pc:grpChg>
        <pc:grpChg chg="mod">
          <ac:chgData name="권 희진" userId="9b051ea7-b388-402d-a36a-4aa50e99f981" providerId="ADAL" clId="{9A8B8850-7133-46FC-9C4A-C1A5164B8DBA}" dt="2023-05-26T06:13:42.401" v="21517" actId="1076"/>
          <ac:grpSpMkLst>
            <pc:docMk/>
            <pc:sldMk cId="1045999064" sldId="1323"/>
            <ac:grpSpMk id="246" creationId="{90BB97FE-E32F-23F2-4B72-4385C2066E99}"/>
          </ac:grpSpMkLst>
        </pc:grpChg>
        <pc:grpChg chg="mod">
          <ac:chgData name="권 희진" userId="9b051ea7-b388-402d-a36a-4aa50e99f981" providerId="ADAL" clId="{9A8B8850-7133-46FC-9C4A-C1A5164B8DBA}" dt="2023-05-26T06:13:42.401" v="21517" actId="1076"/>
          <ac:grpSpMkLst>
            <pc:docMk/>
            <pc:sldMk cId="1045999064" sldId="1323"/>
            <ac:grpSpMk id="252" creationId="{B78F9868-FA67-847A-D6BA-27A3D73B95DF}"/>
          </ac:grpSpMkLst>
        </pc:grpChg>
        <pc:grpChg chg="mod">
          <ac:chgData name="권 희진" userId="9b051ea7-b388-402d-a36a-4aa50e99f981" providerId="ADAL" clId="{9A8B8850-7133-46FC-9C4A-C1A5164B8DBA}" dt="2023-05-26T06:13:42.401" v="21517" actId="1076"/>
          <ac:grpSpMkLst>
            <pc:docMk/>
            <pc:sldMk cId="1045999064" sldId="1323"/>
            <ac:grpSpMk id="255" creationId="{F1AD07F6-8DC8-500C-0D36-310D633729C3}"/>
          </ac:grpSpMkLst>
        </pc:grpChg>
        <pc:grpChg chg="mod">
          <ac:chgData name="권 희진" userId="9b051ea7-b388-402d-a36a-4aa50e99f981" providerId="ADAL" clId="{9A8B8850-7133-46FC-9C4A-C1A5164B8DBA}" dt="2023-05-26T06:13:42.401" v="21517" actId="1076"/>
          <ac:grpSpMkLst>
            <pc:docMk/>
            <pc:sldMk cId="1045999064" sldId="1323"/>
            <ac:grpSpMk id="259" creationId="{395E37BB-602D-229A-82B0-16009EBC4465}"/>
          </ac:grpSpMkLst>
        </pc:grpChg>
        <pc:graphicFrameChg chg="del">
          <ac:chgData name="권 희진" userId="9b051ea7-b388-402d-a36a-4aa50e99f981" providerId="ADAL" clId="{9A8B8850-7133-46FC-9C4A-C1A5164B8DBA}" dt="2023-05-26T06:13:34.635" v="21515" actId="478"/>
          <ac:graphicFrameMkLst>
            <pc:docMk/>
            <pc:sldMk cId="1045999064" sldId="1323"/>
            <ac:graphicFrameMk id="42" creationId="{BF96FF7E-CB07-B23F-7B2F-06F6AFDFABD9}"/>
          </ac:graphicFrameMkLst>
        </pc:graphicFrameChg>
        <pc:picChg chg="mod">
          <ac:chgData name="권 희진" userId="9b051ea7-b388-402d-a36a-4aa50e99f981" providerId="ADAL" clId="{9A8B8850-7133-46FC-9C4A-C1A5164B8DBA}" dt="2023-05-26T06:13:42.401" v="21517" actId="1076"/>
          <ac:picMkLst>
            <pc:docMk/>
            <pc:sldMk cId="1045999064" sldId="1323"/>
            <ac:picMk id="12" creationId="{4571B0B0-3907-E7FB-8E47-1D4A698215BA}"/>
          </ac:picMkLst>
        </pc:picChg>
        <pc:picChg chg="del">
          <ac:chgData name="권 희진" userId="9b051ea7-b388-402d-a36a-4aa50e99f981" providerId="ADAL" clId="{9A8B8850-7133-46FC-9C4A-C1A5164B8DBA}" dt="2023-05-26T06:13:36.638" v="21516" actId="478"/>
          <ac:picMkLst>
            <pc:docMk/>
            <pc:sldMk cId="1045999064" sldId="1323"/>
            <ac:picMk id="43" creationId="{BFC8E0D9-EE09-CD39-87A9-462F4A79C965}"/>
          </ac:picMkLst>
        </pc:picChg>
        <pc:picChg chg="del">
          <ac:chgData name="권 희진" userId="9b051ea7-b388-402d-a36a-4aa50e99f981" providerId="ADAL" clId="{9A8B8850-7133-46FC-9C4A-C1A5164B8DBA}" dt="2023-05-26T06:13:36.638" v="21516" actId="478"/>
          <ac:picMkLst>
            <pc:docMk/>
            <pc:sldMk cId="1045999064" sldId="1323"/>
            <ac:picMk id="44" creationId="{24449124-CE65-1E90-79D9-8E9EAF46C4DC}"/>
          </ac:picMkLst>
        </pc:picChg>
        <pc:picChg chg="mod">
          <ac:chgData name="권 희진" userId="9b051ea7-b388-402d-a36a-4aa50e99f981" providerId="ADAL" clId="{9A8B8850-7133-46FC-9C4A-C1A5164B8DBA}" dt="2023-05-26T06:13:42.401" v="21517" actId="1076"/>
          <ac:picMkLst>
            <pc:docMk/>
            <pc:sldMk cId="1045999064" sldId="1323"/>
            <ac:picMk id="69" creationId="{27BF13E8-D51D-1DCB-9F37-48C3F87FE1A7}"/>
          </ac:picMkLst>
        </pc:picChg>
        <pc:picChg chg="mod">
          <ac:chgData name="권 희진" userId="9b051ea7-b388-402d-a36a-4aa50e99f981" providerId="ADAL" clId="{9A8B8850-7133-46FC-9C4A-C1A5164B8DBA}" dt="2023-05-26T06:13:42.401" v="21517" actId="1076"/>
          <ac:picMkLst>
            <pc:docMk/>
            <pc:sldMk cId="1045999064" sldId="1323"/>
            <ac:picMk id="238" creationId="{F4A9CADD-4D9D-1789-D93D-486253AFBC3B}"/>
          </ac:picMkLst>
        </pc:picChg>
        <pc:picChg chg="mod">
          <ac:chgData name="권 희진" userId="9b051ea7-b388-402d-a36a-4aa50e99f981" providerId="ADAL" clId="{9A8B8850-7133-46FC-9C4A-C1A5164B8DBA}" dt="2023-05-26T06:13:42.401" v="21517" actId="1076"/>
          <ac:picMkLst>
            <pc:docMk/>
            <pc:sldMk cId="1045999064" sldId="1323"/>
            <ac:picMk id="239" creationId="{CE77F3F6-69C0-A243-0BA8-A8E448295946}"/>
          </ac:picMkLst>
        </pc:picChg>
        <pc:picChg chg="mod">
          <ac:chgData name="권 희진" userId="9b051ea7-b388-402d-a36a-4aa50e99f981" providerId="ADAL" clId="{9A8B8850-7133-46FC-9C4A-C1A5164B8DBA}" dt="2023-05-26T06:13:42.401" v="21517" actId="1076"/>
          <ac:picMkLst>
            <pc:docMk/>
            <pc:sldMk cId="1045999064" sldId="1323"/>
            <ac:picMk id="251" creationId="{1C8EBD90-1BFD-D756-F4AD-1F2A68BDA431}"/>
          </ac:picMkLst>
        </pc:picChg>
        <pc:inkChg chg="del">
          <ac:chgData name="권 희진" userId="9b051ea7-b388-402d-a36a-4aa50e99f981" providerId="ADAL" clId="{9A8B8850-7133-46FC-9C4A-C1A5164B8DBA}" dt="2023-05-26T06:11:39.237" v="21498" actId="478"/>
          <ac:inkMkLst>
            <pc:docMk/>
            <pc:sldMk cId="1045999064" sldId="1323"/>
            <ac:inkMk id="15" creationId="{01FD56DD-38ED-0343-CCD8-963437FCADD0}"/>
          </ac:inkMkLst>
        </pc:inkChg>
        <pc:inkChg chg="del">
          <ac:chgData name="권 희진" userId="9b051ea7-b388-402d-a36a-4aa50e99f981" providerId="ADAL" clId="{9A8B8850-7133-46FC-9C4A-C1A5164B8DBA}" dt="2023-05-26T06:11:36.138" v="21497" actId="478"/>
          <ac:inkMkLst>
            <pc:docMk/>
            <pc:sldMk cId="1045999064" sldId="1323"/>
            <ac:inkMk id="117" creationId="{F3B89808-BE07-3F3D-175F-E9ED8140FE92}"/>
          </ac:inkMkLst>
        </pc:inkChg>
        <pc:inkChg chg="del">
          <ac:chgData name="권 희진" userId="9b051ea7-b388-402d-a36a-4aa50e99f981" providerId="ADAL" clId="{9A8B8850-7133-46FC-9C4A-C1A5164B8DBA}" dt="2023-05-26T06:11:32.455" v="21494" actId="478"/>
          <ac:inkMkLst>
            <pc:docMk/>
            <pc:sldMk cId="1045999064" sldId="1323"/>
            <ac:inkMk id="131" creationId="{A7403D9F-E2DF-2FD0-140C-F16F3D9C9CB4}"/>
          </ac:inkMkLst>
        </pc:inkChg>
        <pc:inkChg chg="del">
          <ac:chgData name="권 희진" userId="9b051ea7-b388-402d-a36a-4aa50e99f981" providerId="ADAL" clId="{9A8B8850-7133-46FC-9C4A-C1A5164B8DBA}" dt="2023-05-26T06:11:25.407" v="21487" actId="478"/>
          <ac:inkMkLst>
            <pc:docMk/>
            <pc:sldMk cId="1045999064" sldId="1323"/>
            <ac:inkMk id="150" creationId="{A7D052E9-A49C-7CA6-9B55-7F4AC3C731EB}"/>
          </ac:inkMkLst>
        </pc:inkChg>
        <pc:inkChg chg="del">
          <ac:chgData name="권 희진" userId="9b051ea7-b388-402d-a36a-4aa50e99f981" providerId="ADAL" clId="{9A8B8850-7133-46FC-9C4A-C1A5164B8DBA}" dt="2023-05-26T06:11:26.467" v="21489" actId="478"/>
          <ac:inkMkLst>
            <pc:docMk/>
            <pc:sldMk cId="1045999064" sldId="1323"/>
            <ac:inkMk id="151" creationId="{D48F241F-4AE0-AFAE-15F2-D7C92E2FF816}"/>
          </ac:inkMkLst>
        </pc:inkChg>
        <pc:inkChg chg="del">
          <ac:chgData name="권 희진" userId="9b051ea7-b388-402d-a36a-4aa50e99f981" providerId="ADAL" clId="{9A8B8850-7133-46FC-9C4A-C1A5164B8DBA}" dt="2023-05-26T06:11:28.108" v="21490" actId="478"/>
          <ac:inkMkLst>
            <pc:docMk/>
            <pc:sldMk cId="1045999064" sldId="1323"/>
            <ac:inkMk id="154" creationId="{D51AA93B-EA62-251A-5B42-610F7842FFB5}"/>
          </ac:inkMkLst>
        </pc:inkChg>
        <pc:inkChg chg="del">
          <ac:chgData name="권 희진" userId="9b051ea7-b388-402d-a36a-4aa50e99f981" providerId="ADAL" clId="{9A8B8850-7133-46FC-9C4A-C1A5164B8DBA}" dt="2023-05-26T06:11:25.916" v="21488" actId="478"/>
          <ac:inkMkLst>
            <pc:docMk/>
            <pc:sldMk cId="1045999064" sldId="1323"/>
            <ac:inkMk id="155" creationId="{F97A332E-E01A-6D6A-74A0-5577BE753987}"/>
          </ac:inkMkLst>
        </pc:inkChg>
        <pc:inkChg chg="del">
          <ac:chgData name="권 희진" userId="9b051ea7-b388-402d-a36a-4aa50e99f981" providerId="ADAL" clId="{9A8B8850-7133-46FC-9C4A-C1A5164B8DBA}" dt="2023-05-26T06:11:28.108" v="21490" actId="478"/>
          <ac:inkMkLst>
            <pc:docMk/>
            <pc:sldMk cId="1045999064" sldId="1323"/>
            <ac:inkMk id="156" creationId="{0F0D732D-19D3-EF5C-B4ED-FA5860563FEA}"/>
          </ac:inkMkLst>
        </pc:inkChg>
        <pc:inkChg chg="del">
          <ac:chgData name="권 희진" userId="9b051ea7-b388-402d-a36a-4aa50e99f981" providerId="ADAL" clId="{9A8B8850-7133-46FC-9C4A-C1A5164B8DBA}" dt="2023-05-26T06:11:24.665" v="21486" actId="478"/>
          <ac:inkMkLst>
            <pc:docMk/>
            <pc:sldMk cId="1045999064" sldId="1323"/>
            <ac:inkMk id="157" creationId="{E0B80BEB-F0E2-9FD7-1537-54C9660B21EC}"/>
          </ac:inkMkLst>
        </pc:inkChg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462132156" sldId="1323"/>
        </pc:sldMkLst>
      </pc:sldChg>
      <pc:sldChg chg="addSp delSp modSp add del mod">
        <pc:chgData name="권 희진" userId="9b051ea7-b388-402d-a36a-4aa50e99f981" providerId="ADAL" clId="{9A8B8850-7133-46FC-9C4A-C1A5164B8DBA}" dt="2023-05-26T06:40:14.110" v="21898" actId="47"/>
        <pc:sldMkLst>
          <pc:docMk/>
          <pc:sldMk cId="2956823540" sldId="1324"/>
        </pc:sldMkLst>
        <pc:spChg chg="add mod">
          <ac:chgData name="권 희진" userId="9b051ea7-b388-402d-a36a-4aa50e99f981" providerId="ADAL" clId="{9A8B8850-7133-46FC-9C4A-C1A5164B8DBA}" dt="2023-05-26T06:17:19.334" v="21542"/>
          <ac:spMkLst>
            <pc:docMk/>
            <pc:sldMk cId="2956823540" sldId="1324"/>
            <ac:spMk id="4" creationId="{1D07D750-5D37-2F76-519E-A16510C49E8E}"/>
          </ac:spMkLst>
        </pc:spChg>
        <pc:spChg chg="add mod">
          <ac:chgData name="권 희진" userId="9b051ea7-b388-402d-a36a-4aa50e99f981" providerId="ADAL" clId="{9A8B8850-7133-46FC-9C4A-C1A5164B8DBA}" dt="2023-05-26T06:17:19.334" v="21542"/>
          <ac:spMkLst>
            <pc:docMk/>
            <pc:sldMk cId="2956823540" sldId="1324"/>
            <ac:spMk id="5" creationId="{79CD0131-0831-8896-DA5F-235279E7EF45}"/>
          </ac:spMkLst>
        </pc:spChg>
        <pc:spChg chg="add mod">
          <ac:chgData name="권 희진" userId="9b051ea7-b388-402d-a36a-4aa50e99f981" providerId="ADAL" clId="{9A8B8850-7133-46FC-9C4A-C1A5164B8DBA}" dt="2023-05-26T06:20:32.560" v="21544" actId="1076"/>
          <ac:spMkLst>
            <pc:docMk/>
            <pc:sldMk cId="2956823540" sldId="1324"/>
            <ac:spMk id="6" creationId="{97A9A323-765C-72FC-F123-D43E7B04D967}"/>
          </ac:spMkLst>
        </pc:spChg>
        <pc:spChg chg="add mod">
          <ac:chgData name="권 희진" userId="9b051ea7-b388-402d-a36a-4aa50e99f981" providerId="ADAL" clId="{9A8B8850-7133-46FC-9C4A-C1A5164B8DBA}" dt="2023-05-26T06:20:32.560" v="21544" actId="1076"/>
          <ac:spMkLst>
            <pc:docMk/>
            <pc:sldMk cId="2956823540" sldId="1324"/>
            <ac:spMk id="8" creationId="{1E972F6D-8F67-9602-E09A-2960A2DCB27E}"/>
          </ac:spMkLst>
        </pc:spChg>
        <pc:spChg chg="add mod">
          <ac:chgData name="권 희진" userId="9b051ea7-b388-402d-a36a-4aa50e99f981" providerId="ADAL" clId="{9A8B8850-7133-46FC-9C4A-C1A5164B8DBA}" dt="2023-05-26T06:20:32.560" v="21544" actId="1076"/>
          <ac:spMkLst>
            <pc:docMk/>
            <pc:sldMk cId="2956823540" sldId="1324"/>
            <ac:spMk id="9" creationId="{E8EA461A-2776-B921-5609-4885678BC2B8}"/>
          </ac:spMkLst>
        </pc:spChg>
        <pc:spChg chg="add mod">
          <ac:chgData name="권 희진" userId="9b051ea7-b388-402d-a36a-4aa50e99f981" providerId="ADAL" clId="{9A8B8850-7133-46FC-9C4A-C1A5164B8DBA}" dt="2023-05-26T06:20:32.560" v="21544" actId="1076"/>
          <ac:spMkLst>
            <pc:docMk/>
            <pc:sldMk cId="2956823540" sldId="1324"/>
            <ac:spMk id="10" creationId="{5327F871-C8C4-DE00-6521-50A2AF5BBA86}"/>
          </ac:spMkLst>
        </pc:spChg>
        <pc:spChg chg="add mod">
          <ac:chgData name="권 희진" userId="9b051ea7-b388-402d-a36a-4aa50e99f981" providerId="ADAL" clId="{9A8B8850-7133-46FC-9C4A-C1A5164B8DBA}" dt="2023-05-26T06:20:32.560" v="21544" actId="1076"/>
          <ac:spMkLst>
            <pc:docMk/>
            <pc:sldMk cId="2956823540" sldId="1324"/>
            <ac:spMk id="13" creationId="{0F38815E-4639-B8E5-34BC-D8D7B8FA0981}"/>
          </ac:spMkLst>
        </pc:spChg>
        <pc:spChg chg="add mod">
          <ac:chgData name="권 희진" userId="9b051ea7-b388-402d-a36a-4aa50e99f981" providerId="ADAL" clId="{9A8B8850-7133-46FC-9C4A-C1A5164B8DBA}" dt="2023-05-26T06:20:32.560" v="21544" actId="1076"/>
          <ac:spMkLst>
            <pc:docMk/>
            <pc:sldMk cId="2956823540" sldId="1324"/>
            <ac:spMk id="15" creationId="{6BD95A44-9844-99A5-EFCE-42C0A8457CEB}"/>
          </ac:spMkLst>
        </pc:spChg>
        <pc:spChg chg="add mod">
          <ac:chgData name="권 희진" userId="9b051ea7-b388-402d-a36a-4aa50e99f981" providerId="ADAL" clId="{9A8B8850-7133-46FC-9C4A-C1A5164B8DBA}" dt="2023-05-26T06:20:32.560" v="21544" actId="1076"/>
          <ac:spMkLst>
            <pc:docMk/>
            <pc:sldMk cId="2956823540" sldId="1324"/>
            <ac:spMk id="17" creationId="{A8C41F89-324F-4C35-EE2D-70E949D1533D}"/>
          </ac:spMkLst>
        </pc:spChg>
        <pc:spChg chg="add mod">
          <ac:chgData name="권 희진" userId="9b051ea7-b388-402d-a36a-4aa50e99f981" providerId="ADAL" clId="{9A8B8850-7133-46FC-9C4A-C1A5164B8DBA}" dt="2023-05-26T06:20:32.560" v="21544" actId="1076"/>
          <ac:spMkLst>
            <pc:docMk/>
            <pc:sldMk cId="2956823540" sldId="1324"/>
            <ac:spMk id="18" creationId="{A224C4F2-A4D1-C3BD-2F83-F87D1FC64FAB}"/>
          </ac:spMkLst>
        </pc:spChg>
        <pc:spChg chg="add mod">
          <ac:chgData name="권 희진" userId="9b051ea7-b388-402d-a36a-4aa50e99f981" providerId="ADAL" clId="{9A8B8850-7133-46FC-9C4A-C1A5164B8DBA}" dt="2023-05-26T06:20:32.560" v="21544" actId="1076"/>
          <ac:spMkLst>
            <pc:docMk/>
            <pc:sldMk cId="2956823540" sldId="1324"/>
            <ac:spMk id="19" creationId="{B4274723-4D8D-B8D5-ED63-B540FCD960BF}"/>
          </ac:spMkLst>
        </pc:spChg>
        <pc:spChg chg="add mod">
          <ac:chgData name="권 희진" userId="9b051ea7-b388-402d-a36a-4aa50e99f981" providerId="ADAL" clId="{9A8B8850-7133-46FC-9C4A-C1A5164B8DBA}" dt="2023-05-26T06:20:32.560" v="21544" actId="1076"/>
          <ac:spMkLst>
            <pc:docMk/>
            <pc:sldMk cId="2956823540" sldId="1324"/>
            <ac:spMk id="20" creationId="{E3AD33B3-85D6-486A-4BBE-68BB99CF72D6}"/>
          </ac:spMkLst>
        </pc:spChg>
        <pc:spChg chg="add mod">
          <ac:chgData name="권 희진" userId="9b051ea7-b388-402d-a36a-4aa50e99f981" providerId="ADAL" clId="{9A8B8850-7133-46FC-9C4A-C1A5164B8DBA}" dt="2023-05-26T06:20:32.560" v="21544" actId="1076"/>
          <ac:spMkLst>
            <pc:docMk/>
            <pc:sldMk cId="2956823540" sldId="1324"/>
            <ac:spMk id="21" creationId="{11F3846D-1593-A9F2-ACD8-EF31D5242101}"/>
          </ac:spMkLst>
        </pc:spChg>
        <pc:spChg chg="add mod">
          <ac:chgData name="권 희진" userId="9b051ea7-b388-402d-a36a-4aa50e99f981" providerId="ADAL" clId="{9A8B8850-7133-46FC-9C4A-C1A5164B8DBA}" dt="2023-05-26T06:20:32.560" v="21544" actId="1076"/>
          <ac:spMkLst>
            <pc:docMk/>
            <pc:sldMk cId="2956823540" sldId="1324"/>
            <ac:spMk id="22" creationId="{725EB25A-3C28-9107-B48D-E0EB69D7073C}"/>
          </ac:spMkLst>
        </pc:spChg>
        <pc:spChg chg="del">
          <ac:chgData name="권 희진" userId="9b051ea7-b388-402d-a36a-4aa50e99f981" providerId="ADAL" clId="{9A8B8850-7133-46FC-9C4A-C1A5164B8DBA}" dt="2023-05-26T06:17:03.677" v="21538" actId="478"/>
          <ac:spMkLst>
            <pc:docMk/>
            <pc:sldMk cId="2956823540" sldId="1324"/>
            <ac:spMk id="265" creationId="{939F0DEA-299A-1B66-24D6-2F64B011CC73}"/>
          </ac:spMkLst>
        </pc:spChg>
        <pc:spChg chg="del">
          <ac:chgData name="권 희진" userId="9b051ea7-b388-402d-a36a-4aa50e99f981" providerId="ADAL" clId="{9A8B8850-7133-46FC-9C4A-C1A5164B8DBA}" dt="2023-05-26T06:17:02.457" v="21537" actId="478"/>
          <ac:spMkLst>
            <pc:docMk/>
            <pc:sldMk cId="2956823540" sldId="1324"/>
            <ac:spMk id="266" creationId="{F89A88F9-B9C1-11DB-B795-75D3EFF2AA7E}"/>
          </ac:spMkLst>
        </pc:spChg>
        <pc:spChg chg="del">
          <ac:chgData name="권 희진" userId="9b051ea7-b388-402d-a36a-4aa50e99f981" providerId="ADAL" clId="{9A8B8850-7133-46FC-9C4A-C1A5164B8DBA}" dt="2023-05-26T06:17:06.290" v="21541" actId="478"/>
          <ac:spMkLst>
            <pc:docMk/>
            <pc:sldMk cId="2956823540" sldId="1324"/>
            <ac:spMk id="267" creationId="{21562B76-D0AD-6206-5166-AAE49AAB09BF}"/>
          </ac:spMkLst>
        </pc:spChg>
        <pc:spChg chg="del">
          <ac:chgData name="권 희진" userId="9b051ea7-b388-402d-a36a-4aa50e99f981" providerId="ADAL" clId="{9A8B8850-7133-46FC-9C4A-C1A5164B8DBA}" dt="2023-05-26T06:17:04.795" v="21539" actId="478"/>
          <ac:spMkLst>
            <pc:docMk/>
            <pc:sldMk cId="2956823540" sldId="1324"/>
            <ac:spMk id="268" creationId="{80C24CA0-9D73-1694-97AD-EC5FC3F5B7E7}"/>
          </ac:spMkLst>
        </pc:spChg>
        <pc:spChg chg="del">
          <ac:chgData name="권 희진" userId="9b051ea7-b388-402d-a36a-4aa50e99f981" providerId="ADAL" clId="{9A8B8850-7133-46FC-9C4A-C1A5164B8DBA}" dt="2023-05-26T06:17:05.513" v="21540" actId="478"/>
          <ac:spMkLst>
            <pc:docMk/>
            <pc:sldMk cId="2956823540" sldId="1324"/>
            <ac:spMk id="269" creationId="{B9556556-DC93-59DE-0775-A39DA48EA6FE}"/>
          </ac:spMkLst>
        </pc:spChg>
        <pc:graphicFrameChg chg="add mod">
          <ac:chgData name="권 희진" userId="9b051ea7-b388-402d-a36a-4aa50e99f981" providerId="ADAL" clId="{9A8B8850-7133-46FC-9C4A-C1A5164B8DBA}" dt="2023-05-26T06:20:32.560" v="21544" actId="1076"/>
          <ac:graphicFrameMkLst>
            <pc:docMk/>
            <pc:sldMk cId="2956823540" sldId="1324"/>
            <ac:graphicFrameMk id="11" creationId="{5855B59E-B79B-0E60-3249-A634BE871501}"/>
          </ac:graphicFrameMkLst>
        </pc:graphicFrameChg>
        <pc:graphicFrameChg chg="add del mod modGraphic">
          <ac:chgData name="권 희진" userId="9b051ea7-b388-402d-a36a-4aa50e99f981" providerId="ADAL" clId="{9A8B8850-7133-46FC-9C4A-C1A5164B8DBA}" dt="2023-05-26T06:31:45.596" v="21703" actId="478"/>
          <ac:graphicFrameMkLst>
            <pc:docMk/>
            <pc:sldMk cId="2956823540" sldId="1324"/>
            <ac:graphicFrameMk id="23" creationId="{05AD3B8A-B5BF-D826-75B7-54D99AF61450}"/>
          </ac:graphicFrameMkLst>
        </pc:graphicFrameChg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453448039" sldId="1324"/>
        </pc:sldMkLst>
      </pc:sldChg>
      <pc:sldChg chg="addSp delSp modSp add del mod ord">
        <pc:chgData name="권 희진" userId="9b051ea7-b388-402d-a36a-4aa50e99f981" providerId="ADAL" clId="{9A8B8850-7133-46FC-9C4A-C1A5164B8DBA}" dt="2023-05-26T08:28:06.597" v="22178" actId="47"/>
        <pc:sldMkLst>
          <pc:docMk/>
          <pc:sldMk cId="3485382182" sldId="1325"/>
        </pc:sldMkLst>
        <pc:spChg chg="mod">
          <ac:chgData name="권 희진" userId="9b051ea7-b388-402d-a36a-4aa50e99f981" providerId="ADAL" clId="{9A8B8850-7133-46FC-9C4A-C1A5164B8DBA}" dt="2023-05-26T06:39:40.679" v="21855" actId="20577"/>
          <ac:spMkLst>
            <pc:docMk/>
            <pc:sldMk cId="3485382182" sldId="1325"/>
            <ac:spMk id="2" creationId="{AE9F5E82-CD2A-0D14-9F20-E23DB20CF79E}"/>
          </ac:spMkLst>
        </pc:spChg>
        <pc:spChg chg="mod">
          <ac:chgData name="권 희진" userId="9b051ea7-b388-402d-a36a-4aa50e99f981" providerId="ADAL" clId="{9A8B8850-7133-46FC-9C4A-C1A5164B8DBA}" dt="2023-05-26T06:31:13.406" v="21698" actId="14100"/>
          <ac:spMkLst>
            <pc:docMk/>
            <pc:sldMk cId="3485382182" sldId="1325"/>
            <ac:spMk id="5" creationId="{79CD0131-0831-8896-DA5F-235279E7EF45}"/>
          </ac:spMkLst>
        </pc:spChg>
        <pc:spChg chg="del">
          <ac:chgData name="권 희진" userId="9b051ea7-b388-402d-a36a-4aa50e99f981" providerId="ADAL" clId="{9A8B8850-7133-46FC-9C4A-C1A5164B8DBA}" dt="2023-05-26T06:21:56.802" v="21563" actId="478"/>
          <ac:spMkLst>
            <pc:docMk/>
            <pc:sldMk cId="3485382182" sldId="1325"/>
            <ac:spMk id="6" creationId="{97A9A323-765C-72FC-F123-D43E7B04D967}"/>
          </ac:spMkLst>
        </pc:spChg>
        <pc:spChg chg="mod ord">
          <ac:chgData name="권 희진" userId="9b051ea7-b388-402d-a36a-4aa50e99f981" providerId="ADAL" clId="{9A8B8850-7133-46FC-9C4A-C1A5164B8DBA}" dt="2023-05-26T06:28:48.691" v="21680" actId="1076"/>
          <ac:spMkLst>
            <pc:docMk/>
            <pc:sldMk cId="3485382182" sldId="1325"/>
            <ac:spMk id="8" creationId="{1E972F6D-8F67-9602-E09A-2960A2DCB27E}"/>
          </ac:spMkLst>
        </pc:spChg>
        <pc:spChg chg="del mod">
          <ac:chgData name="권 희진" userId="9b051ea7-b388-402d-a36a-4aa50e99f981" providerId="ADAL" clId="{9A8B8850-7133-46FC-9C4A-C1A5164B8DBA}" dt="2023-05-26T06:26:02.148" v="21637" actId="478"/>
          <ac:spMkLst>
            <pc:docMk/>
            <pc:sldMk cId="3485382182" sldId="1325"/>
            <ac:spMk id="9" creationId="{E8EA461A-2776-B921-5609-4885678BC2B8}"/>
          </ac:spMkLst>
        </pc:spChg>
        <pc:spChg chg="mod ord">
          <ac:chgData name="권 희진" userId="9b051ea7-b388-402d-a36a-4aa50e99f981" providerId="ADAL" clId="{9A8B8850-7133-46FC-9C4A-C1A5164B8DBA}" dt="2023-05-26T06:28:48.691" v="21680" actId="1076"/>
          <ac:spMkLst>
            <pc:docMk/>
            <pc:sldMk cId="3485382182" sldId="1325"/>
            <ac:spMk id="10" creationId="{5327F871-C8C4-DE00-6521-50A2AF5BBA86}"/>
          </ac:spMkLst>
        </pc:spChg>
        <pc:spChg chg="del">
          <ac:chgData name="권 희진" userId="9b051ea7-b388-402d-a36a-4aa50e99f981" providerId="ADAL" clId="{9A8B8850-7133-46FC-9C4A-C1A5164B8DBA}" dt="2023-05-26T06:22:24.950" v="21569" actId="478"/>
          <ac:spMkLst>
            <pc:docMk/>
            <pc:sldMk cId="3485382182" sldId="1325"/>
            <ac:spMk id="13" creationId="{0F38815E-4639-B8E5-34BC-D8D7B8FA0981}"/>
          </ac:spMkLst>
        </pc:spChg>
        <pc:spChg chg="mod">
          <ac:chgData name="권 희진" userId="9b051ea7-b388-402d-a36a-4aa50e99f981" providerId="ADAL" clId="{9A8B8850-7133-46FC-9C4A-C1A5164B8DBA}" dt="2023-05-26T06:24:12.935" v="21603" actId="1036"/>
          <ac:spMkLst>
            <pc:docMk/>
            <pc:sldMk cId="3485382182" sldId="1325"/>
            <ac:spMk id="14" creationId="{551BCF7E-E232-1C74-0657-711E41E5072F}"/>
          </ac:spMkLst>
        </pc:spChg>
        <pc:spChg chg="mod ord">
          <ac:chgData name="권 희진" userId="9b051ea7-b388-402d-a36a-4aa50e99f981" providerId="ADAL" clId="{9A8B8850-7133-46FC-9C4A-C1A5164B8DBA}" dt="2023-05-26T06:28:48.691" v="21680" actId="1076"/>
          <ac:spMkLst>
            <pc:docMk/>
            <pc:sldMk cId="3485382182" sldId="1325"/>
            <ac:spMk id="15" creationId="{6BD95A44-9844-99A5-EFCE-42C0A8457CEB}"/>
          </ac:spMkLst>
        </pc:spChg>
        <pc:spChg chg="mod">
          <ac:chgData name="권 희진" userId="9b051ea7-b388-402d-a36a-4aa50e99f981" providerId="ADAL" clId="{9A8B8850-7133-46FC-9C4A-C1A5164B8DBA}" dt="2023-05-26T06:39:49.388" v="21865" actId="20577"/>
          <ac:spMkLst>
            <pc:docMk/>
            <pc:sldMk cId="3485382182" sldId="1325"/>
            <ac:spMk id="16" creationId="{75210AE1-E082-5520-7AA2-B14B6996DFAD}"/>
          </ac:spMkLst>
        </pc:spChg>
        <pc:spChg chg="del mod">
          <ac:chgData name="권 희진" userId="9b051ea7-b388-402d-a36a-4aa50e99f981" providerId="ADAL" clId="{9A8B8850-7133-46FC-9C4A-C1A5164B8DBA}" dt="2023-05-26T06:27:39.154" v="21670" actId="478"/>
          <ac:spMkLst>
            <pc:docMk/>
            <pc:sldMk cId="3485382182" sldId="1325"/>
            <ac:spMk id="17" creationId="{A8C41F89-324F-4C35-EE2D-70E949D1533D}"/>
          </ac:spMkLst>
        </pc:spChg>
        <pc:spChg chg="del">
          <ac:chgData name="권 희진" userId="9b051ea7-b388-402d-a36a-4aa50e99f981" providerId="ADAL" clId="{9A8B8850-7133-46FC-9C4A-C1A5164B8DBA}" dt="2023-05-26T06:30:34.542" v="21689" actId="478"/>
          <ac:spMkLst>
            <pc:docMk/>
            <pc:sldMk cId="3485382182" sldId="1325"/>
            <ac:spMk id="18" creationId="{A224C4F2-A4D1-C3BD-2F83-F87D1FC64FAB}"/>
          </ac:spMkLst>
        </pc:spChg>
        <pc:spChg chg="del">
          <ac:chgData name="권 희진" userId="9b051ea7-b388-402d-a36a-4aa50e99f981" providerId="ADAL" clId="{9A8B8850-7133-46FC-9C4A-C1A5164B8DBA}" dt="2023-05-26T06:30:34.542" v="21689" actId="478"/>
          <ac:spMkLst>
            <pc:docMk/>
            <pc:sldMk cId="3485382182" sldId="1325"/>
            <ac:spMk id="19" creationId="{B4274723-4D8D-B8D5-ED63-B540FCD960BF}"/>
          </ac:spMkLst>
        </pc:spChg>
        <pc:spChg chg="del">
          <ac:chgData name="권 희진" userId="9b051ea7-b388-402d-a36a-4aa50e99f981" providerId="ADAL" clId="{9A8B8850-7133-46FC-9C4A-C1A5164B8DBA}" dt="2023-05-26T06:30:34.542" v="21689" actId="478"/>
          <ac:spMkLst>
            <pc:docMk/>
            <pc:sldMk cId="3485382182" sldId="1325"/>
            <ac:spMk id="20" creationId="{E3AD33B3-85D6-486A-4BBE-68BB99CF72D6}"/>
          </ac:spMkLst>
        </pc:spChg>
        <pc:spChg chg="del">
          <ac:chgData name="권 희진" userId="9b051ea7-b388-402d-a36a-4aa50e99f981" providerId="ADAL" clId="{9A8B8850-7133-46FC-9C4A-C1A5164B8DBA}" dt="2023-05-26T06:30:34.542" v="21689" actId="478"/>
          <ac:spMkLst>
            <pc:docMk/>
            <pc:sldMk cId="3485382182" sldId="1325"/>
            <ac:spMk id="21" creationId="{11F3846D-1593-A9F2-ACD8-EF31D5242101}"/>
          </ac:spMkLst>
        </pc:spChg>
        <pc:spChg chg="del mod">
          <ac:chgData name="권 희진" userId="9b051ea7-b388-402d-a36a-4aa50e99f981" providerId="ADAL" clId="{9A8B8850-7133-46FC-9C4A-C1A5164B8DBA}" dt="2023-05-26T06:31:01.377" v="21693" actId="478"/>
          <ac:spMkLst>
            <pc:docMk/>
            <pc:sldMk cId="3485382182" sldId="1325"/>
            <ac:spMk id="22" creationId="{725EB25A-3C28-9107-B48D-E0EB69D7073C}"/>
          </ac:spMkLst>
        </pc:spChg>
        <pc:spChg chg="add mod ord">
          <ac:chgData name="권 희진" userId="9b051ea7-b388-402d-a36a-4aa50e99f981" providerId="ADAL" clId="{9A8B8850-7133-46FC-9C4A-C1A5164B8DBA}" dt="2023-05-26T06:28:48.691" v="21680" actId="1076"/>
          <ac:spMkLst>
            <pc:docMk/>
            <pc:sldMk cId="3485382182" sldId="1325"/>
            <ac:spMk id="23" creationId="{BCABD316-3139-D5E2-A8E1-839FEDF9BBFB}"/>
          </ac:spMkLst>
        </pc:spChg>
        <pc:spChg chg="add mod ord">
          <ac:chgData name="권 희진" userId="9b051ea7-b388-402d-a36a-4aa50e99f981" providerId="ADAL" clId="{9A8B8850-7133-46FC-9C4A-C1A5164B8DBA}" dt="2023-05-26T06:28:48.691" v="21680" actId="1076"/>
          <ac:spMkLst>
            <pc:docMk/>
            <pc:sldMk cId="3485382182" sldId="1325"/>
            <ac:spMk id="25" creationId="{C5C2E7CD-05A6-36C2-6DFD-277E2060B5EE}"/>
          </ac:spMkLst>
        </pc:spChg>
        <pc:spChg chg="add mod ord">
          <ac:chgData name="권 희진" userId="9b051ea7-b388-402d-a36a-4aa50e99f981" providerId="ADAL" clId="{9A8B8850-7133-46FC-9C4A-C1A5164B8DBA}" dt="2023-05-26T06:28:48.691" v="21680" actId="1076"/>
          <ac:spMkLst>
            <pc:docMk/>
            <pc:sldMk cId="3485382182" sldId="1325"/>
            <ac:spMk id="27" creationId="{AC500296-079E-DDF3-CE9E-4C2F2D283A6D}"/>
          </ac:spMkLst>
        </pc:spChg>
        <pc:spChg chg="add mod">
          <ac:chgData name="권 희진" userId="9b051ea7-b388-402d-a36a-4aa50e99f981" providerId="ADAL" clId="{9A8B8850-7133-46FC-9C4A-C1A5164B8DBA}" dt="2023-05-26T06:24:12.935" v="21603" actId="1036"/>
          <ac:spMkLst>
            <pc:docMk/>
            <pc:sldMk cId="3485382182" sldId="1325"/>
            <ac:spMk id="28" creationId="{A37A39DA-6F26-A81D-DCAB-CAD12CEF2BFA}"/>
          </ac:spMkLst>
        </pc:spChg>
        <pc:spChg chg="add mod ord">
          <ac:chgData name="권 희진" userId="9b051ea7-b388-402d-a36a-4aa50e99f981" providerId="ADAL" clId="{9A8B8850-7133-46FC-9C4A-C1A5164B8DBA}" dt="2023-05-26T06:28:48.691" v="21680" actId="1076"/>
          <ac:spMkLst>
            <pc:docMk/>
            <pc:sldMk cId="3485382182" sldId="1325"/>
            <ac:spMk id="29" creationId="{AC58F07D-2113-B355-42B4-3ACB21DDAC3C}"/>
          </ac:spMkLst>
        </pc:spChg>
        <pc:spChg chg="add mod ord">
          <ac:chgData name="권 희진" userId="9b051ea7-b388-402d-a36a-4aa50e99f981" providerId="ADAL" clId="{9A8B8850-7133-46FC-9C4A-C1A5164B8DBA}" dt="2023-05-26T06:28:48.691" v="21680" actId="1076"/>
          <ac:spMkLst>
            <pc:docMk/>
            <pc:sldMk cId="3485382182" sldId="1325"/>
            <ac:spMk id="31" creationId="{2A84F8FE-FAC2-EC97-F912-10D3EFE3FC31}"/>
          </ac:spMkLst>
        </pc:spChg>
        <pc:spChg chg="add mod">
          <ac:chgData name="권 희진" userId="9b051ea7-b388-402d-a36a-4aa50e99f981" providerId="ADAL" clId="{9A8B8850-7133-46FC-9C4A-C1A5164B8DBA}" dt="2023-05-26T06:28:57.457" v="21682" actId="14100"/>
          <ac:spMkLst>
            <pc:docMk/>
            <pc:sldMk cId="3485382182" sldId="1325"/>
            <ac:spMk id="32" creationId="{D8B56EF0-DE32-C854-639F-EE15974A2E5A}"/>
          </ac:spMkLst>
        </pc:spChg>
        <pc:spChg chg="add mod">
          <ac:chgData name="권 희진" userId="9b051ea7-b388-402d-a36a-4aa50e99f981" providerId="ADAL" clId="{9A8B8850-7133-46FC-9C4A-C1A5164B8DBA}" dt="2023-05-26T06:31:17.142" v="21699" actId="1076"/>
          <ac:spMkLst>
            <pc:docMk/>
            <pc:sldMk cId="3485382182" sldId="1325"/>
            <ac:spMk id="34" creationId="{C6079F72-B6C6-CE71-3002-EF75CC1DEE92}"/>
          </ac:spMkLst>
        </pc:spChg>
        <pc:spChg chg="add mod">
          <ac:chgData name="권 희진" userId="9b051ea7-b388-402d-a36a-4aa50e99f981" providerId="ADAL" clId="{9A8B8850-7133-46FC-9C4A-C1A5164B8DBA}" dt="2023-05-26T06:36:23.548" v="21795" actId="2085"/>
          <ac:spMkLst>
            <pc:docMk/>
            <pc:sldMk cId="3485382182" sldId="1325"/>
            <ac:spMk id="37" creationId="{44658DF0-699C-98C2-DB59-1FBB31411DCC}"/>
          </ac:spMkLst>
        </pc:spChg>
        <pc:spChg chg="add del mod">
          <ac:chgData name="권 희진" userId="9b051ea7-b388-402d-a36a-4aa50e99f981" providerId="ADAL" clId="{9A8B8850-7133-46FC-9C4A-C1A5164B8DBA}" dt="2023-05-26T06:36:32.454" v="21796" actId="478"/>
          <ac:spMkLst>
            <pc:docMk/>
            <pc:sldMk cId="3485382182" sldId="1325"/>
            <ac:spMk id="38" creationId="{94C8734B-5B45-BBE8-6FAD-D8D54B13E7F2}"/>
          </ac:spMkLst>
        </pc:spChg>
        <pc:spChg chg="add mod">
          <ac:chgData name="권 희진" userId="9b051ea7-b388-402d-a36a-4aa50e99f981" providerId="ADAL" clId="{9A8B8850-7133-46FC-9C4A-C1A5164B8DBA}" dt="2023-05-26T06:38:37.306" v="21828" actId="1035"/>
          <ac:spMkLst>
            <pc:docMk/>
            <pc:sldMk cId="3485382182" sldId="1325"/>
            <ac:spMk id="39" creationId="{30612FBC-24FF-A8C5-19F5-65BE73AF2985}"/>
          </ac:spMkLst>
        </pc:spChg>
        <pc:spChg chg="add mod">
          <ac:chgData name="권 희진" userId="9b051ea7-b388-402d-a36a-4aa50e99f981" providerId="ADAL" clId="{9A8B8850-7133-46FC-9C4A-C1A5164B8DBA}" dt="2023-05-26T06:38:04.867" v="21818" actId="1037"/>
          <ac:spMkLst>
            <pc:docMk/>
            <pc:sldMk cId="3485382182" sldId="1325"/>
            <ac:spMk id="41" creationId="{C472986E-5109-3453-AC93-09521BDFE742}"/>
          </ac:spMkLst>
        </pc:spChg>
        <pc:spChg chg="add mod">
          <ac:chgData name="권 희진" userId="9b051ea7-b388-402d-a36a-4aa50e99f981" providerId="ADAL" clId="{9A8B8850-7133-46FC-9C4A-C1A5164B8DBA}" dt="2023-05-26T06:38:25.114" v="21823" actId="1076"/>
          <ac:spMkLst>
            <pc:docMk/>
            <pc:sldMk cId="3485382182" sldId="1325"/>
            <ac:spMk id="42" creationId="{E82082CB-A1D1-8552-19EC-204120954E6D}"/>
          </ac:spMkLst>
        </pc:spChg>
        <pc:spChg chg="mod">
          <ac:chgData name="권 희진" userId="9b051ea7-b388-402d-a36a-4aa50e99f981" providerId="ADAL" clId="{9A8B8850-7133-46FC-9C4A-C1A5164B8DBA}" dt="2023-05-26T06:23:50.705" v="21584" actId="1076"/>
          <ac:spMkLst>
            <pc:docMk/>
            <pc:sldMk cId="3485382182" sldId="1325"/>
            <ac:spMk id="236" creationId="{33262037-B13B-32DB-FA04-B62095D48E83}"/>
          </ac:spMkLst>
        </pc:spChg>
        <pc:spChg chg="del">
          <ac:chgData name="권 희진" userId="9b051ea7-b388-402d-a36a-4aa50e99f981" providerId="ADAL" clId="{9A8B8850-7133-46FC-9C4A-C1A5164B8DBA}" dt="2023-05-26T06:30:34.542" v="21689" actId="478"/>
          <ac:spMkLst>
            <pc:docMk/>
            <pc:sldMk cId="3485382182" sldId="1325"/>
            <ac:spMk id="237" creationId="{799A33F8-71E5-B138-0147-26118AFC934E}"/>
          </ac:spMkLst>
        </pc:spChg>
        <pc:spChg chg="mod">
          <ac:chgData name="권 희진" userId="9b051ea7-b388-402d-a36a-4aa50e99f981" providerId="ADAL" clId="{9A8B8850-7133-46FC-9C4A-C1A5164B8DBA}" dt="2023-05-26T06:23:50.705" v="21584" actId="1076"/>
          <ac:spMkLst>
            <pc:docMk/>
            <pc:sldMk cId="3485382182" sldId="1325"/>
            <ac:spMk id="249" creationId="{D5B3B273-1DB4-CB75-74CC-6C8706D5F473}"/>
          </ac:spMkLst>
        </pc:spChg>
        <pc:spChg chg="del">
          <ac:chgData name="권 희진" userId="9b051ea7-b388-402d-a36a-4aa50e99f981" providerId="ADAL" clId="{9A8B8850-7133-46FC-9C4A-C1A5164B8DBA}" dt="2023-05-26T06:30:34.542" v="21689" actId="478"/>
          <ac:spMkLst>
            <pc:docMk/>
            <pc:sldMk cId="3485382182" sldId="1325"/>
            <ac:spMk id="250" creationId="{B6D23962-89F2-3A31-FD4E-9DFF66F648E4}"/>
          </ac:spMkLst>
        </pc:spChg>
        <pc:spChg chg="del">
          <ac:chgData name="권 희진" userId="9b051ea7-b388-402d-a36a-4aa50e99f981" providerId="ADAL" clId="{9A8B8850-7133-46FC-9C4A-C1A5164B8DBA}" dt="2023-05-26T06:30:34.542" v="21689" actId="478"/>
          <ac:spMkLst>
            <pc:docMk/>
            <pc:sldMk cId="3485382182" sldId="1325"/>
            <ac:spMk id="258" creationId="{D25CFDC7-C717-A5CB-0E4F-4AFE97A50DA3}"/>
          </ac:spMkLst>
        </pc:spChg>
        <pc:spChg chg="del">
          <ac:chgData name="권 희진" userId="9b051ea7-b388-402d-a36a-4aa50e99f981" providerId="ADAL" clId="{9A8B8850-7133-46FC-9C4A-C1A5164B8DBA}" dt="2023-05-26T06:30:34.542" v="21689" actId="478"/>
          <ac:spMkLst>
            <pc:docMk/>
            <pc:sldMk cId="3485382182" sldId="1325"/>
            <ac:spMk id="262" creationId="{CA7F7364-0FB6-7C83-C5BC-B2828315A934}"/>
          </ac:spMkLst>
        </pc:spChg>
        <pc:spChg chg="del">
          <ac:chgData name="권 희진" userId="9b051ea7-b388-402d-a36a-4aa50e99f981" providerId="ADAL" clId="{9A8B8850-7133-46FC-9C4A-C1A5164B8DBA}" dt="2023-05-26T06:30:34.542" v="21689" actId="478"/>
          <ac:spMkLst>
            <pc:docMk/>
            <pc:sldMk cId="3485382182" sldId="1325"/>
            <ac:spMk id="264" creationId="{40746241-2A6E-B777-05B9-DE351B0C25AA}"/>
          </ac:spMkLst>
        </pc:spChg>
        <pc:grpChg chg="del">
          <ac:chgData name="권 희진" userId="9b051ea7-b388-402d-a36a-4aa50e99f981" providerId="ADAL" clId="{9A8B8850-7133-46FC-9C4A-C1A5164B8DBA}" dt="2023-05-26T06:30:34.542" v="21689" actId="478"/>
          <ac:grpSpMkLst>
            <pc:docMk/>
            <pc:sldMk cId="3485382182" sldId="1325"/>
            <ac:grpSpMk id="240" creationId="{1BFDAF43-EF01-B947-2CFC-7EA5F2E9295C}"/>
          </ac:grpSpMkLst>
        </pc:grpChg>
        <pc:grpChg chg="del">
          <ac:chgData name="권 희진" userId="9b051ea7-b388-402d-a36a-4aa50e99f981" providerId="ADAL" clId="{9A8B8850-7133-46FC-9C4A-C1A5164B8DBA}" dt="2023-05-26T06:30:34.542" v="21689" actId="478"/>
          <ac:grpSpMkLst>
            <pc:docMk/>
            <pc:sldMk cId="3485382182" sldId="1325"/>
            <ac:grpSpMk id="243" creationId="{7B50504E-21D8-AC56-CA0E-AB1594FD7765}"/>
          </ac:grpSpMkLst>
        </pc:grpChg>
        <pc:grpChg chg="del">
          <ac:chgData name="권 희진" userId="9b051ea7-b388-402d-a36a-4aa50e99f981" providerId="ADAL" clId="{9A8B8850-7133-46FC-9C4A-C1A5164B8DBA}" dt="2023-05-26T06:30:34.542" v="21689" actId="478"/>
          <ac:grpSpMkLst>
            <pc:docMk/>
            <pc:sldMk cId="3485382182" sldId="1325"/>
            <ac:grpSpMk id="246" creationId="{90BB97FE-E32F-23F2-4B72-4385C2066E99}"/>
          </ac:grpSpMkLst>
        </pc:grpChg>
        <pc:grpChg chg="del">
          <ac:chgData name="권 희진" userId="9b051ea7-b388-402d-a36a-4aa50e99f981" providerId="ADAL" clId="{9A8B8850-7133-46FC-9C4A-C1A5164B8DBA}" dt="2023-05-26T06:30:34.542" v="21689" actId="478"/>
          <ac:grpSpMkLst>
            <pc:docMk/>
            <pc:sldMk cId="3485382182" sldId="1325"/>
            <ac:grpSpMk id="252" creationId="{B78F9868-FA67-847A-D6BA-27A3D73B95DF}"/>
          </ac:grpSpMkLst>
        </pc:grpChg>
        <pc:grpChg chg="del">
          <ac:chgData name="권 희진" userId="9b051ea7-b388-402d-a36a-4aa50e99f981" providerId="ADAL" clId="{9A8B8850-7133-46FC-9C4A-C1A5164B8DBA}" dt="2023-05-26T06:30:34.542" v="21689" actId="478"/>
          <ac:grpSpMkLst>
            <pc:docMk/>
            <pc:sldMk cId="3485382182" sldId="1325"/>
            <ac:grpSpMk id="255" creationId="{F1AD07F6-8DC8-500C-0D36-310D633729C3}"/>
          </ac:grpSpMkLst>
        </pc:grpChg>
        <pc:grpChg chg="del">
          <ac:chgData name="권 희진" userId="9b051ea7-b388-402d-a36a-4aa50e99f981" providerId="ADAL" clId="{9A8B8850-7133-46FC-9C4A-C1A5164B8DBA}" dt="2023-05-26T06:30:34.542" v="21689" actId="478"/>
          <ac:grpSpMkLst>
            <pc:docMk/>
            <pc:sldMk cId="3485382182" sldId="1325"/>
            <ac:grpSpMk id="259" creationId="{395E37BB-602D-229A-82B0-16009EBC4465}"/>
          </ac:grpSpMkLst>
        </pc:grpChg>
        <pc:graphicFrameChg chg="del">
          <ac:chgData name="권 희진" userId="9b051ea7-b388-402d-a36a-4aa50e99f981" providerId="ADAL" clId="{9A8B8850-7133-46FC-9C4A-C1A5164B8DBA}" dt="2023-05-26T06:30:29.762" v="21688" actId="478"/>
          <ac:graphicFrameMkLst>
            <pc:docMk/>
            <pc:sldMk cId="3485382182" sldId="1325"/>
            <ac:graphicFrameMk id="11" creationId="{5855B59E-B79B-0E60-3249-A634BE871501}"/>
          </ac:graphicFrameMkLst>
        </pc:graphicFrameChg>
        <pc:graphicFrameChg chg="modGraphic">
          <ac:chgData name="권 희진" userId="9b051ea7-b388-402d-a36a-4aa50e99f981" providerId="ADAL" clId="{9A8B8850-7133-46FC-9C4A-C1A5164B8DBA}" dt="2023-05-26T06:39:31.118" v="21829" actId="6549"/>
          <ac:graphicFrameMkLst>
            <pc:docMk/>
            <pc:sldMk cId="3485382182" sldId="1325"/>
            <ac:graphicFrameMk id="33" creationId="{9F0DBD7B-DBC9-A9B0-C16B-D21F87550D02}"/>
          </ac:graphicFrameMkLst>
        </pc:graphicFrameChg>
        <pc:graphicFrameChg chg="add mod modGraphic">
          <ac:chgData name="권 희진" userId="9b051ea7-b388-402d-a36a-4aa50e99f981" providerId="ADAL" clId="{9A8B8850-7133-46FC-9C4A-C1A5164B8DBA}" dt="2023-05-26T06:35:14.882" v="21783" actId="207"/>
          <ac:graphicFrameMkLst>
            <pc:docMk/>
            <pc:sldMk cId="3485382182" sldId="1325"/>
            <ac:graphicFrameMk id="35" creationId="{5E31DD7A-A62E-62BD-F992-7CB20ECB50DE}"/>
          </ac:graphicFrameMkLst>
        </pc:graphicFrameChg>
        <pc:graphicFrameChg chg="add del mod">
          <ac:chgData name="권 희진" userId="9b051ea7-b388-402d-a36a-4aa50e99f981" providerId="ADAL" clId="{9A8B8850-7133-46FC-9C4A-C1A5164B8DBA}" dt="2023-05-26T06:33:47.172" v="21746" actId="478"/>
          <ac:graphicFrameMkLst>
            <pc:docMk/>
            <pc:sldMk cId="3485382182" sldId="1325"/>
            <ac:graphicFrameMk id="36" creationId="{E3D69E4E-2524-8240-2CD5-433E7D8F5D23}"/>
          </ac:graphicFrameMkLst>
        </pc:graphicFrameChg>
        <pc:picChg chg="add del mod">
          <ac:chgData name="권 희진" userId="9b051ea7-b388-402d-a36a-4aa50e99f981" providerId="ADAL" clId="{9A8B8850-7133-46FC-9C4A-C1A5164B8DBA}" dt="2023-05-26T06:24:57.007" v="21607" actId="478"/>
          <ac:picMkLst>
            <pc:docMk/>
            <pc:sldMk cId="3485382182" sldId="1325"/>
            <ac:picMk id="24" creationId="{4DF173D3-8730-F7C0-1714-CBA75C5DCC41}"/>
          </ac:picMkLst>
        </pc:picChg>
        <pc:picChg chg="add del mod">
          <ac:chgData name="권 희진" userId="9b051ea7-b388-402d-a36a-4aa50e99f981" providerId="ADAL" clId="{9A8B8850-7133-46FC-9C4A-C1A5164B8DBA}" dt="2023-05-26T06:22:15.346" v="21566" actId="478"/>
          <ac:picMkLst>
            <pc:docMk/>
            <pc:sldMk cId="3485382182" sldId="1325"/>
            <ac:picMk id="26" creationId="{178C67D8-15C9-7890-6A55-EF71D2E66A14}"/>
          </ac:picMkLst>
        </pc:picChg>
        <pc:picChg chg="add mod ord">
          <ac:chgData name="권 희진" userId="9b051ea7-b388-402d-a36a-4aa50e99f981" providerId="ADAL" clId="{9A8B8850-7133-46FC-9C4A-C1A5164B8DBA}" dt="2023-05-26T06:28:48.691" v="21680" actId="1076"/>
          <ac:picMkLst>
            <pc:docMk/>
            <pc:sldMk cId="3485382182" sldId="1325"/>
            <ac:picMk id="30" creationId="{23294497-0401-2756-A7EA-1D76F058A572}"/>
          </ac:picMkLst>
        </pc:picChg>
        <pc:picChg chg="mod">
          <ac:chgData name="권 희진" userId="9b051ea7-b388-402d-a36a-4aa50e99f981" providerId="ADAL" clId="{9A8B8850-7133-46FC-9C4A-C1A5164B8DBA}" dt="2023-05-26T06:23:50.705" v="21584" actId="1076"/>
          <ac:picMkLst>
            <pc:docMk/>
            <pc:sldMk cId="3485382182" sldId="1325"/>
            <ac:picMk id="69" creationId="{27BF13E8-D51D-1DCB-9F37-48C3F87FE1A7}"/>
          </ac:picMkLst>
        </pc:picChg>
        <pc:picChg chg="del">
          <ac:chgData name="권 희진" userId="9b051ea7-b388-402d-a36a-4aa50e99f981" providerId="ADAL" clId="{9A8B8850-7133-46FC-9C4A-C1A5164B8DBA}" dt="2023-05-26T06:30:34.542" v="21689" actId="478"/>
          <ac:picMkLst>
            <pc:docMk/>
            <pc:sldMk cId="3485382182" sldId="1325"/>
            <ac:picMk id="238" creationId="{F4A9CADD-4D9D-1789-D93D-486253AFBC3B}"/>
          </ac:picMkLst>
        </pc:picChg>
        <pc:picChg chg="mod">
          <ac:chgData name="권 희진" userId="9b051ea7-b388-402d-a36a-4aa50e99f981" providerId="ADAL" clId="{9A8B8850-7133-46FC-9C4A-C1A5164B8DBA}" dt="2023-05-26T06:23:50.705" v="21584" actId="1076"/>
          <ac:picMkLst>
            <pc:docMk/>
            <pc:sldMk cId="3485382182" sldId="1325"/>
            <ac:picMk id="239" creationId="{CE77F3F6-69C0-A243-0BA8-A8E448295946}"/>
          </ac:picMkLst>
        </pc:picChg>
        <pc:picChg chg="del">
          <ac:chgData name="권 희진" userId="9b051ea7-b388-402d-a36a-4aa50e99f981" providerId="ADAL" clId="{9A8B8850-7133-46FC-9C4A-C1A5164B8DBA}" dt="2023-05-26T06:30:34.542" v="21689" actId="478"/>
          <ac:picMkLst>
            <pc:docMk/>
            <pc:sldMk cId="3485382182" sldId="1325"/>
            <ac:picMk id="251" creationId="{1C8EBD90-1BFD-D756-F4AD-1F2A68BDA431}"/>
          </ac:picMkLst>
        </pc:picChg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208744438" sldId="1325"/>
        </pc:sldMkLst>
      </pc:sldChg>
      <pc:sldChg chg="addSp delSp modSp add mod">
        <pc:chgData name="권 희진" userId="9b051ea7-b388-402d-a36a-4aa50e99f981" providerId="ADAL" clId="{9A8B8850-7133-46FC-9C4A-C1A5164B8DBA}" dt="2023-05-30T00:53:20.602" v="22968" actId="20577"/>
        <pc:sldMkLst>
          <pc:docMk/>
          <pc:sldMk cId="251560451" sldId="1326"/>
        </pc:sldMkLst>
        <pc:spChg chg="mod">
          <ac:chgData name="권 희진" userId="9b051ea7-b388-402d-a36a-4aa50e99f981" providerId="ADAL" clId="{9A8B8850-7133-46FC-9C4A-C1A5164B8DBA}" dt="2023-05-26T07:04:23.814" v="21911" actId="20577"/>
          <ac:spMkLst>
            <pc:docMk/>
            <pc:sldMk cId="251560451" sldId="1326"/>
            <ac:spMk id="2" creationId="{AE9F5E82-CD2A-0D14-9F20-E23DB20CF79E}"/>
          </ac:spMkLst>
        </pc:spChg>
        <pc:spChg chg="add del mod">
          <ac:chgData name="권 희진" userId="9b051ea7-b388-402d-a36a-4aa50e99f981" providerId="ADAL" clId="{9A8B8850-7133-46FC-9C4A-C1A5164B8DBA}" dt="2023-05-26T07:04:52.232" v="21927" actId="478"/>
          <ac:spMkLst>
            <pc:docMk/>
            <pc:sldMk cId="251560451" sldId="1326"/>
            <ac:spMk id="4" creationId="{AC96D000-B64C-B4C2-6ADF-A76759555D1A}"/>
          </ac:spMkLst>
        </pc:spChg>
        <pc:spChg chg="add del mod">
          <ac:chgData name="권 희진" userId="9b051ea7-b388-402d-a36a-4aa50e99f981" providerId="ADAL" clId="{9A8B8850-7133-46FC-9C4A-C1A5164B8DBA}" dt="2023-05-26T07:04:57.440" v="21930" actId="478"/>
          <ac:spMkLst>
            <pc:docMk/>
            <pc:sldMk cId="251560451" sldId="1326"/>
            <ac:spMk id="6" creationId="{0897C001-C354-0150-8710-E08512DC9DD9}"/>
          </ac:spMkLst>
        </pc:spChg>
        <pc:spChg chg="add mod">
          <ac:chgData name="권 희진" userId="9b051ea7-b388-402d-a36a-4aa50e99f981" providerId="ADAL" clId="{9A8B8850-7133-46FC-9C4A-C1A5164B8DBA}" dt="2023-05-30T00:49:16.372" v="22842" actId="1035"/>
          <ac:spMkLst>
            <pc:docMk/>
            <pc:sldMk cId="251560451" sldId="1326"/>
            <ac:spMk id="6" creationId="{6751F1AB-23F1-5BD6-46EE-08AD2AB81692}"/>
          </ac:spMkLst>
        </pc:spChg>
        <pc:spChg chg="del">
          <ac:chgData name="권 희진" userId="9b051ea7-b388-402d-a36a-4aa50e99f981" providerId="ADAL" clId="{9A8B8850-7133-46FC-9C4A-C1A5164B8DBA}" dt="2023-05-26T07:04:29.703" v="21912" actId="478"/>
          <ac:spMkLst>
            <pc:docMk/>
            <pc:sldMk cId="251560451" sldId="1326"/>
            <ac:spMk id="7" creationId="{F3934013-55E9-18ED-9244-962CCCF8AAE9}"/>
          </ac:spMkLst>
        </pc:spChg>
        <pc:spChg chg="add del mod">
          <ac:chgData name="권 희진" userId="9b051ea7-b388-402d-a36a-4aa50e99f981" providerId="ADAL" clId="{9A8B8850-7133-46FC-9C4A-C1A5164B8DBA}" dt="2023-05-26T07:05:38.023" v="21995" actId="478"/>
          <ac:spMkLst>
            <pc:docMk/>
            <pc:sldMk cId="251560451" sldId="1326"/>
            <ac:spMk id="9" creationId="{53388C60-79DC-0DC1-80F9-90E0104390B0}"/>
          </ac:spMkLst>
        </pc:spChg>
        <pc:spChg chg="add del mod">
          <ac:chgData name="권 희진" userId="9b051ea7-b388-402d-a36a-4aa50e99f981" providerId="ADAL" clId="{9A8B8850-7133-46FC-9C4A-C1A5164B8DBA}" dt="2023-05-26T07:05:38.023" v="21995" actId="478"/>
          <ac:spMkLst>
            <pc:docMk/>
            <pc:sldMk cId="251560451" sldId="1326"/>
            <ac:spMk id="10" creationId="{8C326264-AAD1-B1B8-07BD-41DCD46F34D2}"/>
          </ac:spMkLst>
        </pc:spChg>
        <pc:spChg chg="add del mod">
          <ac:chgData name="권 희진" userId="9b051ea7-b388-402d-a36a-4aa50e99f981" providerId="ADAL" clId="{9A8B8850-7133-46FC-9C4A-C1A5164B8DBA}" dt="2023-05-26T07:05:38.023" v="21995" actId="478"/>
          <ac:spMkLst>
            <pc:docMk/>
            <pc:sldMk cId="251560451" sldId="1326"/>
            <ac:spMk id="13" creationId="{9D55DAE3-197F-E8B7-CFB0-634A146E36F0}"/>
          </ac:spMkLst>
        </pc:spChg>
        <pc:spChg chg="del">
          <ac:chgData name="권 희진" userId="9b051ea7-b388-402d-a36a-4aa50e99f981" providerId="ADAL" clId="{9A8B8850-7133-46FC-9C4A-C1A5164B8DBA}" dt="2023-05-26T07:04:29.703" v="21912" actId="478"/>
          <ac:spMkLst>
            <pc:docMk/>
            <pc:sldMk cId="251560451" sldId="1326"/>
            <ac:spMk id="14" creationId="{551BCF7E-E232-1C74-0657-711E41E5072F}"/>
          </ac:spMkLst>
        </pc:spChg>
        <pc:spChg chg="add mod">
          <ac:chgData name="권 희진" userId="9b051ea7-b388-402d-a36a-4aa50e99f981" providerId="ADAL" clId="{9A8B8850-7133-46FC-9C4A-C1A5164B8DBA}" dt="2023-05-26T07:07:33.978" v="22100" actId="14100"/>
          <ac:spMkLst>
            <pc:docMk/>
            <pc:sldMk cId="251560451" sldId="1326"/>
            <ac:spMk id="15" creationId="{0C8B3BB5-FD99-821F-17BD-1C5492AC576B}"/>
          </ac:spMkLst>
        </pc:spChg>
        <pc:spChg chg="add mod">
          <ac:chgData name="권 희진" userId="9b051ea7-b388-402d-a36a-4aa50e99f981" providerId="ADAL" clId="{9A8B8850-7133-46FC-9C4A-C1A5164B8DBA}" dt="2023-05-30T00:53:17.271" v="22966" actId="20577"/>
          <ac:spMkLst>
            <pc:docMk/>
            <pc:sldMk cId="251560451" sldId="1326"/>
            <ac:spMk id="17" creationId="{C4FF93C6-B22A-DD9F-F263-E9B5E06B0D0C}"/>
          </ac:spMkLst>
        </pc:spChg>
        <pc:spChg chg="add mod">
          <ac:chgData name="권 희진" userId="9b051ea7-b388-402d-a36a-4aa50e99f981" providerId="ADAL" clId="{9A8B8850-7133-46FC-9C4A-C1A5164B8DBA}" dt="2023-05-30T00:53:20.602" v="22968" actId="20577"/>
          <ac:spMkLst>
            <pc:docMk/>
            <pc:sldMk cId="251560451" sldId="1326"/>
            <ac:spMk id="18" creationId="{F9EB9760-30DF-8D5F-0814-44BA86DDC99F}"/>
          </ac:spMkLst>
        </pc:spChg>
        <pc:spChg chg="add mod">
          <ac:chgData name="권 희진" userId="9b051ea7-b388-402d-a36a-4aa50e99f981" providerId="ADAL" clId="{9A8B8850-7133-46FC-9C4A-C1A5164B8DBA}" dt="2023-05-30T00:53:19.366" v="22967" actId="20577"/>
          <ac:spMkLst>
            <pc:docMk/>
            <pc:sldMk cId="251560451" sldId="1326"/>
            <ac:spMk id="19" creationId="{42C3260A-FEF6-E340-221C-7AB0836FA9E4}"/>
          </ac:spMkLst>
        </pc:spChg>
        <pc:spChg chg="add mod">
          <ac:chgData name="권 희진" userId="9b051ea7-b388-402d-a36a-4aa50e99f981" providerId="ADAL" clId="{9A8B8850-7133-46FC-9C4A-C1A5164B8DBA}" dt="2023-05-26T07:08:36.593" v="22106" actId="14100"/>
          <ac:spMkLst>
            <pc:docMk/>
            <pc:sldMk cId="251560451" sldId="1326"/>
            <ac:spMk id="20" creationId="{C751535A-3BB7-7F68-5797-3FCBC22AFA19}"/>
          </ac:spMkLst>
        </pc:spChg>
        <pc:spChg chg="add mod">
          <ac:chgData name="권 희진" userId="9b051ea7-b388-402d-a36a-4aa50e99f981" providerId="ADAL" clId="{9A8B8850-7133-46FC-9C4A-C1A5164B8DBA}" dt="2023-05-26T07:08:36.593" v="22106" actId="14100"/>
          <ac:spMkLst>
            <pc:docMk/>
            <pc:sldMk cId="251560451" sldId="1326"/>
            <ac:spMk id="21" creationId="{EB7BF8E9-035C-958D-78AF-E7AF7A426897}"/>
          </ac:spMkLst>
        </pc:spChg>
        <pc:spChg chg="add mod">
          <ac:chgData name="권 희진" userId="9b051ea7-b388-402d-a36a-4aa50e99f981" providerId="ADAL" clId="{9A8B8850-7133-46FC-9C4A-C1A5164B8DBA}" dt="2023-05-26T07:08:41.348" v="22107" actId="1076"/>
          <ac:spMkLst>
            <pc:docMk/>
            <pc:sldMk cId="251560451" sldId="1326"/>
            <ac:spMk id="22" creationId="{74D3484B-386E-DBD7-B6F1-27DC82892229}"/>
          </ac:spMkLst>
        </pc:spChg>
        <pc:spChg chg="add mod">
          <ac:chgData name="권 희진" userId="9b051ea7-b388-402d-a36a-4aa50e99f981" providerId="ADAL" clId="{9A8B8850-7133-46FC-9C4A-C1A5164B8DBA}" dt="2023-05-26T07:09:00.797" v="22151" actId="14100"/>
          <ac:spMkLst>
            <pc:docMk/>
            <pc:sldMk cId="251560451" sldId="1326"/>
            <ac:spMk id="23" creationId="{57186D62-804F-C8E8-A821-4279165D131C}"/>
          </ac:spMkLst>
        </pc:spChg>
        <pc:spChg chg="add mod">
          <ac:chgData name="권 희진" userId="9b051ea7-b388-402d-a36a-4aa50e99f981" providerId="ADAL" clId="{9A8B8850-7133-46FC-9C4A-C1A5164B8DBA}" dt="2023-05-26T07:07:22.732" v="22098" actId="1038"/>
          <ac:spMkLst>
            <pc:docMk/>
            <pc:sldMk cId="251560451" sldId="1326"/>
            <ac:spMk id="25" creationId="{DEE6EDCF-250C-AEA9-6FB0-CD9E9DB50BD5}"/>
          </ac:spMkLst>
        </pc:spChg>
        <pc:spChg chg="add mod">
          <ac:chgData name="권 희진" userId="9b051ea7-b388-402d-a36a-4aa50e99f981" providerId="ADAL" clId="{9A8B8850-7133-46FC-9C4A-C1A5164B8DBA}" dt="2023-05-26T07:07:58.407" v="22104" actId="1076"/>
          <ac:spMkLst>
            <pc:docMk/>
            <pc:sldMk cId="251560451" sldId="1326"/>
            <ac:spMk id="26" creationId="{624D4F12-3766-13B3-F4E7-F6D1A8C159F9}"/>
          </ac:spMkLst>
        </pc:spChg>
        <pc:spChg chg="add mod">
          <ac:chgData name="권 희진" userId="9b051ea7-b388-402d-a36a-4aa50e99f981" providerId="ADAL" clId="{9A8B8850-7133-46FC-9C4A-C1A5164B8DBA}" dt="2023-05-26T07:07:41.802" v="22101" actId="164"/>
          <ac:spMkLst>
            <pc:docMk/>
            <pc:sldMk cId="251560451" sldId="1326"/>
            <ac:spMk id="28" creationId="{88331C48-3ACF-D1EB-BA92-7A92DAFC2483}"/>
          </ac:spMkLst>
        </pc:spChg>
        <pc:spChg chg="add mod">
          <ac:chgData name="권 희진" userId="9b051ea7-b388-402d-a36a-4aa50e99f981" providerId="ADAL" clId="{9A8B8850-7133-46FC-9C4A-C1A5164B8DBA}" dt="2023-05-26T07:07:41.802" v="22101" actId="164"/>
          <ac:spMkLst>
            <pc:docMk/>
            <pc:sldMk cId="251560451" sldId="1326"/>
            <ac:spMk id="29" creationId="{9D2AA09F-9DA2-E53B-78FA-6E5A74514344}"/>
          </ac:spMkLst>
        </pc:spChg>
        <pc:spChg chg="add mod">
          <ac:chgData name="권 희진" userId="9b051ea7-b388-402d-a36a-4aa50e99f981" providerId="ADAL" clId="{9A8B8850-7133-46FC-9C4A-C1A5164B8DBA}" dt="2023-05-26T07:07:41.802" v="22101" actId="164"/>
          <ac:spMkLst>
            <pc:docMk/>
            <pc:sldMk cId="251560451" sldId="1326"/>
            <ac:spMk id="30" creationId="{12F9F9B0-5DEC-BFE8-96D4-E51641239AE1}"/>
          </ac:spMkLst>
        </pc:spChg>
        <pc:spChg chg="add mod">
          <ac:chgData name="권 희진" userId="9b051ea7-b388-402d-a36a-4aa50e99f981" providerId="ADAL" clId="{9A8B8850-7133-46FC-9C4A-C1A5164B8DBA}" dt="2023-05-26T07:07:41.802" v="22101" actId="164"/>
          <ac:spMkLst>
            <pc:docMk/>
            <pc:sldMk cId="251560451" sldId="1326"/>
            <ac:spMk id="31" creationId="{A04EAD74-0D8C-2A3D-8D98-9C688D5FA118}"/>
          </ac:spMkLst>
        </pc:spChg>
        <pc:spChg chg="del">
          <ac:chgData name="권 희진" userId="9b051ea7-b388-402d-a36a-4aa50e99f981" providerId="ADAL" clId="{9A8B8850-7133-46FC-9C4A-C1A5164B8DBA}" dt="2023-05-26T07:04:29.703" v="21912" actId="478"/>
          <ac:spMkLst>
            <pc:docMk/>
            <pc:sldMk cId="251560451" sldId="1326"/>
            <ac:spMk id="40" creationId="{9A72D0AD-1153-C911-0D5A-8DCEE6AA764D}"/>
          </ac:spMkLst>
        </pc:spChg>
        <pc:spChg chg="mod">
          <ac:chgData name="권 희진" userId="9b051ea7-b388-402d-a36a-4aa50e99f981" providerId="ADAL" clId="{9A8B8850-7133-46FC-9C4A-C1A5164B8DBA}" dt="2023-05-26T07:08:47.998" v="22109" actId="1076"/>
          <ac:spMkLst>
            <pc:docMk/>
            <pc:sldMk cId="251560451" sldId="1326"/>
            <ac:spMk id="58" creationId="{89F3FC8F-7E5F-31A3-511F-87C8311D8600}"/>
          </ac:spMkLst>
        </pc:spChg>
        <pc:spChg chg="del">
          <ac:chgData name="권 희진" userId="9b051ea7-b388-402d-a36a-4aa50e99f981" providerId="ADAL" clId="{9A8B8850-7133-46FC-9C4A-C1A5164B8DBA}" dt="2023-05-26T07:04:29.703" v="21912" actId="478"/>
          <ac:spMkLst>
            <pc:docMk/>
            <pc:sldMk cId="251560451" sldId="1326"/>
            <ac:spMk id="164" creationId="{DCEB77B6-7E65-BE6D-4CBC-8619DE60EA0E}"/>
          </ac:spMkLst>
        </pc:spChg>
        <pc:spChg chg="del">
          <ac:chgData name="권 희진" userId="9b051ea7-b388-402d-a36a-4aa50e99f981" providerId="ADAL" clId="{9A8B8850-7133-46FC-9C4A-C1A5164B8DBA}" dt="2023-05-26T07:04:29.703" v="21912" actId="478"/>
          <ac:spMkLst>
            <pc:docMk/>
            <pc:sldMk cId="251560451" sldId="1326"/>
            <ac:spMk id="236" creationId="{33262037-B13B-32DB-FA04-B62095D48E83}"/>
          </ac:spMkLst>
        </pc:spChg>
        <pc:spChg chg="del">
          <ac:chgData name="권 희진" userId="9b051ea7-b388-402d-a36a-4aa50e99f981" providerId="ADAL" clId="{9A8B8850-7133-46FC-9C4A-C1A5164B8DBA}" dt="2023-05-26T07:04:29.703" v="21912" actId="478"/>
          <ac:spMkLst>
            <pc:docMk/>
            <pc:sldMk cId="251560451" sldId="1326"/>
            <ac:spMk id="237" creationId="{799A33F8-71E5-B138-0147-26118AFC934E}"/>
          </ac:spMkLst>
        </pc:spChg>
        <pc:spChg chg="del">
          <ac:chgData name="권 희진" userId="9b051ea7-b388-402d-a36a-4aa50e99f981" providerId="ADAL" clId="{9A8B8850-7133-46FC-9C4A-C1A5164B8DBA}" dt="2023-05-26T07:04:29.703" v="21912" actId="478"/>
          <ac:spMkLst>
            <pc:docMk/>
            <pc:sldMk cId="251560451" sldId="1326"/>
            <ac:spMk id="249" creationId="{D5B3B273-1DB4-CB75-74CC-6C8706D5F473}"/>
          </ac:spMkLst>
        </pc:spChg>
        <pc:spChg chg="del">
          <ac:chgData name="권 희진" userId="9b051ea7-b388-402d-a36a-4aa50e99f981" providerId="ADAL" clId="{9A8B8850-7133-46FC-9C4A-C1A5164B8DBA}" dt="2023-05-26T07:04:29.703" v="21912" actId="478"/>
          <ac:spMkLst>
            <pc:docMk/>
            <pc:sldMk cId="251560451" sldId="1326"/>
            <ac:spMk id="250" creationId="{B6D23962-89F2-3A31-FD4E-9DFF66F648E4}"/>
          </ac:spMkLst>
        </pc:spChg>
        <pc:spChg chg="del">
          <ac:chgData name="권 희진" userId="9b051ea7-b388-402d-a36a-4aa50e99f981" providerId="ADAL" clId="{9A8B8850-7133-46FC-9C4A-C1A5164B8DBA}" dt="2023-05-26T07:04:29.703" v="21912" actId="478"/>
          <ac:spMkLst>
            <pc:docMk/>
            <pc:sldMk cId="251560451" sldId="1326"/>
            <ac:spMk id="264" creationId="{40746241-2A6E-B777-05B9-DE351B0C25AA}"/>
          </ac:spMkLst>
        </pc:spChg>
        <pc:spChg chg="del">
          <ac:chgData name="권 희진" userId="9b051ea7-b388-402d-a36a-4aa50e99f981" providerId="ADAL" clId="{9A8B8850-7133-46FC-9C4A-C1A5164B8DBA}" dt="2023-05-26T07:04:29.703" v="21912" actId="478"/>
          <ac:spMkLst>
            <pc:docMk/>
            <pc:sldMk cId="251560451" sldId="1326"/>
            <ac:spMk id="265" creationId="{939F0DEA-299A-1B66-24D6-2F64B011CC73}"/>
          </ac:spMkLst>
        </pc:spChg>
        <pc:spChg chg="del">
          <ac:chgData name="권 희진" userId="9b051ea7-b388-402d-a36a-4aa50e99f981" providerId="ADAL" clId="{9A8B8850-7133-46FC-9C4A-C1A5164B8DBA}" dt="2023-05-26T07:04:29.703" v="21912" actId="478"/>
          <ac:spMkLst>
            <pc:docMk/>
            <pc:sldMk cId="251560451" sldId="1326"/>
            <ac:spMk id="266" creationId="{F89A88F9-B9C1-11DB-B795-75D3EFF2AA7E}"/>
          </ac:spMkLst>
        </pc:spChg>
        <pc:spChg chg="del">
          <ac:chgData name="권 희진" userId="9b051ea7-b388-402d-a36a-4aa50e99f981" providerId="ADAL" clId="{9A8B8850-7133-46FC-9C4A-C1A5164B8DBA}" dt="2023-05-26T07:04:29.703" v="21912" actId="478"/>
          <ac:spMkLst>
            <pc:docMk/>
            <pc:sldMk cId="251560451" sldId="1326"/>
            <ac:spMk id="268" creationId="{80C24CA0-9D73-1694-97AD-EC5FC3F5B7E7}"/>
          </ac:spMkLst>
        </pc:spChg>
        <pc:spChg chg="del">
          <ac:chgData name="권 희진" userId="9b051ea7-b388-402d-a36a-4aa50e99f981" providerId="ADAL" clId="{9A8B8850-7133-46FC-9C4A-C1A5164B8DBA}" dt="2023-05-26T07:04:29.703" v="21912" actId="478"/>
          <ac:spMkLst>
            <pc:docMk/>
            <pc:sldMk cId="251560451" sldId="1326"/>
            <ac:spMk id="269" creationId="{B9556556-DC93-59DE-0775-A39DA48EA6FE}"/>
          </ac:spMkLst>
        </pc:spChg>
        <pc:grpChg chg="add mod">
          <ac:chgData name="권 희진" userId="9b051ea7-b388-402d-a36a-4aa50e99f981" providerId="ADAL" clId="{9A8B8850-7133-46FC-9C4A-C1A5164B8DBA}" dt="2023-05-26T07:07:45.026" v="22102" actId="1076"/>
          <ac:grpSpMkLst>
            <pc:docMk/>
            <pc:sldMk cId="251560451" sldId="1326"/>
            <ac:grpSpMk id="32" creationId="{160A1C08-C65B-1428-9811-0DA0029CB8E9}"/>
          </ac:grpSpMkLst>
        </pc:grpChg>
        <pc:grpChg chg="del">
          <ac:chgData name="권 희진" userId="9b051ea7-b388-402d-a36a-4aa50e99f981" providerId="ADAL" clId="{9A8B8850-7133-46FC-9C4A-C1A5164B8DBA}" dt="2023-05-26T07:04:29.703" v="21912" actId="478"/>
          <ac:grpSpMkLst>
            <pc:docMk/>
            <pc:sldMk cId="251560451" sldId="1326"/>
            <ac:grpSpMk id="240" creationId="{1BFDAF43-EF01-B947-2CFC-7EA5F2E9295C}"/>
          </ac:grpSpMkLst>
        </pc:grpChg>
        <pc:grpChg chg="del">
          <ac:chgData name="권 희진" userId="9b051ea7-b388-402d-a36a-4aa50e99f981" providerId="ADAL" clId="{9A8B8850-7133-46FC-9C4A-C1A5164B8DBA}" dt="2023-05-26T07:04:29.703" v="21912" actId="478"/>
          <ac:grpSpMkLst>
            <pc:docMk/>
            <pc:sldMk cId="251560451" sldId="1326"/>
            <ac:grpSpMk id="243" creationId="{7B50504E-21D8-AC56-CA0E-AB1594FD7765}"/>
          </ac:grpSpMkLst>
        </pc:grpChg>
        <pc:grpChg chg="del">
          <ac:chgData name="권 희진" userId="9b051ea7-b388-402d-a36a-4aa50e99f981" providerId="ADAL" clId="{9A8B8850-7133-46FC-9C4A-C1A5164B8DBA}" dt="2023-05-26T07:04:29.703" v="21912" actId="478"/>
          <ac:grpSpMkLst>
            <pc:docMk/>
            <pc:sldMk cId="251560451" sldId="1326"/>
            <ac:grpSpMk id="246" creationId="{90BB97FE-E32F-23F2-4B72-4385C2066E99}"/>
          </ac:grpSpMkLst>
        </pc:grpChg>
        <pc:grpChg chg="del">
          <ac:chgData name="권 희진" userId="9b051ea7-b388-402d-a36a-4aa50e99f981" providerId="ADAL" clId="{9A8B8850-7133-46FC-9C4A-C1A5164B8DBA}" dt="2023-05-26T07:04:29.703" v="21912" actId="478"/>
          <ac:grpSpMkLst>
            <pc:docMk/>
            <pc:sldMk cId="251560451" sldId="1326"/>
            <ac:grpSpMk id="252" creationId="{B78F9868-FA67-847A-D6BA-27A3D73B95DF}"/>
          </ac:grpSpMkLst>
        </pc:grpChg>
        <pc:grpChg chg="del">
          <ac:chgData name="권 희진" userId="9b051ea7-b388-402d-a36a-4aa50e99f981" providerId="ADAL" clId="{9A8B8850-7133-46FC-9C4A-C1A5164B8DBA}" dt="2023-05-26T07:04:29.703" v="21912" actId="478"/>
          <ac:grpSpMkLst>
            <pc:docMk/>
            <pc:sldMk cId="251560451" sldId="1326"/>
            <ac:grpSpMk id="255" creationId="{F1AD07F6-8DC8-500C-0D36-310D633729C3}"/>
          </ac:grpSpMkLst>
        </pc:grpChg>
        <pc:grpChg chg="del">
          <ac:chgData name="권 희진" userId="9b051ea7-b388-402d-a36a-4aa50e99f981" providerId="ADAL" clId="{9A8B8850-7133-46FC-9C4A-C1A5164B8DBA}" dt="2023-05-26T07:04:29.703" v="21912" actId="478"/>
          <ac:grpSpMkLst>
            <pc:docMk/>
            <pc:sldMk cId="251560451" sldId="1326"/>
            <ac:grpSpMk id="259" creationId="{395E37BB-602D-229A-82B0-16009EBC4465}"/>
          </ac:grpSpMkLst>
        </pc:grpChg>
        <pc:graphicFrameChg chg="add mod modGraphic">
          <ac:chgData name="권 희진" userId="9b051ea7-b388-402d-a36a-4aa50e99f981" providerId="ADAL" clId="{9A8B8850-7133-46FC-9C4A-C1A5164B8DBA}" dt="2023-05-30T00:49:36.742" v="22846" actId="6549"/>
          <ac:graphicFrameMkLst>
            <pc:docMk/>
            <pc:sldMk cId="251560451" sldId="1326"/>
            <ac:graphicFrameMk id="27" creationId="{47D78516-7AAF-BB52-10EB-72683886E200}"/>
          </ac:graphicFrameMkLst>
        </pc:graphicFrameChg>
        <pc:graphicFrameChg chg="modGraphic">
          <ac:chgData name="권 희진" userId="9b051ea7-b388-402d-a36a-4aa50e99f981" providerId="ADAL" clId="{9A8B8850-7133-46FC-9C4A-C1A5164B8DBA}" dt="2023-05-26T07:04:38.757" v="21925" actId="6549"/>
          <ac:graphicFrameMkLst>
            <pc:docMk/>
            <pc:sldMk cId="251560451" sldId="1326"/>
            <ac:graphicFrameMk id="33" creationId="{9F0DBD7B-DBC9-A9B0-C16B-D21F87550D02}"/>
          </ac:graphicFrameMkLst>
        </pc:graphicFrameChg>
        <pc:picChg chg="add mod">
          <ac:chgData name="권 희진" userId="9b051ea7-b388-402d-a36a-4aa50e99f981" providerId="ADAL" clId="{9A8B8850-7133-46FC-9C4A-C1A5164B8DBA}" dt="2023-05-30T00:49:44.894" v="22849" actId="1037"/>
          <ac:picMkLst>
            <pc:docMk/>
            <pc:sldMk cId="251560451" sldId="1326"/>
            <ac:picMk id="5" creationId="{1D488525-AC30-2218-814D-10F5365F67CA}"/>
          </ac:picMkLst>
        </pc:picChg>
        <pc:picChg chg="add del mod">
          <ac:chgData name="권 희진" userId="9b051ea7-b388-402d-a36a-4aa50e99f981" providerId="ADAL" clId="{9A8B8850-7133-46FC-9C4A-C1A5164B8DBA}" dt="2023-05-26T07:04:53.187" v="21928" actId="478"/>
          <ac:picMkLst>
            <pc:docMk/>
            <pc:sldMk cId="251560451" sldId="1326"/>
            <ac:picMk id="5" creationId="{4107411A-6C71-A266-2E8D-FFAD13E002AC}"/>
          </ac:picMkLst>
        </pc:picChg>
        <pc:picChg chg="add mod">
          <ac:chgData name="권 희진" userId="9b051ea7-b388-402d-a36a-4aa50e99f981" providerId="ADAL" clId="{9A8B8850-7133-46FC-9C4A-C1A5164B8DBA}" dt="2023-05-30T00:49:53.006" v="22851" actId="1076"/>
          <ac:picMkLst>
            <pc:docMk/>
            <pc:sldMk cId="251560451" sldId="1326"/>
            <ac:picMk id="7" creationId="{A9A7A060-CA19-2ADE-636B-EDE0AC1D2C88}"/>
          </ac:picMkLst>
        </pc:picChg>
        <pc:picChg chg="add mod">
          <ac:chgData name="권 희진" userId="9b051ea7-b388-402d-a36a-4aa50e99f981" providerId="ADAL" clId="{9A8B8850-7133-46FC-9C4A-C1A5164B8DBA}" dt="2023-05-30T00:50:02.778" v="22854" actId="1036"/>
          <ac:picMkLst>
            <pc:docMk/>
            <pc:sldMk cId="251560451" sldId="1326"/>
            <ac:picMk id="8" creationId="{6420F325-2598-56BB-E863-FD5AF4172175}"/>
          </ac:picMkLst>
        </pc:picChg>
        <pc:picChg chg="add del mod">
          <ac:chgData name="권 희진" userId="9b051ea7-b388-402d-a36a-4aa50e99f981" providerId="ADAL" clId="{9A8B8850-7133-46FC-9C4A-C1A5164B8DBA}" dt="2023-05-26T07:05:11.865" v="21950" actId="478"/>
          <ac:picMkLst>
            <pc:docMk/>
            <pc:sldMk cId="251560451" sldId="1326"/>
            <ac:picMk id="8" creationId="{AC759D4E-C27E-E112-E787-3125F3921325}"/>
          </ac:picMkLst>
        </pc:picChg>
        <pc:picChg chg="add mod">
          <ac:chgData name="권 희진" userId="9b051ea7-b388-402d-a36a-4aa50e99f981" providerId="ADAL" clId="{9A8B8850-7133-46FC-9C4A-C1A5164B8DBA}" dt="2023-05-30T00:50:09.755" v="22857" actId="1035"/>
          <ac:picMkLst>
            <pc:docMk/>
            <pc:sldMk cId="251560451" sldId="1326"/>
            <ac:picMk id="9" creationId="{28BC3CA4-9FD8-3591-9B7D-E58CFF760065}"/>
          </ac:picMkLst>
        </pc:picChg>
        <pc:picChg chg="add mod">
          <ac:chgData name="권 희진" userId="9b051ea7-b388-402d-a36a-4aa50e99f981" providerId="ADAL" clId="{9A8B8850-7133-46FC-9C4A-C1A5164B8DBA}" dt="2023-05-30T00:50:18.094" v="22859" actId="1076"/>
          <ac:picMkLst>
            <pc:docMk/>
            <pc:sldMk cId="251560451" sldId="1326"/>
            <ac:picMk id="10" creationId="{5884A6C5-4D19-4E89-7887-7116B913CBD9}"/>
          </ac:picMkLst>
        </pc:picChg>
        <pc:picChg chg="add del mod">
          <ac:chgData name="권 희진" userId="9b051ea7-b388-402d-a36a-4aa50e99f981" providerId="ADAL" clId="{9A8B8850-7133-46FC-9C4A-C1A5164B8DBA}" dt="2023-05-26T07:05:38.023" v="21995" actId="478"/>
          <ac:picMkLst>
            <pc:docMk/>
            <pc:sldMk cId="251560451" sldId="1326"/>
            <ac:picMk id="11" creationId="{00C552D7-00BF-4BC7-1386-D66417043168}"/>
          </ac:picMkLst>
        </pc:picChg>
        <pc:picChg chg="add mod">
          <ac:chgData name="권 희진" userId="9b051ea7-b388-402d-a36a-4aa50e99f981" providerId="ADAL" clId="{9A8B8850-7133-46FC-9C4A-C1A5164B8DBA}" dt="2023-05-30T00:50:18.094" v="22859" actId="1076"/>
          <ac:picMkLst>
            <pc:docMk/>
            <pc:sldMk cId="251560451" sldId="1326"/>
            <ac:picMk id="11" creationId="{C1F36FFF-8864-F7F3-EA0E-C7CEE513141A}"/>
          </ac:picMkLst>
        </pc:picChg>
        <pc:picChg chg="del">
          <ac:chgData name="권 희진" userId="9b051ea7-b388-402d-a36a-4aa50e99f981" providerId="ADAL" clId="{9A8B8850-7133-46FC-9C4A-C1A5164B8DBA}" dt="2023-05-26T07:04:29.703" v="21912" actId="478"/>
          <ac:picMkLst>
            <pc:docMk/>
            <pc:sldMk cId="251560451" sldId="1326"/>
            <ac:picMk id="12" creationId="{4571B0B0-3907-E7FB-8E47-1D4A698215BA}"/>
          </ac:picMkLst>
        </pc:picChg>
        <pc:picChg chg="add mod">
          <ac:chgData name="권 희진" userId="9b051ea7-b388-402d-a36a-4aa50e99f981" providerId="ADAL" clId="{9A8B8850-7133-46FC-9C4A-C1A5164B8DBA}" dt="2023-05-30T00:50:18.094" v="22859" actId="1076"/>
          <ac:picMkLst>
            <pc:docMk/>
            <pc:sldMk cId="251560451" sldId="1326"/>
            <ac:picMk id="12" creationId="{58B11A5D-6ED9-0BE6-F2AC-98D2513D7860}"/>
          </ac:picMkLst>
        </pc:picChg>
        <pc:picChg chg="add mod">
          <ac:chgData name="권 희진" userId="9b051ea7-b388-402d-a36a-4aa50e99f981" providerId="ADAL" clId="{9A8B8850-7133-46FC-9C4A-C1A5164B8DBA}" dt="2023-05-30T00:50:18.094" v="22859" actId="1076"/>
          <ac:picMkLst>
            <pc:docMk/>
            <pc:sldMk cId="251560451" sldId="1326"/>
            <ac:picMk id="13" creationId="{EDF1E4B5-7D86-0ED2-53A7-160FE47A667C}"/>
          </ac:picMkLst>
        </pc:picChg>
        <pc:picChg chg="add mod">
          <ac:chgData name="권 희진" userId="9b051ea7-b388-402d-a36a-4aa50e99f981" providerId="ADAL" clId="{9A8B8850-7133-46FC-9C4A-C1A5164B8DBA}" dt="2023-05-30T00:50:28.437" v="22861" actId="1076"/>
          <ac:picMkLst>
            <pc:docMk/>
            <pc:sldMk cId="251560451" sldId="1326"/>
            <ac:picMk id="14" creationId="{52D6FF05-9298-4609-9142-EF10AE8DD742}"/>
          </ac:picMkLst>
        </pc:picChg>
        <pc:picChg chg="add mod">
          <ac:chgData name="권 희진" userId="9b051ea7-b388-402d-a36a-4aa50e99f981" providerId="ADAL" clId="{9A8B8850-7133-46FC-9C4A-C1A5164B8DBA}" dt="2023-05-26T07:09:06.407" v="22152" actId="1076"/>
          <ac:picMkLst>
            <pc:docMk/>
            <pc:sldMk cId="251560451" sldId="1326"/>
            <ac:picMk id="24" creationId="{7DB64976-D943-718C-5939-8A29290BDC1A}"/>
          </ac:picMkLst>
        </pc:picChg>
        <pc:picChg chg="add mod">
          <ac:chgData name="권 희진" userId="9b051ea7-b388-402d-a36a-4aa50e99f981" providerId="ADAL" clId="{9A8B8850-7133-46FC-9C4A-C1A5164B8DBA}" dt="2023-05-30T00:50:28.437" v="22861" actId="1076"/>
          <ac:picMkLst>
            <pc:docMk/>
            <pc:sldMk cId="251560451" sldId="1326"/>
            <ac:picMk id="34" creationId="{C7DB8503-3B1A-7EB6-4BFB-B8D6D2C9EE01}"/>
          </ac:picMkLst>
        </pc:picChg>
        <pc:picChg chg="add mod">
          <ac:chgData name="권 희진" userId="9b051ea7-b388-402d-a36a-4aa50e99f981" providerId="ADAL" clId="{9A8B8850-7133-46FC-9C4A-C1A5164B8DBA}" dt="2023-05-30T00:50:28.437" v="22861" actId="1076"/>
          <ac:picMkLst>
            <pc:docMk/>
            <pc:sldMk cId="251560451" sldId="1326"/>
            <ac:picMk id="35" creationId="{6C24BEE3-1A39-7B1B-9567-0AA2E6B8A312}"/>
          </ac:picMkLst>
        </pc:picChg>
        <pc:picChg chg="del">
          <ac:chgData name="권 희진" userId="9b051ea7-b388-402d-a36a-4aa50e99f981" providerId="ADAL" clId="{9A8B8850-7133-46FC-9C4A-C1A5164B8DBA}" dt="2023-05-26T07:04:29.703" v="21912" actId="478"/>
          <ac:picMkLst>
            <pc:docMk/>
            <pc:sldMk cId="251560451" sldId="1326"/>
            <ac:picMk id="69" creationId="{27BF13E8-D51D-1DCB-9F37-48C3F87FE1A7}"/>
          </ac:picMkLst>
        </pc:picChg>
        <pc:picChg chg="del">
          <ac:chgData name="권 희진" userId="9b051ea7-b388-402d-a36a-4aa50e99f981" providerId="ADAL" clId="{9A8B8850-7133-46FC-9C4A-C1A5164B8DBA}" dt="2023-05-26T07:04:29.703" v="21912" actId="478"/>
          <ac:picMkLst>
            <pc:docMk/>
            <pc:sldMk cId="251560451" sldId="1326"/>
            <ac:picMk id="238" creationId="{F4A9CADD-4D9D-1789-D93D-486253AFBC3B}"/>
          </ac:picMkLst>
        </pc:picChg>
        <pc:picChg chg="del">
          <ac:chgData name="권 희진" userId="9b051ea7-b388-402d-a36a-4aa50e99f981" providerId="ADAL" clId="{9A8B8850-7133-46FC-9C4A-C1A5164B8DBA}" dt="2023-05-26T07:04:29.703" v="21912" actId="478"/>
          <ac:picMkLst>
            <pc:docMk/>
            <pc:sldMk cId="251560451" sldId="1326"/>
            <ac:picMk id="239" creationId="{CE77F3F6-69C0-A243-0BA8-A8E448295946}"/>
          </ac:picMkLst>
        </pc:picChg>
        <pc:picChg chg="del">
          <ac:chgData name="권 희진" userId="9b051ea7-b388-402d-a36a-4aa50e99f981" providerId="ADAL" clId="{9A8B8850-7133-46FC-9C4A-C1A5164B8DBA}" dt="2023-05-26T07:04:29.703" v="21912" actId="478"/>
          <ac:picMkLst>
            <pc:docMk/>
            <pc:sldMk cId="251560451" sldId="1326"/>
            <ac:picMk id="251" creationId="{1C8EBD90-1BFD-D756-F4AD-1F2A68BDA431}"/>
          </ac:picMkLst>
        </pc:picChg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897924057" sldId="1326"/>
        </pc:sldMkLst>
      </pc:sldChg>
      <pc:sldChg chg="addSp delSp modSp add mod">
        <pc:chgData name="권 희진" userId="9b051ea7-b388-402d-a36a-4aa50e99f981" providerId="ADAL" clId="{9A8B8850-7133-46FC-9C4A-C1A5164B8DBA}" dt="2023-05-30T00:57:54.738" v="23165" actId="20577"/>
        <pc:sldMkLst>
          <pc:docMk/>
          <pc:sldMk cId="1448667978" sldId="1327"/>
        </pc:sldMkLst>
        <pc:spChg chg="add mod">
          <ac:chgData name="권 희진" userId="9b051ea7-b388-402d-a36a-4aa50e99f981" providerId="ADAL" clId="{9A8B8850-7133-46FC-9C4A-C1A5164B8DBA}" dt="2023-05-26T07:10:35.200" v="22154"/>
          <ac:spMkLst>
            <pc:docMk/>
            <pc:sldMk cId="1448667978" sldId="1327"/>
            <ac:spMk id="4" creationId="{35460CF0-18D5-F85E-EF1F-3F52836056DD}"/>
          </ac:spMkLst>
        </pc:spChg>
        <pc:spChg chg="add 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5" creationId="{8BC7CBFD-ADDE-748F-89AC-19FB96F842D2}"/>
          </ac:spMkLst>
        </pc:spChg>
        <pc:spChg chg="add 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6" creationId="{9B4DEB67-ACFE-0A20-B9B4-0444E66D20DE}"/>
          </ac:spMkLst>
        </pc:spChg>
        <pc:spChg chg="add 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7" creationId="{D5287479-C8B5-071D-DE85-4BE8238E9B6A}"/>
          </ac:spMkLst>
        </pc:spChg>
        <pc:spChg chg="add 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8" creationId="{6BF5602E-946E-5D31-E885-1A46DB1108B1}"/>
          </ac:spMkLst>
        </pc:spChg>
        <pc:spChg chg="add 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9" creationId="{BE6A3D5D-E795-AD4E-E251-EBB833A648BB}"/>
          </ac:spMkLst>
        </pc:spChg>
        <pc:spChg chg="add 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10" creationId="{593A055D-E28D-61DA-31BE-04669F605DB0}"/>
          </ac:spMkLst>
        </pc:spChg>
        <pc:spChg chg="add 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11" creationId="{1AC7DCDE-5563-3F52-2838-33D7100E2A27}"/>
          </ac:spMkLst>
        </pc:spChg>
        <pc:spChg chg="add del mod">
          <ac:chgData name="권 희진" userId="9b051ea7-b388-402d-a36a-4aa50e99f981" providerId="ADAL" clId="{9A8B8850-7133-46FC-9C4A-C1A5164B8DBA}" dt="2023-05-26T07:28:07.540" v="22159" actId="478"/>
          <ac:spMkLst>
            <pc:docMk/>
            <pc:sldMk cId="1448667978" sldId="1327"/>
            <ac:spMk id="12" creationId="{155C45F6-8DC1-439F-A290-1E4EC5434585}"/>
          </ac:spMkLst>
        </pc:spChg>
        <pc:spChg chg="add del mod">
          <ac:chgData name="권 희진" userId="9b051ea7-b388-402d-a36a-4aa50e99f981" providerId="ADAL" clId="{9A8B8850-7133-46FC-9C4A-C1A5164B8DBA}" dt="2023-05-30T00:47:20.829" v="22798"/>
          <ac:spMkLst>
            <pc:docMk/>
            <pc:sldMk cId="1448667978" sldId="1327"/>
            <ac:spMk id="12" creationId="{84AC685A-A9E3-1397-3EEB-C8695455D136}"/>
          </ac:spMkLst>
        </pc:spChg>
        <pc:spChg chg="add del mod">
          <ac:chgData name="권 희진" userId="9b051ea7-b388-402d-a36a-4aa50e99f981" providerId="ADAL" clId="{9A8B8850-7133-46FC-9C4A-C1A5164B8DBA}" dt="2023-05-26T07:28:07.540" v="22159" actId="478"/>
          <ac:spMkLst>
            <pc:docMk/>
            <pc:sldMk cId="1448667978" sldId="1327"/>
            <ac:spMk id="13" creationId="{2489C1A2-5F62-4903-366E-10FEEBC7D7F7}"/>
          </ac:spMkLst>
        </pc:spChg>
        <pc:spChg chg="add del mod">
          <ac:chgData name="권 희진" userId="9b051ea7-b388-402d-a36a-4aa50e99f981" providerId="ADAL" clId="{9A8B8850-7133-46FC-9C4A-C1A5164B8DBA}" dt="2023-05-30T00:47:19.021" v="22793"/>
          <ac:spMkLst>
            <pc:docMk/>
            <pc:sldMk cId="1448667978" sldId="1327"/>
            <ac:spMk id="14" creationId="{46F6A25C-588E-38D5-6610-10365AEAA60B}"/>
          </ac:spMkLst>
        </pc:spChg>
        <pc:spChg chg="add del mod">
          <ac:chgData name="권 희진" userId="9b051ea7-b388-402d-a36a-4aa50e99f981" providerId="ADAL" clId="{9A8B8850-7133-46FC-9C4A-C1A5164B8DBA}" dt="2023-05-26T07:27:51.793" v="22156" actId="478"/>
          <ac:spMkLst>
            <pc:docMk/>
            <pc:sldMk cId="1448667978" sldId="1327"/>
            <ac:spMk id="14" creationId="{7F67682C-022A-536D-B34B-C60BFFF65FBE}"/>
          </ac:spMkLst>
        </pc:spChg>
        <pc:spChg chg="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18" creationId="{F9EB9760-30DF-8D5F-0814-44BA86DDC99F}"/>
          </ac:spMkLst>
        </pc:spChg>
        <pc:spChg chg="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20" creationId="{C751535A-3BB7-7F68-5797-3FCBC22AFA19}"/>
          </ac:spMkLst>
        </pc:spChg>
        <pc:spChg chg="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21" creationId="{EB7BF8E9-035C-958D-78AF-E7AF7A426897}"/>
          </ac:spMkLst>
        </pc:spChg>
        <pc:spChg chg="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22" creationId="{74D3484B-386E-DBD7-B6F1-27DC82892229}"/>
          </ac:spMkLst>
        </pc:spChg>
        <pc:spChg chg="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23" creationId="{57186D62-804F-C8E8-A821-4279165D131C}"/>
          </ac:spMkLst>
        </pc:spChg>
        <pc:spChg chg="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25" creationId="{DEE6EDCF-250C-AEA9-6FB0-CD9E9DB50BD5}"/>
          </ac:spMkLst>
        </pc:spChg>
        <pc:spChg chg="add del mod">
          <ac:chgData name="권 희진" userId="9b051ea7-b388-402d-a36a-4aa50e99f981" providerId="ADAL" clId="{9A8B8850-7133-46FC-9C4A-C1A5164B8DBA}" dt="2023-05-30T00:47:16.144" v="22783"/>
          <ac:spMkLst>
            <pc:docMk/>
            <pc:sldMk cId="1448667978" sldId="1327"/>
            <ac:spMk id="34" creationId="{00C55D68-9084-6876-721C-D7BBF87C2789}"/>
          </ac:spMkLst>
        </pc:spChg>
        <pc:spChg chg="add del mod">
          <ac:chgData name="권 희진" userId="9b051ea7-b388-402d-a36a-4aa50e99f981" providerId="ADAL" clId="{9A8B8850-7133-46FC-9C4A-C1A5164B8DBA}" dt="2023-05-26T07:28:04.729" v="22158" actId="478"/>
          <ac:spMkLst>
            <pc:docMk/>
            <pc:sldMk cId="1448667978" sldId="1327"/>
            <ac:spMk id="35" creationId="{1B98BC91-B182-E9F6-21EF-60D3029E19BA}"/>
          </ac:spMkLst>
        </pc:spChg>
        <pc:spChg chg="add 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35" creationId="{EADDD3EC-1A37-0C0E-C558-6B01BBBA3F6C}"/>
          </ac:spMkLst>
        </pc:spChg>
        <pc:spChg chg="add mod">
          <ac:chgData name="권 희진" userId="9b051ea7-b388-402d-a36a-4aa50e99f981" providerId="ADAL" clId="{9A8B8850-7133-46FC-9C4A-C1A5164B8DBA}" dt="2023-05-30T00:57:54.738" v="23165" actId="20577"/>
          <ac:spMkLst>
            <pc:docMk/>
            <pc:sldMk cId="1448667978" sldId="1327"/>
            <ac:spMk id="36" creationId="{F54D9AF7-FBED-C946-0DB7-33EA8DDA9FA9}"/>
          </ac:spMkLst>
        </pc:spChg>
        <pc:spChg chg="add del 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37" creationId="{D8515459-EB7B-22DF-118C-CFA295BCBDF6}"/>
          </ac:spMkLst>
        </pc:spChg>
        <pc:spChg chg="add del mod">
          <ac:chgData name="권 희진" userId="9b051ea7-b388-402d-a36a-4aa50e99f981" providerId="ADAL" clId="{9A8B8850-7133-46FC-9C4A-C1A5164B8DBA}" dt="2023-05-26T08:34:04.142" v="22183" actId="478"/>
          <ac:spMkLst>
            <pc:docMk/>
            <pc:sldMk cId="1448667978" sldId="1327"/>
            <ac:spMk id="38" creationId="{CF20DA11-821C-BB55-620F-2DC4BF0CFA3D}"/>
          </ac:spMkLst>
        </pc:spChg>
        <pc:spChg chg="add del mod">
          <ac:chgData name="권 희진" userId="9b051ea7-b388-402d-a36a-4aa50e99f981" providerId="ADAL" clId="{9A8B8850-7133-46FC-9C4A-C1A5164B8DBA}" dt="2023-05-30T00:57:38.548" v="23156" actId="478"/>
          <ac:spMkLst>
            <pc:docMk/>
            <pc:sldMk cId="1448667978" sldId="1327"/>
            <ac:spMk id="39" creationId="{E82C0452-BBF9-8635-D964-8DE95C143504}"/>
          </ac:spMkLst>
        </pc:spChg>
        <pc:spChg chg="add 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41" creationId="{B92AD011-700F-1D9C-C70E-AD4AE958FCAA}"/>
          </ac:spMkLst>
        </pc:spChg>
        <pc:spChg chg="add 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42" creationId="{BE6D61BE-2038-596F-A32B-4AF859EEBD00}"/>
          </ac:spMkLst>
        </pc:spChg>
        <pc:spChg chg="add 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43" creationId="{153771C2-4570-A84D-C8E7-19CB4D8FAA30}"/>
          </ac:spMkLst>
        </pc:spChg>
        <pc:spChg chg="add 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44" creationId="{9A67409C-2FA4-FCEB-1D22-D86DB5A81D63}"/>
          </ac:spMkLst>
        </pc:spChg>
        <pc:spChg chg="add 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50" creationId="{DA6A792A-51F2-588A-65C5-466F880C8463}"/>
          </ac:spMkLst>
        </pc:spChg>
        <pc:spChg chg="add 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51" creationId="{A69E8B18-9900-E7C6-B18A-93107C5828BD}"/>
          </ac:spMkLst>
        </pc:spChg>
        <pc:spChg chg="add 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53" creationId="{33F506A3-933B-984B-25AA-8AA589931BAF}"/>
          </ac:spMkLst>
        </pc:spChg>
        <pc:spChg chg="add mod">
          <ac:chgData name="권 희진" userId="9b051ea7-b388-402d-a36a-4aa50e99f981" providerId="ADAL" clId="{9A8B8850-7133-46FC-9C4A-C1A5164B8DBA}" dt="2023-05-30T00:57:30.980" v="23155" actId="1076"/>
          <ac:spMkLst>
            <pc:docMk/>
            <pc:sldMk cId="1448667978" sldId="1327"/>
            <ac:spMk id="55" creationId="{11C7E03E-5961-FD6C-4B2A-33AC530B50DD}"/>
          </ac:spMkLst>
        </pc:spChg>
        <pc:grpChg chg="mod">
          <ac:chgData name="권 희진" userId="9b051ea7-b388-402d-a36a-4aa50e99f981" providerId="ADAL" clId="{9A8B8850-7133-46FC-9C4A-C1A5164B8DBA}" dt="2023-05-30T00:57:30.980" v="23155" actId="1076"/>
          <ac:grpSpMkLst>
            <pc:docMk/>
            <pc:sldMk cId="1448667978" sldId="1327"/>
            <ac:grpSpMk id="32" creationId="{160A1C08-C65B-1428-9811-0DA0029CB8E9}"/>
          </ac:grpSpMkLst>
        </pc:grpChg>
        <pc:graphicFrameChg chg="add del mod modGraphic">
          <ac:chgData name="권 희진" userId="9b051ea7-b388-402d-a36a-4aa50e99f981" providerId="ADAL" clId="{9A8B8850-7133-46FC-9C4A-C1A5164B8DBA}" dt="2023-05-30T00:53:59.291" v="22996" actId="478"/>
          <ac:graphicFrameMkLst>
            <pc:docMk/>
            <pc:sldMk cId="1448667978" sldId="1327"/>
            <ac:graphicFrameMk id="38" creationId="{ACB14260-EF9C-E156-B38B-BB281AF9718F}"/>
          </ac:graphicFrameMkLst>
        </pc:graphicFrameChg>
        <pc:picChg chg="add del mod">
          <ac:chgData name="권 희진" userId="9b051ea7-b388-402d-a36a-4aa50e99f981" providerId="ADAL" clId="{9A8B8850-7133-46FC-9C4A-C1A5164B8DBA}" dt="2023-05-30T00:47:20.829" v="22798"/>
          <ac:picMkLst>
            <pc:docMk/>
            <pc:sldMk cId="1448667978" sldId="1327"/>
            <ac:picMk id="13" creationId="{12E9670C-6848-B453-1B38-78AB7D0983A5}"/>
          </ac:picMkLst>
        </pc:picChg>
        <pc:picChg chg="mod">
          <ac:chgData name="권 희진" userId="9b051ea7-b388-402d-a36a-4aa50e99f981" providerId="ADAL" clId="{9A8B8850-7133-46FC-9C4A-C1A5164B8DBA}" dt="2023-05-30T00:57:30.980" v="23155" actId="1076"/>
          <ac:picMkLst>
            <pc:docMk/>
            <pc:sldMk cId="1448667978" sldId="1327"/>
            <ac:picMk id="24" creationId="{7DB64976-D943-718C-5939-8A29290BDC1A}"/>
          </ac:picMkLst>
        </pc:picChg>
        <pc:picChg chg="add del mod">
          <ac:chgData name="권 희진" userId="9b051ea7-b388-402d-a36a-4aa50e99f981" providerId="ADAL" clId="{9A8B8850-7133-46FC-9C4A-C1A5164B8DBA}" dt="2023-05-26T07:27:53.756" v="22157" actId="478"/>
          <ac:picMkLst>
            <pc:docMk/>
            <pc:sldMk cId="1448667978" sldId="1327"/>
            <ac:picMk id="34" creationId="{3BC80FD6-2F12-045F-262B-5D18B2D6620C}"/>
          </ac:picMkLst>
        </pc:picChg>
        <pc:picChg chg="add mod ord">
          <ac:chgData name="권 희진" userId="9b051ea7-b388-402d-a36a-4aa50e99f981" providerId="ADAL" clId="{9A8B8850-7133-46FC-9C4A-C1A5164B8DBA}" dt="2023-05-30T00:57:30.980" v="23155" actId="1076"/>
          <ac:picMkLst>
            <pc:docMk/>
            <pc:sldMk cId="1448667978" sldId="1327"/>
            <ac:picMk id="40" creationId="{DE35ACFC-B662-F49A-B3B5-A4A1EFF598F4}"/>
          </ac:picMkLst>
        </pc:picChg>
        <pc:picChg chg="add mod">
          <ac:chgData name="권 희진" userId="9b051ea7-b388-402d-a36a-4aa50e99f981" providerId="ADAL" clId="{9A8B8850-7133-46FC-9C4A-C1A5164B8DBA}" dt="2023-05-30T00:57:30.980" v="23155" actId="1076"/>
          <ac:picMkLst>
            <pc:docMk/>
            <pc:sldMk cId="1448667978" sldId="1327"/>
            <ac:picMk id="52" creationId="{D9E741AC-06AF-C12D-74F9-EF02A71E81EA}"/>
          </ac:picMkLst>
        </pc:picChg>
        <pc:picChg chg="add mod">
          <ac:chgData name="권 희진" userId="9b051ea7-b388-402d-a36a-4aa50e99f981" providerId="ADAL" clId="{9A8B8850-7133-46FC-9C4A-C1A5164B8DBA}" dt="2023-05-30T00:57:30.980" v="23155" actId="1076"/>
          <ac:picMkLst>
            <pc:docMk/>
            <pc:sldMk cId="1448667978" sldId="1327"/>
            <ac:picMk id="54" creationId="{0753D966-1C93-2BAA-0E5C-D117B60B0680}"/>
          </ac:picMkLst>
        </pc:picChg>
        <pc:picChg chg="add mod">
          <ac:chgData name="권 희진" userId="9b051ea7-b388-402d-a36a-4aa50e99f981" providerId="ADAL" clId="{9A8B8850-7133-46FC-9C4A-C1A5164B8DBA}" dt="2023-05-30T00:57:30.980" v="23155" actId="1076"/>
          <ac:picMkLst>
            <pc:docMk/>
            <pc:sldMk cId="1448667978" sldId="1327"/>
            <ac:picMk id="56" creationId="{11FD116A-70C6-353A-7404-D53C6DFB108A}"/>
          </ac:picMkLst>
        </pc:picChg>
        <pc:cxnChg chg="add mod">
          <ac:chgData name="권 희진" userId="9b051ea7-b388-402d-a36a-4aa50e99f981" providerId="ADAL" clId="{9A8B8850-7133-46FC-9C4A-C1A5164B8DBA}" dt="2023-05-30T00:57:30.980" v="23155" actId="1076"/>
          <ac:cxnSpMkLst>
            <pc:docMk/>
            <pc:sldMk cId="1448667978" sldId="1327"/>
            <ac:cxnSpMk id="46" creationId="{B9D2BBC3-5646-734C-43EE-EE36AC09C17F}"/>
          </ac:cxnSpMkLst>
        </pc:cxnChg>
        <pc:cxnChg chg="add mod">
          <ac:chgData name="권 희진" userId="9b051ea7-b388-402d-a36a-4aa50e99f981" providerId="ADAL" clId="{9A8B8850-7133-46FC-9C4A-C1A5164B8DBA}" dt="2023-05-30T00:57:30.980" v="23155" actId="1076"/>
          <ac:cxnSpMkLst>
            <pc:docMk/>
            <pc:sldMk cId="1448667978" sldId="1327"/>
            <ac:cxnSpMk id="48" creationId="{6BB13592-630C-5A1F-1CFE-0494F7F8ECCE}"/>
          </ac:cxnSpMkLst>
        </pc:cxnChg>
        <pc:cxnChg chg="add mod">
          <ac:chgData name="권 희진" userId="9b051ea7-b388-402d-a36a-4aa50e99f981" providerId="ADAL" clId="{9A8B8850-7133-46FC-9C4A-C1A5164B8DBA}" dt="2023-05-30T00:57:30.980" v="23155" actId="1076"/>
          <ac:cxnSpMkLst>
            <pc:docMk/>
            <pc:sldMk cId="1448667978" sldId="1327"/>
            <ac:cxnSpMk id="49" creationId="{BAC5E6F6-79DE-5754-FE65-10D380F26579}"/>
          </ac:cxnSpMkLst>
        </pc:cxnChg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660098013" sldId="1327"/>
        </pc:sldMkLst>
      </pc:sldChg>
      <pc:sldChg chg="add del">
        <pc:chgData name="권 희진" userId="9b051ea7-b388-402d-a36a-4aa50e99f981" providerId="ADAL" clId="{9A8B8850-7133-46FC-9C4A-C1A5164B8DBA}" dt="2023-05-26T08:35:25.500" v="22222" actId="47"/>
        <pc:sldMkLst>
          <pc:docMk/>
          <pc:sldMk cId="1460503878" sldId="1328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1712528804" sldId="1328"/>
        </pc:sldMkLst>
      </pc:sldChg>
      <pc:sldChg chg="addSp delSp modSp add mod">
        <pc:chgData name="권 희진" userId="9b051ea7-b388-402d-a36a-4aa50e99f981" providerId="ADAL" clId="{9A8B8850-7133-46FC-9C4A-C1A5164B8DBA}" dt="2023-05-30T01:14:37.004" v="23480" actId="20577"/>
        <pc:sldMkLst>
          <pc:docMk/>
          <pc:sldMk cId="2461490696" sldId="1328"/>
        </pc:sldMkLst>
        <pc:spChg chg="add del mod">
          <ac:chgData name="권 희진" userId="9b051ea7-b388-402d-a36a-4aa50e99f981" providerId="ADAL" clId="{9A8B8850-7133-46FC-9C4A-C1A5164B8DBA}" dt="2023-05-30T01:03:04.342" v="23353" actId="478"/>
          <ac:spMkLst>
            <pc:docMk/>
            <pc:sldMk cId="2461490696" sldId="1328"/>
            <ac:spMk id="2" creationId="{1E837977-E9F5-04C1-95B7-35A5061D4049}"/>
          </ac:spMkLst>
        </pc:spChg>
        <pc:spChg chg="add mod">
          <ac:chgData name="권 희진" userId="9b051ea7-b388-402d-a36a-4aa50e99f981" providerId="ADAL" clId="{9A8B8850-7133-46FC-9C4A-C1A5164B8DBA}" dt="2023-05-26T08:43:19.750" v="22663" actId="20577"/>
          <ac:spMkLst>
            <pc:docMk/>
            <pc:sldMk cId="2461490696" sldId="1328"/>
            <ac:spMk id="4" creationId="{9F662BED-18B2-F650-C7A8-61A591B5CF63}"/>
          </ac:spMkLst>
        </pc:spChg>
        <pc:spChg chg="add mod">
          <ac:chgData name="권 희진" userId="9b051ea7-b388-402d-a36a-4aa50e99f981" providerId="ADAL" clId="{9A8B8850-7133-46FC-9C4A-C1A5164B8DBA}" dt="2023-05-30T01:07:37.171" v="23439" actId="1036"/>
          <ac:spMkLst>
            <pc:docMk/>
            <pc:sldMk cId="2461490696" sldId="1328"/>
            <ac:spMk id="5" creationId="{036D33B6-BCF0-35AC-1351-E0C7F10496A1}"/>
          </ac:spMkLst>
        </pc:spChg>
        <pc:spChg chg="add mod">
          <ac:chgData name="권 희진" userId="9b051ea7-b388-402d-a36a-4aa50e99f981" providerId="ADAL" clId="{9A8B8850-7133-46FC-9C4A-C1A5164B8DBA}" dt="2023-05-30T01:08:23.158" v="23451" actId="1076"/>
          <ac:spMkLst>
            <pc:docMk/>
            <pc:sldMk cId="2461490696" sldId="1328"/>
            <ac:spMk id="6" creationId="{53E15A6B-A492-AE57-CCE9-113A36AA077C}"/>
          </ac:spMkLst>
        </pc:spChg>
        <pc:spChg chg="add mod">
          <ac:chgData name="권 희진" userId="9b051ea7-b388-402d-a36a-4aa50e99f981" providerId="ADAL" clId="{9A8B8850-7133-46FC-9C4A-C1A5164B8DBA}" dt="2023-05-30T01:09:08.140" v="23453" actId="1076"/>
          <ac:spMkLst>
            <pc:docMk/>
            <pc:sldMk cId="2461490696" sldId="1328"/>
            <ac:spMk id="7" creationId="{714EF519-7E37-0A2F-46F7-1B0875E645E4}"/>
          </ac:spMkLst>
        </pc:spChg>
        <pc:spChg chg="add mod">
          <ac:chgData name="권 희진" userId="9b051ea7-b388-402d-a36a-4aa50e99f981" providerId="ADAL" clId="{9A8B8850-7133-46FC-9C4A-C1A5164B8DBA}" dt="2023-05-30T01:06:51.220" v="23428" actId="1036"/>
          <ac:spMkLst>
            <pc:docMk/>
            <pc:sldMk cId="2461490696" sldId="1328"/>
            <ac:spMk id="8" creationId="{38C3F49C-13A7-827C-8E40-0EBBCE697FD1}"/>
          </ac:spMkLst>
        </pc:spChg>
        <pc:spChg chg="mod">
          <ac:chgData name="권 희진" userId="9b051ea7-b388-402d-a36a-4aa50e99f981" providerId="ADAL" clId="{9A8B8850-7133-46FC-9C4A-C1A5164B8DBA}" dt="2023-05-26T08:37:26.695" v="22429" actId="20577"/>
          <ac:spMkLst>
            <pc:docMk/>
            <pc:sldMk cId="2461490696" sldId="1328"/>
            <ac:spMk id="9" creationId="{28328388-8AEC-E74F-C696-F57D7421226F}"/>
          </ac:spMkLst>
        </pc:spChg>
        <pc:spChg chg="add mod">
          <ac:chgData name="권 희진" userId="9b051ea7-b388-402d-a36a-4aa50e99f981" providerId="ADAL" clId="{9A8B8850-7133-46FC-9C4A-C1A5164B8DBA}" dt="2023-05-30T01:02:39.119" v="23345"/>
          <ac:spMkLst>
            <pc:docMk/>
            <pc:sldMk cId="2461490696" sldId="1328"/>
            <ac:spMk id="10" creationId="{A0224F17-024C-EF7B-3CB3-A5C5D8F06E36}"/>
          </ac:spMkLst>
        </pc:spChg>
        <pc:spChg chg="add mod">
          <ac:chgData name="권 희진" userId="9b051ea7-b388-402d-a36a-4aa50e99f981" providerId="ADAL" clId="{9A8B8850-7133-46FC-9C4A-C1A5164B8DBA}" dt="2023-05-30T01:06:51.220" v="23428" actId="1036"/>
          <ac:spMkLst>
            <pc:docMk/>
            <pc:sldMk cId="2461490696" sldId="1328"/>
            <ac:spMk id="11" creationId="{B502178E-D4D2-C194-A61B-E0C9CEFA086A}"/>
          </ac:spMkLst>
        </pc:spChg>
        <pc:spChg chg="add mod">
          <ac:chgData name="권 희진" userId="9b051ea7-b388-402d-a36a-4aa50e99f981" providerId="ADAL" clId="{9A8B8850-7133-46FC-9C4A-C1A5164B8DBA}" dt="2023-05-30T01:06:51.220" v="23428" actId="1036"/>
          <ac:spMkLst>
            <pc:docMk/>
            <pc:sldMk cId="2461490696" sldId="1328"/>
            <ac:spMk id="12" creationId="{D6551A99-030E-9EE8-FD58-64679D22AA34}"/>
          </ac:spMkLst>
        </pc:spChg>
        <pc:spChg chg="add mod">
          <ac:chgData name="권 희진" userId="9b051ea7-b388-402d-a36a-4aa50e99f981" providerId="ADAL" clId="{9A8B8850-7133-46FC-9C4A-C1A5164B8DBA}" dt="2023-05-30T01:06:51.220" v="23428" actId="1036"/>
          <ac:spMkLst>
            <pc:docMk/>
            <pc:sldMk cId="2461490696" sldId="1328"/>
            <ac:spMk id="13" creationId="{A5021D73-1409-AC67-0999-FE726F636E6B}"/>
          </ac:spMkLst>
        </pc:spChg>
        <pc:spChg chg="add mod">
          <ac:chgData name="권 희진" userId="9b051ea7-b388-402d-a36a-4aa50e99f981" providerId="ADAL" clId="{9A8B8850-7133-46FC-9C4A-C1A5164B8DBA}" dt="2023-05-30T01:06:51.220" v="23428" actId="1036"/>
          <ac:spMkLst>
            <pc:docMk/>
            <pc:sldMk cId="2461490696" sldId="1328"/>
            <ac:spMk id="14" creationId="{BCBE65E3-B67B-B28B-DABD-B70305697133}"/>
          </ac:spMkLst>
        </pc:spChg>
        <pc:spChg chg="add mod">
          <ac:chgData name="권 희진" userId="9b051ea7-b388-402d-a36a-4aa50e99f981" providerId="ADAL" clId="{9A8B8850-7133-46FC-9C4A-C1A5164B8DBA}" dt="2023-05-30T01:06:51.220" v="23428" actId="1036"/>
          <ac:spMkLst>
            <pc:docMk/>
            <pc:sldMk cId="2461490696" sldId="1328"/>
            <ac:spMk id="15" creationId="{23640FDA-AE00-4661-E4A3-73D42208F81D}"/>
          </ac:spMkLst>
        </pc:spChg>
        <pc:spChg chg="add mod">
          <ac:chgData name="권 희진" userId="9b051ea7-b388-402d-a36a-4aa50e99f981" providerId="ADAL" clId="{9A8B8850-7133-46FC-9C4A-C1A5164B8DBA}" dt="2023-05-30T01:06:51.220" v="23428" actId="1036"/>
          <ac:spMkLst>
            <pc:docMk/>
            <pc:sldMk cId="2461490696" sldId="1328"/>
            <ac:spMk id="16" creationId="{5439A060-E708-8FB5-6321-04A9FC0312D1}"/>
          </ac:spMkLst>
        </pc:spChg>
        <pc:spChg chg="add mod">
          <ac:chgData name="권 희진" userId="9b051ea7-b388-402d-a36a-4aa50e99f981" providerId="ADAL" clId="{9A8B8850-7133-46FC-9C4A-C1A5164B8DBA}" dt="2023-05-30T01:06:51.220" v="23428" actId="1036"/>
          <ac:spMkLst>
            <pc:docMk/>
            <pc:sldMk cId="2461490696" sldId="1328"/>
            <ac:spMk id="17" creationId="{D428F64C-D9C8-89CB-E5BF-D481FC91C675}"/>
          </ac:spMkLst>
        </pc:spChg>
        <pc:spChg chg="add mod">
          <ac:chgData name="권 희진" userId="9b051ea7-b388-402d-a36a-4aa50e99f981" providerId="ADAL" clId="{9A8B8850-7133-46FC-9C4A-C1A5164B8DBA}" dt="2023-05-30T01:06:51.220" v="23428" actId="1036"/>
          <ac:spMkLst>
            <pc:docMk/>
            <pc:sldMk cId="2461490696" sldId="1328"/>
            <ac:spMk id="19" creationId="{1748EE6B-1DE4-62B6-8F5B-FE253BE397F4}"/>
          </ac:spMkLst>
        </pc:spChg>
        <pc:spChg chg="add mod">
          <ac:chgData name="권 희진" userId="9b051ea7-b388-402d-a36a-4aa50e99f981" providerId="ADAL" clId="{9A8B8850-7133-46FC-9C4A-C1A5164B8DBA}" dt="2023-05-30T01:06:51.220" v="23428" actId="1036"/>
          <ac:spMkLst>
            <pc:docMk/>
            <pc:sldMk cId="2461490696" sldId="1328"/>
            <ac:spMk id="20" creationId="{A127932C-3BA6-C19D-B612-6089460FB1E9}"/>
          </ac:spMkLst>
        </pc:spChg>
        <pc:spChg chg="mod">
          <ac:chgData name="권 희진" userId="9b051ea7-b388-402d-a36a-4aa50e99f981" providerId="ADAL" clId="{9A8B8850-7133-46FC-9C4A-C1A5164B8DBA}" dt="2023-05-30T01:06:56.877" v="23429" actId="14100"/>
          <ac:spMkLst>
            <pc:docMk/>
            <pc:sldMk cId="2461490696" sldId="1328"/>
            <ac:spMk id="21" creationId="{4B27D691-8C65-817F-A1D9-39C16810DA7B}"/>
          </ac:spMkLst>
        </pc:spChg>
        <pc:spChg chg="add mod">
          <ac:chgData name="권 희진" userId="9b051ea7-b388-402d-a36a-4aa50e99f981" providerId="ADAL" clId="{9A8B8850-7133-46FC-9C4A-C1A5164B8DBA}" dt="2023-05-30T01:06:51.220" v="23428" actId="1036"/>
          <ac:spMkLst>
            <pc:docMk/>
            <pc:sldMk cId="2461490696" sldId="1328"/>
            <ac:spMk id="24" creationId="{680880FB-CA4B-D80E-6F73-0E24937D39C9}"/>
          </ac:spMkLst>
        </pc:spChg>
        <pc:spChg chg="add mod">
          <ac:chgData name="권 희진" userId="9b051ea7-b388-402d-a36a-4aa50e99f981" providerId="ADAL" clId="{9A8B8850-7133-46FC-9C4A-C1A5164B8DBA}" dt="2023-05-30T01:06:51.220" v="23428" actId="1036"/>
          <ac:spMkLst>
            <pc:docMk/>
            <pc:sldMk cId="2461490696" sldId="1328"/>
            <ac:spMk id="25" creationId="{80AFEBBA-40AF-0ED5-C26D-4A4C259A9A21}"/>
          </ac:spMkLst>
        </pc:spChg>
        <pc:spChg chg="add mod">
          <ac:chgData name="권 희진" userId="9b051ea7-b388-402d-a36a-4aa50e99f981" providerId="ADAL" clId="{9A8B8850-7133-46FC-9C4A-C1A5164B8DBA}" dt="2023-05-30T01:06:51.220" v="23428" actId="1036"/>
          <ac:spMkLst>
            <pc:docMk/>
            <pc:sldMk cId="2461490696" sldId="1328"/>
            <ac:spMk id="26" creationId="{A8F6789C-93CF-3EDE-ADC3-B8F617066CF6}"/>
          </ac:spMkLst>
        </pc:spChg>
        <pc:spChg chg="add mod">
          <ac:chgData name="권 희진" userId="9b051ea7-b388-402d-a36a-4aa50e99f981" providerId="ADAL" clId="{9A8B8850-7133-46FC-9C4A-C1A5164B8DBA}" dt="2023-05-30T01:06:51.220" v="23428" actId="1036"/>
          <ac:spMkLst>
            <pc:docMk/>
            <pc:sldMk cId="2461490696" sldId="1328"/>
            <ac:spMk id="27" creationId="{EC944FB8-6D45-5F2B-9208-D1C999FA9B13}"/>
          </ac:spMkLst>
        </pc:spChg>
        <pc:spChg chg="add mod">
          <ac:chgData name="권 희진" userId="9b051ea7-b388-402d-a36a-4aa50e99f981" providerId="ADAL" clId="{9A8B8850-7133-46FC-9C4A-C1A5164B8DBA}" dt="2023-05-30T01:07:55.325" v="23444" actId="1076"/>
          <ac:spMkLst>
            <pc:docMk/>
            <pc:sldMk cId="2461490696" sldId="1328"/>
            <ac:spMk id="28" creationId="{52C9784B-BC0F-26AF-EE1F-DE55BDD8B073}"/>
          </ac:spMkLst>
        </pc:spChg>
        <pc:spChg chg="mod">
          <ac:chgData name="권 희진" userId="9b051ea7-b388-402d-a36a-4aa50e99f981" providerId="ADAL" clId="{9A8B8850-7133-46FC-9C4A-C1A5164B8DBA}" dt="2023-05-30T01:08:27.199" v="23452" actId="1076"/>
          <ac:spMkLst>
            <pc:docMk/>
            <pc:sldMk cId="2461490696" sldId="1328"/>
            <ac:spMk id="32" creationId="{356BB126-55A1-9FE3-7063-672AE927B9AC}"/>
          </ac:spMkLst>
        </pc:spChg>
        <pc:spChg chg="del">
          <ac:chgData name="권 희진" userId="9b051ea7-b388-402d-a36a-4aa50e99f981" providerId="ADAL" clId="{9A8B8850-7133-46FC-9C4A-C1A5164B8DBA}" dt="2023-05-26T08:43:30.846" v="22675" actId="478"/>
          <ac:spMkLst>
            <pc:docMk/>
            <pc:sldMk cId="2461490696" sldId="1328"/>
            <ac:spMk id="35" creationId="{3CD4DECD-D692-258F-92FE-C98156D3B89A}"/>
          </ac:spMkLst>
        </pc:spChg>
        <pc:spChg chg="add mod">
          <ac:chgData name="권 희진" userId="9b051ea7-b388-402d-a36a-4aa50e99f981" providerId="ADAL" clId="{9A8B8850-7133-46FC-9C4A-C1A5164B8DBA}" dt="2023-05-30T01:06:33.474" v="23416" actId="571"/>
          <ac:spMkLst>
            <pc:docMk/>
            <pc:sldMk cId="2461490696" sldId="1328"/>
            <ac:spMk id="35" creationId="{9B07BF50-AC77-E211-8A50-C5F1FECFA14D}"/>
          </ac:spMkLst>
        </pc:spChg>
        <pc:spChg chg="del">
          <ac:chgData name="권 희진" userId="9b051ea7-b388-402d-a36a-4aa50e99f981" providerId="ADAL" clId="{9A8B8850-7133-46FC-9C4A-C1A5164B8DBA}" dt="2023-05-26T08:43:30.846" v="22675" actId="478"/>
          <ac:spMkLst>
            <pc:docMk/>
            <pc:sldMk cId="2461490696" sldId="1328"/>
            <ac:spMk id="36" creationId="{ACA793F2-2511-43DE-3BFB-0AC6D47B2BBA}"/>
          </ac:spMkLst>
        </pc:spChg>
        <pc:spChg chg="del">
          <ac:chgData name="권 희진" userId="9b051ea7-b388-402d-a36a-4aa50e99f981" providerId="ADAL" clId="{9A8B8850-7133-46FC-9C4A-C1A5164B8DBA}" dt="2023-05-26T08:43:30.846" v="22675" actId="478"/>
          <ac:spMkLst>
            <pc:docMk/>
            <pc:sldMk cId="2461490696" sldId="1328"/>
            <ac:spMk id="37" creationId="{1DE9006C-89B0-F8AA-46CE-B50BBEEE6702}"/>
          </ac:spMkLst>
        </pc:spChg>
        <pc:spChg chg="add mod">
          <ac:chgData name="권 희진" userId="9b051ea7-b388-402d-a36a-4aa50e99f981" providerId="ADAL" clId="{9A8B8850-7133-46FC-9C4A-C1A5164B8DBA}" dt="2023-05-30T01:06:37.868" v="23418" actId="1076"/>
          <ac:spMkLst>
            <pc:docMk/>
            <pc:sldMk cId="2461490696" sldId="1328"/>
            <ac:spMk id="37" creationId="{772D3CA5-E95C-69A1-FE83-0B57BB231919}"/>
          </ac:spMkLst>
        </pc:spChg>
        <pc:spChg chg="del">
          <ac:chgData name="권 희진" userId="9b051ea7-b388-402d-a36a-4aa50e99f981" providerId="ADAL" clId="{9A8B8850-7133-46FC-9C4A-C1A5164B8DBA}" dt="2023-05-26T08:43:30.846" v="22675" actId="478"/>
          <ac:spMkLst>
            <pc:docMk/>
            <pc:sldMk cId="2461490696" sldId="1328"/>
            <ac:spMk id="38" creationId="{FAA26BBF-B685-1EDB-6285-193C5FEA98E2}"/>
          </ac:spMkLst>
        </pc:spChg>
        <pc:spChg chg="del">
          <ac:chgData name="권 희진" userId="9b051ea7-b388-402d-a36a-4aa50e99f981" providerId="ADAL" clId="{9A8B8850-7133-46FC-9C4A-C1A5164B8DBA}" dt="2023-05-26T08:43:30.846" v="22675" actId="478"/>
          <ac:spMkLst>
            <pc:docMk/>
            <pc:sldMk cId="2461490696" sldId="1328"/>
            <ac:spMk id="39" creationId="{A322E96E-DF5B-DE82-E015-569AC78A2147}"/>
          </ac:spMkLst>
        </pc:spChg>
        <pc:spChg chg="add mod">
          <ac:chgData name="권 희진" userId="9b051ea7-b388-402d-a36a-4aa50e99f981" providerId="ADAL" clId="{9A8B8850-7133-46FC-9C4A-C1A5164B8DBA}" dt="2023-05-30T01:06:39.660" v="23419"/>
          <ac:spMkLst>
            <pc:docMk/>
            <pc:sldMk cId="2461490696" sldId="1328"/>
            <ac:spMk id="39" creationId="{EEC210A6-2FAC-FD03-7D9A-3C97B25B4740}"/>
          </ac:spMkLst>
        </pc:spChg>
        <pc:spChg chg="del">
          <ac:chgData name="권 희진" userId="9b051ea7-b388-402d-a36a-4aa50e99f981" providerId="ADAL" clId="{9A8B8850-7133-46FC-9C4A-C1A5164B8DBA}" dt="2023-05-26T08:43:30.846" v="22675" actId="478"/>
          <ac:spMkLst>
            <pc:docMk/>
            <pc:sldMk cId="2461490696" sldId="1328"/>
            <ac:spMk id="40" creationId="{9CA043D6-A27C-E064-28C4-9D7D7004B8EA}"/>
          </ac:spMkLst>
        </pc:spChg>
        <pc:spChg chg="add mod">
          <ac:chgData name="권 희진" userId="9b051ea7-b388-402d-a36a-4aa50e99f981" providerId="ADAL" clId="{9A8B8850-7133-46FC-9C4A-C1A5164B8DBA}" dt="2023-05-30T01:14:37.004" v="23480" actId="20577"/>
          <ac:spMkLst>
            <pc:docMk/>
            <pc:sldMk cId="2461490696" sldId="1328"/>
            <ac:spMk id="41" creationId="{307F0E59-A163-B317-9E33-E954839F4C09}"/>
          </ac:spMkLst>
        </pc:spChg>
        <pc:spChg chg="del">
          <ac:chgData name="권 희진" userId="9b051ea7-b388-402d-a36a-4aa50e99f981" providerId="ADAL" clId="{9A8B8850-7133-46FC-9C4A-C1A5164B8DBA}" dt="2023-05-26T08:43:30.846" v="22675" actId="478"/>
          <ac:spMkLst>
            <pc:docMk/>
            <pc:sldMk cId="2461490696" sldId="1328"/>
            <ac:spMk id="41" creationId="{733742CC-7F66-56DD-7183-7280F942CDF4}"/>
          </ac:spMkLst>
        </pc:spChg>
        <pc:spChg chg="mod">
          <ac:chgData name="권 희진" userId="9b051ea7-b388-402d-a36a-4aa50e99f981" providerId="ADAL" clId="{9A8B8850-7133-46FC-9C4A-C1A5164B8DBA}" dt="2023-05-26T08:44:06.031" v="22725" actId="1076"/>
          <ac:spMkLst>
            <pc:docMk/>
            <pc:sldMk cId="2461490696" sldId="1328"/>
            <ac:spMk id="42" creationId="{D7632767-3A71-7724-A8CC-AE6548257F78}"/>
          </ac:spMkLst>
        </pc:spChg>
        <pc:spChg chg="del">
          <ac:chgData name="권 희진" userId="9b051ea7-b388-402d-a36a-4aa50e99f981" providerId="ADAL" clId="{9A8B8850-7133-46FC-9C4A-C1A5164B8DBA}" dt="2023-05-26T08:43:39.873" v="22676" actId="478"/>
          <ac:spMkLst>
            <pc:docMk/>
            <pc:sldMk cId="2461490696" sldId="1328"/>
            <ac:spMk id="43" creationId="{C776801C-7419-1732-5910-D8119D15C5F4}"/>
          </ac:spMkLst>
        </pc:spChg>
        <pc:spChg chg="del">
          <ac:chgData name="권 희진" userId="9b051ea7-b388-402d-a36a-4aa50e99f981" providerId="ADAL" clId="{9A8B8850-7133-46FC-9C4A-C1A5164B8DBA}" dt="2023-05-26T08:43:39.873" v="22676" actId="478"/>
          <ac:spMkLst>
            <pc:docMk/>
            <pc:sldMk cId="2461490696" sldId="1328"/>
            <ac:spMk id="44" creationId="{E693843A-EA72-E453-75C7-AAF661DBE502}"/>
          </ac:spMkLst>
        </pc:spChg>
        <pc:spChg chg="mod">
          <ac:chgData name="권 희진" userId="9b051ea7-b388-402d-a36a-4aa50e99f981" providerId="ADAL" clId="{9A8B8850-7133-46FC-9C4A-C1A5164B8DBA}" dt="2023-05-26T08:37:05.454" v="22366" actId="20577"/>
          <ac:spMkLst>
            <pc:docMk/>
            <pc:sldMk cId="2461490696" sldId="1328"/>
            <ac:spMk id="45" creationId="{BB55B09B-DEC5-3B78-B158-57D67FF178D1}"/>
          </ac:spMkLst>
        </pc:spChg>
        <pc:spChg chg="del">
          <ac:chgData name="권 희진" userId="9b051ea7-b388-402d-a36a-4aa50e99f981" providerId="ADAL" clId="{9A8B8850-7133-46FC-9C4A-C1A5164B8DBA}" dt="2023-05-26T08:38:42.372" v="22433" actId="478"/>
          <ac:spMkLst>
            <pc:docMk/>
            <pc:sldMk cId="2461490696" sldId="1328"/>
            <ac:spMk id="47" creationId="{DFBA5CEF-17DF-25A0-61D0-D5E506B980E1}"/>
          </ac:spMkLst>
        </pc:spChg>
        <pc:spChg chg="del">
          <ac:chgData name="권 희진" userId="9b051ea7-b388-402d-a36a-4aa50e99f981" providerId="ADAL" clId="{9A8B8850-7133-46FC-9C4A-C1A5164B8DBA}" dt="2023-05-26T08:38:42.372" v="22433" actId="478"/>
          <ac:spMkLst>
            <pc:docMk/>
            <pc:sldMk cId="2461490696" sldId="1328"/>
            <ac:spMk id="48" creationId="{5B5A68D9-4E3A-6105-51A8-B42012B25BAD}"/>
          </ac:spMkLst>
        </pc:spChg>
        <pc:spChg chg="del">
          <ac:chgData name="권 희진" userId="9b051ea7-b388-402d-a36a-4aa50e99f981" providerId="ADAL" clId="{9A8B8850-7133-46FC-9C4A-C1A5164B8DBA}" dt="2023-05-26T08:38:42.372" v="22433" actId="478"/>
          <ac:spMkLst>
            <pc:docMk/>
            <pc:sldMk cId="2461490696" sldId="1328"/>
            <ac:spMk id="49" creationId="{FEDBDE8F-08B7-784F-556C-56CE91D6567D}"/>
          </ac:spMkLst>
        </pc:spChg>
        <pc:spChg chg="del">
          <ac:chgData name="권 희진" userId="9b051ea7-b388-402d-a36a-4aa50e99f981" providerId="ADAL" clId="{9A8B8850-7133-46FC-9C4A-C1A5164B8DBA}" dt="2023-05-26T08:38:42.372" v="22433" actId="478"/>
          <ac:spMkLst>
            <pc:docMk/>
            <pc:sldMk cId="2461490696" sldId="1328"/>
            <ac:spMk id="50" creationId="{75F11AA8-D0B3-7F25-5D78-B3752CF2EEE0}"/>
          </ac:spMkLst>
        </pc:spChg>
        <pc:spChg chg="del">
          <ac:chgData name="권 희진" userId="9b051ea7-b388-402d-a36a-4aa50e99f981" providerId="ADAL" clId="{9A8B8850-7133-46FC-9C4A-C1A5164B8DBA}" dt="2023-05-26T08:38:42.372" v="22433" actId="478"/>
          <ac:spMkLst>
            <pc:docMk/>
            <pc:sldMk cId="2461490696" sldId="1328"/>
            <ac:spMk id="51" creationId="{CE18C8E4-23C9-A513-D451-4398F9220884}"/>
          </ac:spMkLst>
        </pc:spChg>
        <pc:spChg chg="del">
          <ac:chgData name="권 희진" userId="9b051ea7-b388-402d-a36a-4aa50e99f981" providerId="ADAL" clId="{9A8B8850-7133-46FC-9C4A-C1A5164B8DBA}" dt="2023-05-26T08:37:09.800" v="22369" actId="478"/>
          <ac:spMkLst>
            <pc:docMk/>
            <pc:sldMk cId="2461490696" sldId="1328"/>
            <ac:spMk id="94" creationId="{A0782DAC-9DB6-430D-374F-E938E1AF7F5F}"/>
          </ac:spMkLst>
        </pc:spChg>
        <pc:spChg chg="del">
          <ac:chgData name="권 희진" userId="9b051ea7-b388-402d-a36a-4aa50e99f981" providerId="ADAL" clId="{9A8B8850-7133-46FC-9C4A-C1A5164B8DBA}" dt="2023-05-26T08:37:08.655" v="22368" actId="478"/>
          <ac:spMkLst>
            <pc:docMk/>
            <pc:sldMk cId="2461490696" sldId="1328"/>
            <ac:spMk id="95" creationId="{AE6F8262-B596-C5EA-FD0B-57C3CEAF0D1C}"/>
          </ac:spMkLst>
        </pc:spChg>
        <pc:spChg chg="del">
          <ac:chgData name="권 희진" userId="9b051ea7-b388-402d-a36a-4aa50e99f981" providerId="ADAL" clId="{9A8B8850-7133-46FC-9C4A-C1A5164B8DBA}" dt="2023-05-26T08:37:07.558" v="22367" actId="478"/>
          <ac:spMkLst>
            <pc:docMk/>
            <pc:sldMk cId="2461490696" sldId="1328"/>
            <ac:spMk id="96" creationId="{CCB41841-9B1F-8BB4-E988-1140F2EA8C2A}"/>
          </ac:spMkLst>
        </pc:spChg>
        <pc:grpChg chg="del">
          <ac:chgData name="권 희진" userId="9b051ea7-b388-402d-a36a-4aa50e99f981" providerId="ADAL" clId="{9A8B8850-7133-46FC-9C4A-C1A5164B8DBA}" dt="2023-05-26T08:41:27.381" v="22440" actId="478"/>
          <ac:grpSpMkLst>
            <pc:docMk/>
            <pc:sldMk cId="2461490696" sldId="1328"/>
            <ac:grpSpMk id="54" creationId="{B5625525-435E-1042-B67C-C615E0CE026B}"/>
          </ac:grpSpMkLst>
        </pc:grpChg>
        <pc:grpChg chg="del">
          <ac:chgData name="권 희진" userId="9b051ea7-b388-402d-a36a-4aa50e99f981" providerId="ADAL" clId="{9A8B8850-7133-46FC-9C4A-C1A5164B8DBA}" dt="2023-05-26T08:41:27.381" v="22440" actId="478"/>
          <ac:grpSpMkLst>
            <pc:docMk/>
            <pc:sldMk cId="2461490696" sldId="1328"/>
            <ac:grpSpMk id="58" creationId="{1D44916E-B04D-1F9F-D067-494CEF9EBBD5}"/>
          </ac:grpSpMkLst>
        </pc:grpChg>
        <pc:grpChg chg="del">
          <ac:chgData name="권 희진" userId="9b051ea7-b388-402d-a36a-4aa50e99f981" providerId="ADAL" clId="{9A8B8850-7133-46FC-9C4A-C1A5164B8DBA}" dt="2023-05-26T08:41:27.381" v="22440" actId="478"/>
          <ac:grpSpMkLst>
            <pc:docMk/>
            <pc:sldMk cId="2461490696" sldId="1328"/>
            <ac:grpSpMk id="62" creationId="{6E07B603-AC76-515E-AB6C-0D6179749056}"/>
          </ac:grpSpMkLst>
        </pc:grpChg>
        <pc:grpChg chg="del">
          <ac:chgData name="권 희진" userId="9b051ea7-b388-402d-a36a-4aa50e99f981" providerId="ADAL" clId="{9A8B8850-7133-46FC-9C4A-C1A5164B8DBA}" dt="2023-05-26T08:41:27.381" v="22440" actId="478"/>
          <ac:grpSpMkLst>
            <pc:docMk/>
            <pc:sldMk cId="2461490696" sldId="1328"/>
            <ac:grpSpMk id="66" creationId="{7169A10C-8880-A9A0-B148-23E10DCFCD98}"/>
          </ac:grpSpMkLst>
        </pc:grpChg>
        <pc:grpChg chg="del">
          <ac:chgData name="권 희진" userId="9b051ea7-b388-402d-a36a-4aa50e99f981" providerId="ADAL" clId="{9A8B8850-7133-46FC-9C4A-C1A5164B8DBA}" dt="2023-05-26T08:41:27.381" v="22440" actId="478"/>
          <ac:grpSpMkLst>
            <pc:docMk/>
            <pc:sldMk cId="2461490696" sldId="1328"/>
            <ac:grpSpMk id="70" creationId="{0CD3E018-45C5-BBD0-DA36-9166004BB9F2}"/>
          </ac:grpSpMkLst>
        </pc:grpChg>
        <pc:grpChg chg="del">
          <ac:chgData name="권 희진" userId="9b051ea7-b388-402d-a36a-4aa50e99f981" providerId="ADAL" clId="{9A8B8850-7133-46FC-9C4A-C1A5164B8DBA}" dt="2023-05-26T08:41:27.381" v="22440" actId="478"/>
          <ac:grpSpMkLst>
            <pc:docMk/>
            <pc:sldMk cId="2461490696" sldId="1328"/>
            <ac:grpSpMk id="74" creationId="{339ABCF6-410A-75B2-2CCF-694D108EFADC}"/>
          </ac:grpSpMkLst>
        </pc:grpChg>
        <pc:grpChg chg="del">
          <ac:chgData name="권 희진" userId="9b051ea7-b388-402d-a36a-4aa50e99f981" providerId="ADAL" clId="{9A8B8850-7133-46FC-9C4A-C1A5164B8DBA}" dt="2023-05-26T08:41:27.381" v="22440" actId="478"/>
          <ac:grpSpMkLst>
            <pc:docMk/>
            <pc:sldMk cId="2461490696" sldId="1328"/>
            <ac:grpSpMk id="78" creationId="{A196EAF7-8CE4-D2BA-DAAE-9BCEB63D0E2E}"/>
          </ac:grpSpMkLst>
        </pc:grpChg>
        <pc:grpChg chg="del">
          <ac:chgData name="권 희진" userId="9b051ea7-b388-402d-a36a-4aa50e99f981" providerId="ADAL" clId="{9A8B8850-7133-46FC-9C4A-C1A5164B8DBA}" dt="2023-05-26T08:41:27.381" v="22440" actId="478"/>
          <ac:grpSpMkLst>
            <pc:docMk/>
            <pc:sldMk cId="2461490696" sldId="1328"/>
            <ac:grpSpMk id="82" creationId="{279F7708-37EE-66A7-0EA5-6EBD201A108F}"/>
          </ac:grpSpMkLst>
        </pc:grpChg>
        <pc:grpChg chg="del">
          <ac:chgData name="권 희진" userId="9b051ea7-b388-402d-a36a-4aa50e99f981" providerId="ADAL" clId="{9A8B8850-7133-46FC-9C4A-C1A5164B8DBA}" dt="2023-05-26T08:41:27.381" v="22440" actId="478"/>
          <ac:grpSpMkLst>
            <pc:docMk/>
            <pc:sldMk cId="2461490696" sldId="1328"/>
            <ac:grpSpMk id="86" creationId="{9CBDAA00-4C62-A818-9741-0353210F60B8}"/>
          </ac:grpSpMkLst>
        </pc:grpChg>
        <pc:grpChg chg="del">
          <ac:chgData name="권 희진" userId="9b051ea7-b388-402d-a36a-4aa50e99f981" providerId="ADAL" clId="{9A8B8850-7133-46FC-9C4A-C1A5164B8DBA}" dt="2023-05-26T08:41:27.381" v="22440" actId="478"/>
          <ac:grpSpMkLst>
            <pc:docMk/>
            <pc:sldMk cId="2461490696" sldId="1328"/>
            <ac:grpSpMk id="90" creationId="{F29CE966-0B91-0938-D834-09264CF92094}"/>
          </ac:grpSpMkLst>
        </pc:grpChg>
        <pc:graphicFrameChg chg="modGraphic">
          <ac:chgData name="권 희진" userId="9b051ea7-b388-402d-a36a-4aa50e99f981" providerId="ADAL" clId="{9A8B8850-7133-46FC-9C4A-C1A5164B8DBA}" dt="2023-05-26T08:37:13.838" v="22371" actId="20577"/>
          <ac:graphicFrameMkLst>
            <pc:docMk/>
            <pc:sldMk cId="2461490696" sldId="1328"/>
            <ac:graphicFrameMk id="33" creationId="{9F0DBD7B-DBC9-A9B0-C16B-D21F87550D02}"/>
          </ac:graphicFrameMkLst>
        </pc:graphicFrameChg>
        <pc:graphicFrameChg chg="mod modGraphic">
          <ac:chgData name="권 희진" userId="9b051ea7-b388-402d-a36a-4aa50e99f981" providerId="ADAL" clId="{9A8B8850-7133-46FC-9C4A-C1A5164B8DBA}" dt="2023-05-30T01:06:51.220" v="23428" actId="1036"/>
          <ac:graphicFrameMkLst>
            <pc:docMk/>
            <pc:sldMk cId="2461490696" sldId="1328"/>
            <ac:graphicFrameMk id="46" creationId="{0872204C-B36D-E26D-7ADF-F9FCF37476D1}"/>
          </ac:graphicFrameMkLst>
        </pc:graphicFrameChg>
        <pc:picChg chg="add mod">
          <ac:chgData name="권 희진" userId="9b051ea7-b388-402d-a36a-4aa50e99f981" providerId="ADAL" clId="{9A8B8850-7133-46FC-9C4A-C1A5164B8DBA}" dt="2023-05-30T01:08:10.571" v="23449" actId="1035"/>
          <ac:picMkLst>
            <pc:docMk/>
            <pc:sldMk cId="2461490696" sldId="1328"/>
            <ac:picMk id="34" creationId="{5287CA4D-0DEA-E0E1-574C-66F038CA0BA6}"/>
          </ac:picMkLst>
        </pc:picChg>
        <pc:picChg chg="add mod">
          <ac:chgData name="권 희진" userId="9b051ea7-b388-402d-a36a-4aa50e99f981" providerId="ADAL" clId="{9A8B8850-7133-46FC-9C4A-C1A5164B8DBA}" dt="2023-05-30T01:06:33.474" v="23416" actId="571"/>
          <ac:picMkLst>
            <pc:docMk/>
            <pc:sldMk cId="2461490696" sldId="1328"/>
            <ac:picMk id="36" creationId="{A236A579-CA21-4D9C-A68C-F954BC22F0FC}"/>
          </ac:picMkLst>
        </pc:picChg>
        <pc:picChg chg="add mod">
          <ac:chgData name="권 희진" userId="9b051ea7-b388-402d-a36a-4aa50e99f981" providerId="ADAL" clId="{9A8B8850-7133-46FC-9C4A-C1A5164B8DBA}" dt="2023-05-30T01:06:37.868" v="23418" actId="1076"/>
          <ac:picMkLst>
            <pc:docMk/>
            <pc:sldMk cId="2461490696" sldId="1328"/>
            <ac:picMk id="38" creationId="{AACAD216-9BEA-F790-83CB-0F68ADF940B2}"/>
          </ac:picMkLst>
        </pc:picChg>
        <pc:picChg chg="add mod">
          <ac:chgData name="권 희진" userId="9b051ea7-b388-402d-a36a-4aa50e99f981" providerId="ADAL" clId="{9A8B8850-7133-46FC-9C4A-C1A5164B8DBA}" dt="2023-05-30T01:06:39.660" v="23419"/>
          <ac:picMkLst>
            <pc:docMk/>
            <pc:sldMk cId="2461490696" sldId="1328"/>
            <ac:picMk id="40" creationId="{A0675B3E-863F-7049-C525-376733DF68C6}"/>
          </ac:picMkLst>
        </pc:picChg>
        <pc:picChg chg="add mod">
          <ac:chgData name="권 희진" userId="9b051ea7-b388-402d-a36a-4aa50e99f981" providerId="ADAL" clId="{9A8B8850-7133-46FC-9C4A-C1A5164B8DBA}" dt="2023-05-30T01:10:58.669" v="23455" actId="1076"/>
          <ac:picMkLst>
            <pc:docMk/>
            <pc:sldMk cId="2461490696" sldId="1328"/>
            <ac:picMk id="43" creationId="{EBAF837D-7631-D333-CEC5-5BEB5684E44B}"/>
          </ac:picMkLst>
        </pc:picChg>
        <pc:cxnChg chg="del">
          <ac:chgData name="권 희진" userId="9b051ea7-b388-402d-a36a-4aa50e99f981" providerId="ADAL" clId="{9A8B8850-7133-46FC-9C4A-C1A5164B8DBA}" dt="2023-05-26T08:43:39.873" v="22676" actId="478"/>
          <ac:cxnSpMkLst>
            <pc:docMk/>
            <pc:sldMk cId="2461490696" sldId="1328"/>
            <ac:cxnSpMk id="34" creationId="{05F0ACA2-521C-8C12-11D3-2F5A8C0FB139}"/>
          </ac:cxnSpMkLst>
        </pc:cxnChg>
        <pc:cxnChg chg="del">
          <ac:chgData name="권 희진" userId="9b051ea7-b388-402d-a36a-4aa50e99f981" providerId="ADAL" clId="{9A8B8850-7133-46FC-9C4A-C1A5164B8DBA}" dt="2023-05-26T08:38:42.372" v="22433" actId="478"/>
          <ac:cxnSpMkLst>
            <pc:docMk/>
            <pc:sldMk cId="2461490696" sldId="1328"/>
            <ac:cxnSpMk id="52" creationId="{9BF66D3D-44D8-D588-FB01-B478653BB3BA}"/>
          </ac:cxnSpMkLst>
        </pc:cxnChg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4246004659" sldId="1329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656628072" sldId="1330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3820321391" sldId="1331"/>
        </pc:sldMkLst>
      </pc:sldChg>
      <pc:sldChg chg="del">
        <pc:chgData name="권 희진" userId="9b051ea7-b388-402d-a36a-4aa50e99f981" providerId="ADAL" clId="{9A8B8850-7133-46FC-9C4A-C1A5164B8DBA}" dt="2023-03-07T00:43:07.131" v="8" actId="18676"/>
        <pc:sldMkLst>
          <pc:docMk/>
          <pc:sldMk cId="2357589160" sldId="1332"/>
        </pc:sldMkLst>
      </pc:sldChg>
      <pc:sldChg chg="del">
        <pc:chgData name="권 희진" userId="9b051ea7-b388-402d-a36a-4aa50e99f981" providerId="ADAL" clId="{9A8B8850-7133-46FC-9C4A-C1A5164B8DBA}" dt="2023-03-07T00:43:36.957" v="13" actId="18676"/>
        <pc:sldMkLst>
          <pc:docMk/>
          <pc:sldMk cId="2139178811" sldId="1333"/>
        </pc:sldMkLst>
      </pc:sldChg>
      <pc:sldChg chg="del">
        <pc:chgData name="권 희진" userId="9b051ea7-b388-402d-a36a-4aa50e99f981" providerId="ADAL" clId="{9A8B8850-7133-46FC-9C4A-C1A5164B8DBA}" dt="2023-03-07T00:44:02.258" v="18" actId="18676"/>
        <pc:sldMkLst>
          <pc:docMk/>
          <pc:sldMk cId="1135337377" sldId="1334"/>
        </pc:sldMkLst>
      </pc:sldChg>
      <pc:sldChg chg="del">
        <pc:chgData name="권 희진" userId="9b051ea7-b388-402d-a36a-4aa50e99f981" providerId="ADAL" clId="{9A8B8850-7133-46FC-9C4A-C1A5164B8DBA}" dt="2023-03-07T00:44:13.007" v="21" actId="47"/>
        <pc:sldMkLst>
          <pc:docMk/>
          <pc:sldMk cId="795191481" sldId="1335"/>
        </pc:sldMkLst>
      </pc:sldChg>
      <pc:sldMasterChg chg="modSp mod addSldLayout delSldLayout modSldLayout sldLayoutOrd">
        <pc:chgData name="권 희진" userId="9b051ea7-b388-402d-a36a-4aa50e99f981" providerId="ADAL" clId="{9A8B8850-7133-46FC-9C4A-C1A5164B8DBA}" dt="2023-04-10T06:20:03.035" v="12225" actId="478"/>
        <pc:sldMasterMkLst>
          <pc:docMk/>
          <pc:sldMasterMk cId="2861341329" sldId="2147483680"/>
        </pc:sldMasterMkLst>
        <pc:spChg chg="mod">
          <ac:chgData name="권 희진" userId="9b051ea7-b388-402d-a36a-4aa50e99f981" providerId="ADAL" clId="{9A8B8850-7133-46FC-9C4A-C1A5164B8DBA}" dt="2023-03-07T05:34:03.362" v="767" actId="1076"/>
          <ac:spMkLst>
            <pc:docMk/>
            <pc:sldMasterMk cId="2861341329" sldId="2147483680"/>
            <ac:spMk id="3" creationId="{00000000-0000-0000-0000-000000000000}"/>
          </ac:spMkLst>
        </pc:spChg>
        <pc:sldLayoutChg chg="addSp delSp modSp mod">
          <pc:chgData name="권 희진" userId="9b051ea7-b388-402d-a36a-4aa50e99f981" providerId="ADAL" clId="{9A8B8850-7133-46FC-9C4A-C1A5164B8DBA}" dt="2023-03-07T00:47:35.105" v="234" actId="1076"/>
          <pc:sldLayoutMkLst>
            <pc:docMk/>
            <pc:sldMasterMk cId="2861341329" sldId="2147483680"/>
            <pc:sldLayoutMk cId="1593890502" sldId="2147483682"/>
          </pc:sldLayoutMkLst>
          <pc:picChg chg="add mod">
            <ac:chgData name="권 희진" userId="9b051ea7-b388-402d-a36a-4aa50e99f981" providerId="ADAL" clId="{9A8B8850-7133-46FC-9C4A-C1A5164B8DBA}" dt="2023-03-07T00:47:35.105" v="234" actId="1076"/>
            <ac:picMkLst>
              <pc:docMk/>
              <pc:sldMasterMk cId="2861341329" sldId="2147483680"/>
              <pc:sldLayoutMk cId="1593890502" sldId="2147483682"/>
              <ac:picMk id="2" creationId="{F3CA7028-1C59-B111-C31B-8311A74ACF47}"/>
            </ac:picMkLst>
          </pc:picChg>
          <pc:picChg chg="del">
            <ac:chgData name="권 희진" userId="9b051ea7-b388-402d-a36a-4aa50e99f981" providerId="ADAL" clId="{9A8B8850-7133-46FC-9C4A-C1A5164B8DBA}" dt="2023-03-07T00:45:50.385" v="152" actId="478"/>
            <ac:picMkLst>
              <pc:docMk/>
              <pc:sldMasterMk cId="2861341329" sldId="2147483680"/>
              <pc:sldLayoutMk cId="1593890502" sldId="2147483682"/>
              <ac:picMk id="5" creationId="{D7C06D23-1AC4-8884-7BD8-42CA4488073F}"/>
            </ac:picMkLst>
          </pc:picChg>
          <pc:picChg chg="del">
            <ac:chgData name="권 희진" userId="9b051ea7-b388-402d-a36a-4aa50e99f981" providerId="ADAL" clId="{9A8B8850-7133-46FC-9C4A-C1A5164B8DBA}" dt="2023-03-07T00:47:30.687" v="232" actId="478"/>
            <ac:picMkLst>
              <pc:docMk/>
              <pc:sldMasterMk cId="2861341329" sldId="2147483680"/>
              <pc:sldLayoutMk cId="1593890502" sldId="2147483682"/>
              <ac:picMk id="6" creationId="{A031A7B3-7CD9-4534-AA79-42D35AAEFB95}"/>
            </ac:picMkLst>
          </pc:picChg>
        </pc:sldLayoutChg>
        <pc:sldLayoutChg chg="addSp delSp modSp mod">
          <pc:chgData name="권 희진" userId="9b051ea7-b388-402d-a36a-4aa50e99f981" providerId="ADAL" clId="{9A8B8850-7133-46FC-9C4A-C1A5164B8DBA}" dt="2023-03-07T00:47:42.621" v="238"/>
          <pc:sldLayoutMkLst>
            <pc:docMk/>
            <pc:sldMasterMk cId="2861341329" sldId="2147483680"/>
            <pc:sldLayoutMk cId="491306217" sldId="2147483683"/>
          </pc:sldLayoutMkLst>
          <pc:picChg chg="add del mod">
            <ac:chgData name="권 희진" userId="9b051ea7-b388-402d-a36a-4aa50e99f981" providerId="ADAL" clId="{9A8B8850-7133-46FC-9C4A-C1A5164B8DBA}" dt="2023-03-07T00:47:39.930" v="237" actId="478"/>
            <ac:picMkLst>
              <pc:docMk/>
              <pc:sldMasterMk cId="2861341329" sldId="2147483680"/>
              <pc:sldLayoutMk cId="491306217" sldId="2147483683"/>
              <ac:picMk id="2" creationId="{6B7DE32E-F6A3-C4EA-691A-F58B72D90761}"/>
            </ac:picMkLst>
          </pc:picChg>
          <pc:picChg chg="add mod">
            <ac:chgData name="권 희진" userId="9b051ea7-b388-402d-a36a-4aa50e99f981" providerId="ADAL" clId="{9A8B8850-7133-46FC-9C4A-C1A5164B8DBA}" dt="2023-03-07T00:47:42.621" v="238"/>
            <ac:picMkLst>
              <pc:docMk/>
              <pc:sldMasterMk cId="2861341329" sldId="2147483680"/>
              <pc:sldLayoutMk cId="491306217" sldId="2147483683"/>
              <ac:picMk id="4" creationId="{7EB6B6F6-0291-E625-8F79-FFC176E9E022}"/>
            </ac:picMkLst>
          </pc:picChg>
          <pc:picChg chg="del">
            <ac:chgData name="권 희진" userId="9b051ea7-b388-402d-a36a-4aa50e99f981" providerId="ADAL" clId="{9A8B8850-7133-46FC-9C4A-C1A5164B8DBA}" dt="2023-03-07T00:47:37.571" v="235" actId="478"/>
            <ac:picMkLst>
              <pc:docMk/>
              <pc:sldMasterMk cId="2861341329" sldId="2147483680"/>
              <pc:sldLayoutMk cId="491306217" sldId="2147483683"/>
              <ac:picMk id="6" creationId="{827588D2-FB90-BA19-652C-3A2C7648877D}"/>
            </ac:picMkLst>
          </pc:picChg>
          <pc:picChg chg="del">
            <ac:chgData name="권 희진" userId="9b051ea7-b388-402d-a36a-4aa50e99f981" providerId="ADAL" clId="{9A8B8850-7133-46FC-9C4A-C1A5164B8DBA}" dt="2023-03-07T00:45:58.855" v="153" actId="478"/>
            <ac:picMkLst>
              <pc:docMk/>
              <pc:sldMasterMk cId="2861341329" sldId="2147483680"/>
              <pc:sldLayoutMk cId="491306217" sldId="2147483683"/>
              <ac:picMk id="7" creationId="{8E4D7175-E489-89B3-0256-D8A7E2D8FAB1}"/>
            </ac:picMkLst>
          </pc:picChg>
        </pc:sldLayoutChg>
        <pc:sldLayoutChg chg="delSp mod">
          <pc:chgData name="권 희진" userId="9b051ea7-b388-402d-a36a-4aa50e99f981" providerId="ADAL" clId="{9A8B8850-7133-46FC-9C4A-C1A5164B8DBA}" dt="2023-03-07T00:45:46.097" v="151" actId="478"/>
          <pc:sldLayoutMkLst>
            <pc:docMk/>
            <pc:sldMasterMk cId="2861341329" sldId="2147483680"/>
            <pc:sldLayoutMk cId="735694466" sldId="2147483687"/>
          </pc:sldLayoutMkLst>
          <pc:spChg chg="del">
            <ac:chgData name="권 희진" userId="9b051ea7-b388-402d-a36a-4aa50e99f981" providerId="ADAL" clId="{9A8B8850-7133-46FC-9C4A-C1A5164B8DBA}" dt="2023-03-07T00:45:46.097" v="151" actId="478"/>
            <ac:spMkLst>
              <pc:docMk/>
              <pc:sldMasterMk cId="2861341329" sldId="2147483680"/>
              <pc:sldLayoutMk cId="735694466" sldId="2147483687"/>
              <ac:spMk id="6" creationId="{EB08B56D-2DAD-8841-BEAB-0E00A211681E}"/>
            </ac:spMkLst>
          </pc:spChg>
          <pc:picChg chg="del">
            <ac:chgData name="권 희진" userId="9b051ea7-b388-402d-a36a-4aa50e99f981" providerId="ADAL" clId="{9A8B8850-7133-46FC-9C4A-C1A5164B8DBA}" dt="2023-03-07T00:45:43.510" v="150" actId="478"/>
            <ac:picMkLst>
              <pc:docMk/>
              <pc:sldMasterMk cId="2861341329" sldId="2147483680"/>
              <pc:sldLayoutMk cId="735694466" sldId="2147483687"/>
              <ac:picMk id="5" creationId="{C8C48F62-C0DA-30C5-EC58-5219431C52A3}"/>
            </ac:picMkLst>
          </pc:picChg>
        </pc:sldLayoutChg>
        <pc:sldLayoutChg chg="del">
          <pc:chgData name="권 희진" userId="9b051ea7-b388-402d-a36a-4aa50e99f981" providerId="ADAL" clId="{9A8B8850-7133-46FC-9C4A-C1A5164B8DBA}" dt="2023-03-31T08:00:48.940" v="10398" actId="47"/>
          <pc:sldLayoutMkLst>
            <pc:docMk/>
            <pc:sldMasterMk cId="2861341329" sldId="2147483680"/>
            <pc:sldLayoutMk cId="971933661" sldId="2147483688"/>
          </pc:sldLayoutMkLst>
        </pc:sldLayoutChg>
        <pc:sldLayoutChg chg="del">
          <pc:chgData name="권 희진" userId="9b051ea7-b388-402d-a36a-4aa50e99f981" providerId="ADAL" clId="{9A8B8850-7133-46FC-9C4A-C1A5164B8DBA}" dt="2023-03-07T00:47:08.419" v="230" actId="2696"/>
          <pc:sldLayoutMkLst>
            <pc:docMk/>
            <pc:sldMasterMk cId="2861341329" sldId="2147483680"/>
            <pc:sldLayoutMk cId="1465621877" sldId="2147483688"/>
          </pc:sldLayoutMkLst>
        </pc:sldLayoutChg>
        <pc:sldLayoutChg chg="del">
          <pc:chgData name="권 희진" userId="9b051ea7-b388-402d-a36a-4aa50e99f981" providerId="ADAL" clId="{9A8B8850-7133-46FC-9C4A-C1A5164B8DBA}" dt="2023-03-07T00:47:07.905" v="229" actId="2696"/>
          <pc:sldLayoutMkLst>
            <pc:docMk/>
            <pc:sldMasterMk cId="2861341329" sldId="2147483680"/>
            <pc:sldLayoutMk cId="3459088945" sldId="2147483689"/>
          </pc:sldLayoutMkLst>
        </pc:sldLayoutChg>
        <pc:sldLayoutChg chg="delSp modSp del mod">
          <pc:chgData name="권 희진" userId="9b051ea7-b388-402d-a36a-4aa50e99f981" providerId="ADAL" clId="{9A8B8850-7133-46FC-9C4A-C1A5164B8DBA}" dt="2023-03-07T00:47:05.892" v="226" actId="2696"/>
          <pc:sldLayoutMkLst>
            <pc:docMk/>
            <pc:sldMasterMk cId="2861341329" sldId="2147483680"/>
            <pc:sldLayoutMk cId="1202719190" sldId="2147483690"/>
          </pc:sldLayoutMkLst>
          <pc:graphicFrameChg chg="mod modGraphic">
            <ac:chgData name="권 희진" userId="9b051ea7-b388-402d-a36a-4aa50e99f981" providerId="ADAL" clId="{9A8B8850-7133-46FC-9C4A-C1A5164B8DBA}" dt="2023-03-07T00:46:37.272" v="210" actId="20577"/>
            <ac:graphicFrameMkLst>
              <pc:docMk/>
              <pc:sldMasterMk cId="2861341329" sldId="2147483680"/>
              <pc:sldLayoutMk cId="1202719190" sldId="2147483690"/>
              <ac:graphicFrameMk id="11" creationId="{E99B6A75-A299-A64A-9B28-27054A6ABBB8}"/>
            </ac:graphicFrameMkLst>
          </pc:graphicFrameChg>
          <pc:picChg chg="del">
            <ac:chgData name="권 희진" userId="9b051ea7-b388-402d-a36a-4aa50e99f981" providerId="ADAL" clId="{9A8B8850-7133-46FC-9C4A-C1A5164B8DBA}" dt="2023-03-07T00:46:32.240" v="197" actId="478"/>
            <ac:picMkLst>
              <pc:docMk/>
              <pc:sldMasterMk cId="2861341329" sldId="2147483680"/>
              <pc:sldLayoutMk cId="1202719190" sldId="2147483690"/>
              <ac:picMk id="9" creationId="{D1BFA9CA-89B2-5E85-0016-D95532637445}"/>
            </ac:picMkLst>
          </pc:picChg>
        </pc:sldLayoutChg>
        <pc:sldLayoutChg chg="delSp modSp del mod">
          <pc:chgData name="권 희진" userId="9b051ea7-b388-402d-a36a-4aa50e99f981" providerId="ADAL" clId="{9A8B8850-7133-46FC-9C4A-C1A5164B8DBA}" dt="2023-03-07T00:47:06.854" v="227" actId="2696"/>
          <pc:sldLayoutMkLst>
            <pc:docMk/>
            <pc:sldMasterMk cId="2861341329" sldId="2147483680"/>
            <pc:sldLayoutMk cId="577502262" sldId="2147483691"/>
          </pc:sldLayoutMkLst>
          <pc:graphicFrameChg chg="mod modGraphic">
            <ac:chgData name="권 희진" userId="9b051ea7-b388-402d-a36a-4aa50e99f981" providerId="ADAL" clId="{9A8B8850-7133-46FC-9C4A-C1A5164B8DBA}" dt="2023-03-07T00:46:48.956" v="225" actId="20577"/>
            <ac:graphicFrameMkLst>
              <pc:docMk/>
              <pc:sldMasterMk cId="2861341329" sldId="2147483680"/>
              <pc:sldLayoutMk cId="577502262" sldId="2147483691"/>
              <ac:graphicFrameMk id="11" creationId="{E99B6A75-A299-A64A-9B28-27054A6ABBB8}"/>
            </ac:graphicFrameMkLst>
          </pc:graphicFrameChg>
          <pc:picChg chg="del">
            <ac:chgData name="권 희진" userId="9b051ea7-b388-402d-a36a-4aa50e99f981" providerId="ADAL" clId="{9A8B8850-7133-46FC-9C4A-C1A5164B8DBA}" dt="2023-03-07T00:46:40.064" v="211" actId="478"/>
            <ac:picMkLst>
              <pc:docMk/>
              <pc:sldMasterMk cId="2861341329" sldId="2147483680"/>
              <pc:sldLayoutMk cId="577502262" sldId="2147483691"/>
              <ac:picMk id="9" creationId="{D1BFA9CA-89B2-5E85-0016-D95532637445}"/>
            </ac:picMkLst>
          </pc:picChg>
        </pc:sldLayoutChg>
        <pc:sldLayoutChg chg="del">
          <pc:chgData name="권 희진" userId="9b051ea7-b388-402d-a36a-4aa50e99f981" providerId="ADAL" clId="{9A8B8850-7133-46FC-9C4A-C1A5164B8DBA}" dt="2023-03-07T00:47:07.277" v="228" actId="2696"/>
          <pc:sldLayoutMkLst>
            <pc:docMk/>
            <pc:sldMasterMk cId="2861341329" sldId="2147483680"/>
            <pc:sldLayoutMk cId="2809738170" sldId="2147483692"/>
          </pc:sldLayoutMkLst>
        </pc:sldLayoutChg>
        <pc:sldLayoutChg chg="modSp add mod modTransition">
          <pc:chgData name="권 희진" userId="9b051ea7-b388-402d-a36a-4aa50e99f981" providerId="ADAL" clId="{9A8B8850-7133-46FC-9C4A-C1A5164B8DBA}" dt="2023-04-10T06:16:35.467" v="12123" actId="6014"/>
          <pc:sldLayoutMkLst>
            <pc:docMk/>
            <pc:sldMasterMk cId="2861341329" sldId="2147483680"/>
            <pc:sldLayoutMk cId="3354572902" sldId="2147483694"/>
          </pc:sldLayoutMkLst>
          <pc:spChg chg="mod">
            <ac:chgData name="권 희진" userId="9b051ea7-b388-402d-a36a-4aa50e99f981" providerId="ADAL" clId="{9A8B8850-7133-46FC-9C4A-C1A5164B8DBA}" dt="2023-04-10T06:16:19.852" v="12121" actId="207"/>
            <ac:spMkLst>
              <pc:docMk/>
              <pc:sldMasterMk cId="2861341329" sldId="2147483680"/>
              <pc:sldLayoutMk cId="3354572902" sldId="2147483694"/>
              <ac:spMk id="7" creationId="{C305D57B-D3F7-406E-84A4-3195906D9A82}"/>
            </ac:spMkLst>
          </pc:spChg>
        </pc:sldLayoutChg>
        <pc:sldLayoutChg chg="addSp delSp modSp add mod ord modTransition">
          <pc:chgData name="권 희진" userId="9b051ea7-b388-402d-a36a-4aa50e99f981" providerId="ADAL" clId="{9A8B8850-7133-46FC-9C4A-C1A5164B8DBA}" dt="2023-03-08T05:52:16.840" v="1183" actId="478"/>
          <pc:sldLayoutMkLst>
            <pc:docMk/>
            <pc:sldMasterMk cId="2861341329" sldId="2147483680"/>
            <pc:sldLayoutMk cId="3231862915" sldId="2147483695"/>
          </pc:sldLayoutMkLst>
          <pc:spChg chg="add del mod">
            <ac:chgData name="권 희진" userId="9b051ea7-b388-402d-a36a-4aa50e99f981" providerId="ADAL" clId="{9A8B8850-7133-46FC-9C4A-C1A5164B8DBA}" dt="2023-03-08T05:51:17.660" v="1174" actId="478"/>
            <ac:spMkLst>
              <pc:docMk/>
              <pc:sldMasterMk cId="2861341329" sldId="2147483680"/>
              <pc:sldLayoutMk cId="3231862915" sldId="2147483695"/>
              <ac:spMk id="4" creationId="{EAA3C91E-F942-5972-6B56-1DF4D7664D4C}"/>
            </ac:spMkLst>
          </pc:spChg>
          <pc:spChg chg="add del mod">
            <ac:chgData name="권 희진" userId="9b051ea7-b388-402d-a36a-4aa50e99f981" providerId="ADAL" clId="{9A8B8850-7133-46FC-9C4A-C1A5164B8DBA}" dt="2023-03-08T05:51:17.660" v="1174" actId="478"/>
            <ac:spMkLst>
              <pc:docMk/>
              <pc:sldMasterMk cId="2861341329" sldId="2147483680"/>
              <pc:sldLayoutMk cId="3231862915" sldId="2147483695"/>
              <ac:spMk id="7" creationId="{D2C28F89-BB5E-7359-29A1-787C788AB07D}"/>
            </ac:spMkLst>
          </pc:spChg>
          <pc:spChg chg="add del mod">
            <ac:chgData name="권 희진" userId="9b051ea7-b388-402d-a36a-4aa50e99f981" providerId="ADAL" clId="{9A8B8850-7133-46FC-9C4A-C1A5164B8DBA}" dt="2023-03-08T05:51:17.660" v="1174" actId="478"/>
            <ac:spMkLst>
              <pc:docMk/>
              <pc:sldMasterMk cId="2861341329" sldId="2147483680"/>
              <pc:sldLayoutMk cId="3231862915" sldId="2147483695"/>
              <ac:spMk id="9" creationId="{88B9A6E1-2575-118E-9450-07D3B3E8BBD9}"/>
            </ac:spMkLst>
          </pc:spChg>
          <pc:spChg chg="add del mod">
            <ac:chgData name="권 희진" userId="9b051ea7-b388-402d-a36a-4aa50e99f981" providerId="ADAL" clId="{9A8B8850-7133-46FC-9C4A-C1A5164B8DBA}" dt="2023-03-08T05:51:17.660" v="1174" actId="478"/>
            <ac:spMkLst>
              <pc:docMk/>
              <pc:sldMasterMk cId="2861341329" sldId="2147483680"/>
              <pc:sldLayoutMk cId="3231862915" sldId="2147483695"/>
              <ac:spMk id="10" creationId="{8F0D362F-574A-2080-9838-5FE03717B229}"/>
            </ac:spMkLst>
          </pc:spChg>
          <pc:spChg chg="add del mod">
            <ac:chgData name="권 희진" userId="9b051ea7-b388-402d-a36a-4aa50e99f981" providerId="ADAL" clId="{9A8B8850-7133-46FC-9C4A-C1A5164B8DBA}" dt="2023-03-08T05:51:17.660" v="1174" actId="478"/>
            <ac:spMkLst>
              <pc:docMk/>
              <pc:sldMasterMk cId="2861341329" sldId="2147483680"/>
              <pc:sldLayoutMk cId="3231862915" sldId="2147483695"/>
              <ac:spMk id="12" creationId="{56BD1C07-A6C5-4E34-F39A-814CB498A86A}"/>
            </ac:spMkLst>
          </pc:spChg>
          <pc:spChg chg="mod">
            <ac:chgData name="권 희진" userId="9b051ea7-b388-402d-a36a-4aa50e99f981" providerId="ADAL" clId="{9A8B8850-7133-46FC-9C4A-C1A5164B8DBA}" dt="2023-03-08T05:50:04.556" v="1171"/>
            <ac:spMkLst>
              <pc:docMk/>
              <pc:sldMasterMk cId="2861341329" sldId="2147483680"/>
              <pc:sldLayoutMk cId="3231862915" sldId="2147483695"/>
              <ac:spMk id="18" creationId="{F1F25EA2-5BE9-F9C9-9E72-6EF6BEE6F78C}"/>
            </ac:spMkLst>
          </pc:spChg>
          <pc:spChg chg="del">
            <ac:chgData name="권 희진" userId="9b051ea7-b388-402d-a36a-4aa50e99f981" providerId="ADAL" clId="{9A8B8850-7133-46FC-9C4A-C1A5164B8DBA}" dt="2023-03-08T05:48:53.647" v="1170" actId="478"/>
            <ac:spMkLst>
              <pc:docMk/>
              <pc:sldMasterMk cId="2861341329" sldId="2147483680"/>
              <pc:sldLayoutMk cId="3231862915" sldId="2147483695"/>
              <ac:spMk id="19" creationId="{675A3198-A365-154F-EDC8-FC44811681BC}"/>
            </ac:spMkLst>
          </pc:spChg>
          <pc:spChg chg="mod">
            <ac:chgData name="권 희진" userId="9b051ea7-b388-402d-a36a-4aa50e99f981" providerId="ADAL" clId="{9A8B8850-7133-46FC-9C4A-C1A5164B8DBA}" dt="2023-03-08T05:50:04.556" v="1171"/>
            <ac:spMkLst>
              <pc:docMk/>
              <pc:sldMasterMk cId="2861341329" sldId="2147483680"/>
              <pc:sldLayoutMk cId="3231862915" sldId="2147483695"/>
              <ac:spMk id="22" creationId="{129977DD-785A-7C4D-BA2C-141C7E3F572E}"/>
            </ac:spMkLst>
          </pc:spChg>
          <pc:spChg chg="del">
            <ac:chgData name="권 희진" userId="9b051ea7-b388-402d-a36a-4aa50e99f981" providerId="ADAL" clId="{9A8B8850-7133-46FC-9C4A-C1A5164B8DBA}" dt="2023-03-08T05:48:53.647" v="1170" actId="478"/>
            <ac:spMkLst>
              <pc:docMk/>
              <pc:sldMasterMk cId="2861341329" sldId="2147483680"/>
              <pc:sldLayoutMk cId="3231862915" sldId="2147483695"/>
              <ac:spMk id="23" creationId="{23EB436A-0EA8-AD42-7ABA-BED3AC773A8C}"/>
            </ac:spMkLst>
          </pc:spChg>
          <pc:spChg chg="del">
            <ac:chgData name="권 희진" userId="9b051ea7-b388-402d-a36a-4aa50e99f981" providerId="ADAL" clId="{9A8B8850-7133-46FC-9C4A-C1A5164B8DBA}" dt="2023-03-08T05:48:53.647" v="1170" actId="478"/>
            <ac:spMkLst>
              <pc:docMk/>
              <pc:sldMasterMk cId="2861341329" sldId="2147483680"/>
              <pc:sldLayoutMk cId="3231862915" sldId="2147483695"/>
              <ac:spMk id="24" creationId="{83FD49E6-C276-BCE1-D819-E75AA6BF990D}"/>
            </ac:spMkLst>
          </pc:spChg>
          <pc:spChg chg="del">
            <ac:chgData name="권 희진" userId="9b051ea7-b388-402d-a36a-4aa50e99f981" providerId="ADAL" clId="{9A8B8850-7133-46FC-9C4A-C1A5164B8DBA}" dt="2023-03-08T05:48:53.647" v="1170" actId="478"/>
            <ac:spMkLst>
              <pc:docMk/>
              <pc:sldMasterMk cId="2861341329" sldId="2147483680"/>
              <pc:sldLayoutMk cId="3231862915" sldId="2147483695"/>
              <ac:spMk id="25" creationId="{82D04D7F-6536-9B13-B34C-4FD99025B0FD}"/>
            </ac:spMkLst>
          </pc:spChg>
          <pc:spChg chg="del">
            <ac:chgData name="권 희진" userId="9b051ea7-b388-402d-a36a-4aa50e99f981" providerId="ADAL" clId="{9A8B8850-7133-46FC-9C4A-C1A5164B8DBA}" dt="2023-03-08T05:48:53.647" v="1170" actId="478"/>
            <ac:spMkLst>
              <pc:docMk/>
              <pc:sldMasterMk cId="2861341329" sldId="2147483680"/>
              <pc:sldLayoutMk cId="3231862915" sldId="2147483695"/>
              <ac:spMk id="26" creationId="{C09620EF-CD33-29B3-05F1-0D9ABC54D857}"/>
            </ac:spMkLst>
          </pc:spChg>
          <pc:spChg chg="mod">
            <ac:chgData name="권 희진" userId="9b051ea7-b388-402d-a36a-4aa50e99f981" providerId="ADAL" clId="{9A8B8850-7133-46FC-9C4A-C1A5164B8DBA}" dt="2023-03-08T05:50:04.556" v="1171"/>
            <ac:spMkLst>
              <pc:docMk/>
              <pc:sldMasterMk cId="2861341329" sldId="2147483680"/>
              <pc:sldLayoutMk cId="3231862915" sldId="2147483695"/>
              <ac:spMk id="27" creationId="{64E3F08C-5125-DA0C-4CEA-AA92C6892796}"/>
            </ac:spMkLst>
          </pc:spChg>
          <pc:spChg chg="mod">
            <ac:chgData name="권 희진" userId="9b051ea7-b388-402d-a36a-4aa50e99f981" providerId="ADAL" clId="{9A8B8850-7133-46FC-9C4A-C1A5164B8DBA}" dt="2023-03-08T05:50:04.556" v="1171"/>
            <ac:spMkLst>
              <pc:docMk/>
              <pc:sldMasterMk cId="2861341329" sldId="2147483680"/>
              <pc:sldLayoutMk cId="3231862915" sldId="2147483695"/>
              <ac:spMk id="28" creationId="{FA60CF39-7E5B-2CAC-92C5-ED5A35974297}"/>
            </ac:spMkLst>
          </pc:spChg>
          <pc:spChg chg="mod">
            <ac:chgData name="권 희진" userId="9b051ea7-b388-402d-a36a-4aa50e99f981" providerId="ADAL" clId="{9A8B8850-7133-46FC-9C4A-C1A5164B8DBA}" dt="2023-03-08T05:50:04.556" v="1171"/>
            <ac:spMkLst>
              <pc:docMk/>
              <pc:sldMasterMk cId="2861341329" sldId="2147483680"/>
              <pc:sldLayoutMk cId="3231862915" sldId="2147483695"/>
              <ac:spMk id="29" creationId="{9943322A-1A31-C7BB-DE67-E31568E5C539}"/>
            </ac:spMkLst>
          </pc:spChg>
          <pc:spChg chg="add del mod">
            <ac:chgData name="권 희진" userId="9b051ea7-b388-402d-a36a-4aa50e99f981" providerId="ADAL" clId="{9A8B8850-7133-46FC-9C4A-C1A5164B8DBA}" dt="2023-03-08T05:51:17.660" v="1174" actId="478"/>
            <ac:spMkLst>
              <pc:docMk/>
              <pc:sldMasterMk cId="2861341329" sldId="2147483680"/>
              <pc:sldLayoutMk cId="3231862915" sldId="2147483695"/>
              <ac:spMk id="30" creationId="{A7C8EFDF-3AFA-0AFC-38AE-EB00C60BE9D1}"/>
            </ac:spMkLst>
          </pc:spChg>
          <pc:spChg chg="add del mod">
            <ac:chgData name="권 희진" userId="9b051ea7-b388-402d-a36a-4aa50e99f981" providerId="ADAL" clId="{9A8B8850-7133-46FC-9C4A-C1A5164B8DBA}" dt="2023-03-08T05:52:16.840" v="1183" actId="478"/>
            <ac:spMkLst>
              <pc:docMk/>
              <pc:sldMasterMk cId="2861341329" sldId="2147483680"/>
              <pc:sldLayoutMk cId="3231862915" sldId="2147483695"/>
              <ac:spMk id="31" creationId="{2CBBFDED-13A9-C4A0-874B-6E643EFD99E3}"/>
            </ac:spMkLst>
          </pc:spChg>
          <pc:spChg chg="add del mod">
            <ac:chgData name="권 희진" userId="9b051ea7-b388-402d-a36a-4aa50e99f981" providerId="ADAL" clId="{9A8B8850-7133-46FC-9C4A-C1A5164B8DBA}" dt="2023-03-08T05:52:16.840" v="1183" actId="478"/>
            <ac:spMkLst>
              <pc:docMk/>
              <pc:sldMasterMk cId="2861341329" sldId="2147483680"/>
              <pc:sldLayoutMk cId="3231862915" sldId="2147483695"/>
              <ac:spMk id="32" creationId="{3819617B-3A32-F27D-FB6C-50770FBF6320}"/>
            </ac:spMkLst>
          </pc:spChg>
          <pc:spChg chg="del">
            <ac:chgData name="권 희진" userId="9b051ea7-b388-402d-a36a-4aa50e99f981" providerId="ADAL" clId="{9A8B8850-7133-46FC-9C4A-C1A5164B8DBA}" dt="2023-03-08T05:48:53.647" v="1170" actId="478"/>
            <ac:spMkLst>
              <pc:docMk/>
              <pc:sldMasterMk cId="2861341329" sldId="2147483680"/>
              <pc:sldLayoutMk cId="3231862915" sldId="2147483695"/>
              <ac:spMk id="35" creationId="{3E2E330D-E77E-08F7-6963-D5B94BD89338}"/>
            </ac:spMkLst>
          </pc:spChg>
          <pc:spChg chg="add del mod">
            <ac:chgData name="권 희진" userId="9b051ea7-b388-402d-a36a-4aa50e99f981" providerId="ADAL" clId="{9A8B8850-7133-46FC-9C4A-C1A5164B8DBA}" dt="2023-03-08T05:52:03.990" v="1179" actId="478"/>
            <ac:spMkLst>
              <pc:docMk/>
              <pc:sldMasterMk cId="2861341329" sldId="2147483680"/>
              <pc:sldLayoutMk cId="3231862915" sldId="2147483695"/>
              <ac:spMk id="36" creationId="{4587F571-145A-9A85-CBBD-8A897AA03AB9}"/>
            </ac:spMkLst>
          </pc:spChg>
          <pc:spChg chg="del">
            <ac:chgData name="권 희진" userId="9b051ea7-b388-402d-a36a-4aa50e99f981" providerId="ADAL" clId="{9A8B8850-7133-46FC-9C4A-C1A5164B8DBA}" dt="2023-03-08T05:48:53.647" v="1170" actId="478"/>
            <ac:spMkLst>
              <pc:docMk/>
              <pc:sldMasterMk cId="2861341329" sldId="2147483680"/>
              <pc:sldLayoutMk cId="3231862915" sldId="2147483695"/>
              <ac:spMk id="38" creationId="{E0DC666E-B08D-21A5-7E1D-CD8FDDE2D7FB}"/>
            </ac:spMkLst>
          </pc:spChg>
          <pc:spChg chg="add del mod">
            <ac:chgData name="권 희진" userId="9b051ea7-b388-402d-a36a-4aa50e99f981" providerId="ADAL" clId="{9A8B8850-7133-46FC-9C4A-C1A5164B8DBA}" dt="2023-03-08T05:52:16.840" v="1183" actId="478"/>
            <ac:spMkLst>
              <pc:docMk/>
              <pc:sldMasterMk cId="2861341329" sldId="2147483680"/>
              <pc:sldLayoutMk cId="3231862915" sldId="2147483695"/>
              <ac:spMk id="39" creationId="{57493CC8-F8FF-BEAA-0340-1F7D47D6D075}"/>
            </ac:spMkLst>
          </pc:spChg>
          <pc:spChg chg="add del mod">
            <ac:chgData name="권 희진" userId="9b051ea7-b388-402d-a36a-4aa50e99f981" providerId="ADAL" clId="{9A8B8850-7133-46FC-9C4A-C1A5164B8DBA}" dt="2023-03-08T05:52:16.840" v="1183" actId="478"/>
            <ac:spMkLst>
              <pc:docMk/>
              <pc:sldMasterMk cId="2861341329" sldId="2147483680"/>
              <pc:sldLayoutMk cId="3231862915" sldId="2147483695"/>
              <ac:spMk id="40" creationId="{8FA2334D-808F-78B0-8CD1-8DCB946ADEBA}"/>
            </ac:spMkLst>
          </pc:spChg>
          <pc:spChg chg="add del mod">
            <ac:chgData name="권 희진" userId="9b051ea7-b388-402d-a36a-4aa50e99f981" providerId="ADAL" clId="{9A8B8850-7133-46FC-9C4A-C1A5164B8DBA}" dt="2023-03-08T05:52:16.840" v="1183" actId="478"/>
            <ac:spMkLst>
              <pc:docMk/>
              <pc:sldMasterMk cId="2861341329" sldId="2147483680"/>
              <pc:sldLayoutMk cId="3231862915" sldId="2147483695"/>
              <ac:spMk id="41" creationId="{062661EA-EA77-1DFB-F674-04714093F136}"/>
            </ac:spMkLst>
          </pc:spChg>
          <pc:spChg chg="add del mod">
            <ac:chgData name="권 희진" userId="9b051ea7-b388-402d-a36a-4aa50e99f981" providerId="ADAL" clId="{9A8B8850-7133-46FC-9C4A-C1A5164B8DBA}" dt="2023-03-08T05:52:16.840" v="1183" actId="478"/>
            <ac:spMkLst>
              <pc:docMk/>
              <pc:sldMasterMk cId="2861341329" sldId="2147483680"/>
              <pc:sldLayoutMk cId="3231862915" sldId="2147483695"/>
              <ac:spMk id="42" creationId="{2EBD86CE-FAEC-EC25-3792-59B197FD9C17}"/>
            </ac:spMkLst>
          </pc:spChg>
          <pc:spChg chg="add del mod">
            <ac:chgData name="권 희진" userId="9b051ea7-b388-402d-a36a-4aa50e99f981" providerId="ADAL" clId="{9A8B8850-7133-46FC-9C4A-C1A5164B8DBA}" dt="2023-03-08T05:52:16.840" v="1183" actId="478"/>
            <ac:spMkLst>
              <pc:docMk/>
              <pc:sldMasterMk cId="2861341329" sldId="2147483680"/>
              <pc:sldLayoutMk cId="3231862915" sldId="2147483695"/>
              <ac:spMk id="43" creationId="{5A451B6C-3BFB-FBF0-9458-D4C5458E12A3}"/>
            </ac:spMkLst>
          </pc:spChg>
          <pc:spChg chg="add del mod">
            <ac:chgData name="권 희진" userId="9b051ea7-b388-402d-a36a-4aa50e99f981" providerId="ADAL" clId="{9A8B8850-7133-46FC-9C4A-C1A5164B8DBA}" dt="2023-03-08T05:52:16.840" v="1183" actId="478"/>
            <ac:spMkLst>
              <pc:docMk/>
              <pc:sldMasterMk cId="2861341329" sldId="2147483680"/>
              <pc:sldLayoutMk cId="3231862915" sldId="2147483695"/>
              <ac:spMk id="45" creationId="{8B0E2F2A-C673-5217-962F-144121B741EC}"/>
            </ac:spMkLst>
          </pc:spChg>
          <pc:spChg chg="del">
            <ac:chgData name="권 희진" userId="9b051ea7-b388-402d-a36a-4aa50e99f981" providerId="ADAL" clId="{9A8B8850-7133-46FC-9C4A-C1A5164B8DBA}" dt="2023-03-08T05:48:53.647" v="1170" actId="478"/>
            <ac:spMkLst>
              <pc:docMk/>
              <pc:sldMasterMk cId="2861341329" sldId="2147483680"/>
              <pc:sldLayoutMk cId="3231862915" sldId="2147483695"/>
              <ac:spMk id="47" creationId="{1383B224-9635-C4C8-117C-0C51F68DC255}"/>
            </ac:spMkLst>
          </pc:spChg>
          <pc:spChg chg="del">
            <ac:chgData name="권 희진" userId="9b051ea7-b388-402d-a36a-4aa50e99f981" providerId="ADAL" clId="{9A8B8850-7133-46FC-9C4A-C1A5164B8DBA}" dt="2023-03-08T05:48:53.647" v="1170" actId="478"/>
            <ac:spMkLst>
              <pc:docMk/>
              <pc:sldMasterMk cId="2861341329" sldId="2147483680"/>
              <pc:sldLayoutMk cId="3231862915" sldId="2147483695"/>
              <ac:spMk id="48" creationId="{022B16F3-532A-40E0-2747-AD7FB7352E60}"/>
            </ac:spMkLst>
          </pc:spChg>
          <pc:spChg chg="del">
            <ac:chgData name="권 희진" userId="9b051ea7-b388-402d-a36a-4aa50e99f981" providerId="ADAL" clId="{9A8B8850-7133-46FC-9C4A-C1A5164B8DBA}" dt="2023-03-08T05:48:53.647" v="1170" actId="478"/>
            <ac:spMkLst>
              <pc:docMk/>
              <pc:sldMasterMk cId="2861341329" sldId="2147483680"/>
              <pc:sldLayoutMk cId="3231862915" sldId="2147483695"/>
              <ac:spMk id="51" creationId="{A64C4B4C-2A14-2A5E-2300-B14CA5EF285E}"/>
            </ac:spMkLst>
          </pc:spChg>
          <pc:spChg chg="del">
            <ac:chgData name="권 희진" userId="9b051ea7-b388-402d-a36a-4aa50e99f981" providerId="ADAL" clId="{9A8B8850-7133-46FC-9C4A-C1A5164B8DBA}" dt="2023-03-08T05:48:53.647" v="1170" actId="478"/>
            <ac:spMkLst>
              <pc:docMk/>
              <pc:sldMasterMk cId="2861341329" sldId="2147483680"/>
              <pc:sldLayoutMk cId="3231862915" sldId="2147483695"/>
              <ac:spMk id="56" creationId="{D45DEEB6-BED8-C9F2-C38D-5E869E962F6B}"/>
            </ac:spMkLst>
          </pc:spChg>
          <pc:grpChg chg="add del mod">
            <ac:chgData name="권 희진" userId="9b051ea7-b388-402d-a36a-4aa50e99f981" providerId="ADAL" clId="{9A8B8850-7133-46FC-9C4A-C1A5164B8DBA}" dt="2023-03-08T05:51:17.660" v="1174" actId="478"/>
            <ac:grpSpMkLst>
              <pc:docMk/>
              <pc:sldMasterMk cId="2861341329" sldId="2147483680"/>
              <pc:sldLayoutMk cId="3231862915" sldId="2147483695"/>
              <ac:grpSpMk id="15" creationId="{261329F2-1DF1-CE60-B55A-4607C37E1DF0}"/>
            </ac:grpSpMkLst>
          </pc:grpChg>
          <pc:grpChg chg="mod">
            <ac:chgData name="권 희진" userId="9b051ea7-b388-402d-a36a-4aa50e99f981" providerId="ADAL" clId="{9A8B8850-7133-46FC-9C4A-C1A5164B8DBA}" dt="2023-03-08T05:50:04.556" v="1171"/>
            <ac:grpSpMkLst>
              <pc:docMk/>
              <pc:sldMasterMk cId="2861341329" sldId="2147483680"/>
              <pc:sldLayoutMk cId="3231862915" sldId="2147483695"/>
              <ac:grpSpMk id="16" creationId="{3C285929-C3C1-AC9B-02C6-1190B4FB7E3D}"/>
            </ac:grpSpMkLst>
          </pc:grpChg>
          <pc:grpChg chg="del">
            <ac:chgData name="권 희진" userId="9b051ea7-b388-402d-a36a-4aa50e99f981" providerId="ADAL" clId="{9A8B8850-7133-46FC-9C4A-C1A5164B8DBA}" dt="2023-03-08T05:48:53.647" v="1170" actId="478"/>
            <ac:grpSpMkLst>
              <pc:docMk/>
              <pc:sldMasterMk cId="2861341329" sldId="2147483680"/>
              <pc:sldLayoutMk cId="3231862915" sldId="2147483695"/>
              <ac:grpSpMk id="63" creationId="{244E67C9-665E-3457-C834-612273F13CCC}"/>
            </ac:grpSpMkLst>
          </pc:grpChg>
          <pc:picChg chg="add del mod">
            <ac:chgData name="권 희진" userId="9b051ea7-b388-402d-a36a-4aa50e99f981" providerId="ADAL" clId="{9A8B8850-7133-46FC-9C4A-C1A5164B8DBA}" dt="2023-03-08T05:51:17.660" v="1174" actId="478"/>
            <ac:picMkLst>
              <pc:docMk/>
              <pc:sldMasterMk cId="2861341329" sldId="2147483680"/>
              <pc:sldLayoutMk cId="3231862915" sldId="2147483695"/>
              <ac:picMk id="3" creationId="{100605A2-4CF2-A4DF-6868-E5736C7B0493}"/>
            </ac:picMkLst>
          </pc:picChg>
          <pc:picChg chg="del">
            <ac:chgData name="권 희진" userId="9b051ea7-b388-402d-a36a-4aa50e99f981" providerId="ADAL" clId="{9A8B8850-7133-46FC-9C4A-C1A5164B8DBA}" dt="2023-03-08T05:48:53.647" v="1170" actId="478"/>
            <ac:picMkLst>
              <pc:docMk/>
              <pc:sldMasterMk cId="2861341329" sldId="2147483680"/>
              <pc:sldLayoutMk cId="3231862915" sldId="2147483695"/>
              <ac:picMk id="20" creationId="{632082CE-B6CF-0933-49CD-0871FFE84F35}"/>
            </ac:picMkLst>
          </pc:picChg>
          <pc:picChg chg="del">
            <ac:chgData name="권 희진" userId="9b051ea7-b388-402d-a36a-4aa50e99f981" providerId="ADAL" clId="{9A8B8850-7133-46FC-9C4A-C1A5164B8DBA}" dt="2023-03-08T05:48:53.647" v="1170" actId="478"/>
            <ac:picMkLst>
              <pc:docMk/>
              <pc:sldMasterMk cId="2861341329" sldId="2147483680"/>
              <pc:sldLayoutMk cId="3231862915" sldId="2147483695"/>
              <ac:picMk id="34" creationId="{B4C60C67-DBBE-2FE4-6A19-3DA0F2198676}"/>
            </ac:picMkLst>
          </pc:picChg>
          <pc:picChg chg="del">
            <ac:chgData name="권 희진" userId="9b051ea7-b388-402d-a36a-4aa50e99f981" providerId="ADAL" clId="{9A8B8850-7133-46FC-9C4A-C1A5164B8DBA}" dt="2023-03-08T05:48:53.647" v="1170" actId="478"/>
            <ac:picMkLst>
              <pc:docMk/>
              <pc:sldMasterMk cId="2861341329" sldId="2147483680"/>
              <pc:sldLayoutMk cId="3231862915" sldId="2147483695"/>
              <ac:picMk id="37" creationId="{60D5D0FA-86F0-6BB0-1D69-A29D8E105078}"/>
            </ac:picMkLst>
          </pc:picChg>
          <pc:picChg chg="del">
            <ac:chgData name="권 희진" userId="9b051ea7-b388-402d-a36a-4aa50e99f981" providerId="ADAL" clId="{9A8B8850-7133-46FC-9C4A-C1A5164B8DBA}" dt="2023-03-08T05:48:53.647" v="1170" actId="478"/>
            <ac:picMkLst>
              <pc:docMk/>
              <pc:sldMasterMk cId="2861341329" sldId="2147483680"/>
              <pc:sldLayoutMk cId="3231862915" sldId="2147483695"/>
              <ac:picMk id="44" creationId="{318BA815-3252-AFEB-51F5-5B41EFF6BA8A}"/>
            </ac:picMkLst>
          </pc:picChg>
          <pc:picChg chg="del">
            <ac:chgData name="권 희진" userId="9b051ea7-b388-402d-a36a-4aa50e99f981" providerId="ADAL" clId="{9A8B8850-7133-46FC-9C4A-C1A5164B8DBA}" dt="2023-03-08T05:48:53.647" v="1170" actId="478"/>
            <ac:picMkLst>
              <pc:docMk/>
              <pc:sldMasterMk cId="2861341329" sldId="2147483680"/>
              <pc:sldLayoutMk cId="3231862915" sldId="2147483695"/>
              <ac:picMk id="46" creationId="{ED65E4A3-9324-F98F-AEAC-0825E1D064ED}"/>
            </ac:picMkLst>
          </pc:picChg>
          <pc:picChg chg="add del mod">
            <ac:chgData name="권 희진" userId="9b051ea7-b388-402d-a36a-4aa50e99f981" providerId="ADAL" clId="{9A8B8850-7133-46FC-9C4A-C1A5164B8DBA}" dt="2023-03-08T05:52:16.840" v="1183" actId="478"/>
            <ac:picMkLst>
              <pc:docMk/>
              <pc:sldMasterMk cId="2861341329" sldId="2147483680"/>
              <pc:sldLayoutMk cId="3231862915" sldId="2147483695"/>
              <ac:picMk id="49" creationId="{DF21B600-19CF-5686-4D7A-0611FA47B6B3}"/>
            </ac:picMkLst>
          </pc:picChg>
          <pc:picChg chg="del">
            <ac:chgData name="권 희진" userId="9b051ea7-b388-402d-a36a-4aa50e99f981" providerId="ADAL" clId="{9A8B8850-7133-46FC-9C4A-C1A5164B8DBA}" dt="2023-03-08T05:48:53.647" v="1170" actId="478"/>
            <ac:picMkLst>
              <pc:docMk/>
              <pc:sldMasterMk cId="2861341329" sldId="2147483680"/>
              <pc:sldLayoutMk cId="3231862915" sldId="2147483695"/>
              <ac:picMk id="50" creationId="{61CB8E0E-87E8-62CD-3041-2D8A0E3CFAB6}"/>
            </ac:picMkLst>
          </pc:picChg>
          <pc:picChg chg="del">
            <ac:chgData name="권 희진" userId="9b051ea7-b388-402d-a36a-4aa50e99f981" providerId="ADAL" clId="{9A8B8850-7133-46FC-9C4A-C1A5164B8DBA}" dt="2023-03-08T05:48:53.647" v="1170" actId="478"/>
            <ac:picMkLst>
              <pc:docMk/>
              <pc:sldMasterMk cId="2861341329" sldId="2147483680"/>
              <pc:sldLayoutMk cId="3231862915" sldId="2147483695"/>
              <ac:picMk id="55" creationId="{62EEE94A-B185-641E-E7CE-0D87EE3524C4}"/>
            </ac:picMkLst>
          </pc:picChg>
          <pc:cxnChg chg="add del mod">
            <ac:chgData name="권 희진" userId="9b051ea7-b388-402d-a36a-4aa50e99f981" providerId="ADAL" clId="{9A8B8850-7133-46FC-9C4A-C1A5164B8DBA}" dt="2023-03-08T05:51:17.660" v="1174" actId="478"/>
            <ac:cxnSpMkLst>
              <pc:docMk/>
              <pc:sldMasterMk cId="2861341329" sldId="2147483680"/>
              <pc:sldLayoutMk cId="3231862915" sldId="2147483695"/>
              <ac:cxnSpMk id="5" creationId="{4570EB2E-22A0-8F75-2CA6-DEB401ACD34F}"/>
            </ac:cxnSpMkLst>
          </pc:cxnChg>
          <pc:cxnChg chg="add del mod">
            <ac:chgData name="권 희진" userId="9b051ea7-b388-402d-a36a-4aa50e99f981" providerId="ADAL" clId="{9A8B8850-7133-46FC-9C4A-C1A5164B8DBA}" dt="2023-03-08T05:51:17.660" v="1174" actId="478"/>
            <ac:cxnSpMkLst>
              <pc:docMk/>
              <pc:sldMasterMk cId="2861341329" sldId="2147483680"/>
              <pc:sldLayoutMk cId="3231862915" sldId="2147483695"/>
              <ac:cxnSpMk id="6" creationId="{0D3B3530-4976-6C4E-3BE2-333AD1D7FE39}"/>
            </ac:cxnSpMkLst>
          </pc:cxnChg>
          <pc:cxnChg chg="add del mod">
            <ac:chgData name="권 희진" userId="9b051ea7-b388-402d-a36a-4aa50e99f981" providerId="ADAL" clId="{9A8B8850-7133-46FC-9C4A-C1A5164B8DBA}" dt="2023-03-08T05:51:17.660" v="1174" actId="478"/>
            <ac:cxnSpMkLst>
              <pc:docMk/>
              <pc:sldMasterMk cId="2861341329" sldId="2147483680"/>
              <pc:sldLayoutMk cId="3231862915" sldId="2147483695"/>
              <ac:cxnSpMk id="14" creationId="{B444CAC8-24C6-FD61-CBB7-80DCA112104D}"/>
            </ac:cxnSpMkLst>
          </pc:cxnChg>
          <pc:cxnChg chg="add del mod">
            <ac:chgData name="권 희진" userId="9b051ea7-b388-402d-a36a-4aa50e99f981" providerId="ADAL" clId="{9A8B8850-7133-46FC-9C4A-C1A5164B8DBA}" dt="2023-03-08T05:52:16.840" v="1183" actId="478"/>
            <ac:cxnSpMkLst>
              <pc:docMk/>
              <pc:sldMasterMk cId="2861341329" sldId="2147483680"/>
              <pc:sldLayoutMk cId="3231862915" sldId="2147483695"/>
              <ac:cxnSpMk id="33" creationId="{2A72177B-4CEE-4865-7C91-4A7C28235650}"/>
            </ac:cxnSpMkLst>
          </pc:cxnChg>
        </pc:sldLayoutChg>
        <pc:sldLayoutChg chg="addSp delSp modSp mod">
          <pc:chgData name="권 희진" userId="9b051ea7-b388-402d-a36a-4aa50e99f981" providerId="ADAL" clId="{9A8B8850-7133-46FC-9C4A-C1A5164B8DBA}" dt="2023-04-10T06:19:19.886" v="12194" actId="478"/>
          <pc:sldLayoutMkLst>
            <pc:docMk/>
            <pc:sldMasterMk cId="2861341329" sldId="2147483680"/>
            <pc:sldLayoutMk cId="455453469" sldId="2147483696"/>
          </pc:sldLayoutMkLst>
          <pc:spChg chg="add del mod">
            <ac:chgData name="권 희진" userId="9b051ea7-b388-402d-a36a-4aa50e99f981" providerId="ADAL" clId="{9A8B8850-7133-46FC-9C4A-C1A5164B8DBA}" dt="2023-03-31T06:21:44.270" v="9194" actId="478"/>
            <ac:spMkLst>
              <pc:docMk/>
              <pc:sldMasterMk cId="2861341329" sldId="2147483680"/>
              <pc:sldLayoutMk cId="455453469" sldId="2147483696"/>
              <ac:spMk id="3" creationId="{BCEF1F3B-6134-3250-4DAB-8497F2F8A60C}"/>
            </ac:spMkLst>
          </pc:spChg>
          <pc:spChg chg="mod">
            <ac:chgData name="권 희진" userId="9b051ea7-b388-402d-a36a-4aa50e99f981" providerId="ADAL" clId="{9A8B8850-7133-46FC-9C4A-C1A5164B8DBA}" dt="2023-03-07T00:51:06.782" v="312"/>
            <ac:spMkLst>
              <pc:docMk/>
              <pc:sldMasterMk cId="2861341329" sldId="2147483680"/>
              <pc:sldLayoutMk cId="455453469" sldId="2147483696"/>
              <ac:spMk id="4" creationId="{7B507B8A-2A09-06D5-23A9-448AB9D2995A}"/>
            </ac:spMkLst>
          </pc:spChg>
          <pc:spChg chg="add del mod">
            <ac:chgData name="권 희진" userId="9b051ea7-b388-402d-a36a-4aa50e99f981" providerId="ADAL" clId="{9A8B8850-7133-46FC-9C4A-C1A5164B8DBA}" dt="2023-04-04T09:03:22.815" v="11536" actId="478"/>
            <ac:spMkLst>
              <pc:docMk/>
              <pc:sldMasterMk cId="2861341329" sldId="2147483680"/>
              <pc:sldLayoutMk cId="455453469" sldId="2147483696"/>
              <ac:spMk id="4" creationId="{CCDC88DD-317B-01CA-DE68-6A94D9255156}"/>
            </ac:spMkLst>
          </pc:spChg>
          <pc:spChg chg="mod">
            <ac:chgData name="권 희진" userId="9b051ea7-b388-402d-a36a-4aa50e99f981" providerId="ADAL" clId="{9A8B8850-7133-46FC-9C4A-C1A5164B8DBA}" dt="2023-03-07T00:51:06.782" v="312"/>
            <ac:spMkLst>
              <pc:docMk/>
              <pc:sldMasterMk cId="2861341329" sldId="2147483680"/>
              <pc:sldLayoutMk cId="455453469" sldId="2147483696"/>
              <ac:spMk id="5" creationId="{1039A959-3B54-E33C-D984-7BB32628CD01}"/>
            </ac:spMkLst>
          </pc:spChg>
          <pc:spChg chg="add del mod">
            <ac:chgData name="권 희진" userId="9b051ea7-b388-402d-a36a-4aa50e99f981" providerId="ADAL" clId="{9A8B8850-7133-46FC-9C4A-C1A5164B8DBA}" dt="2023-04-04T09:42:23.641" v="11951" actId="478"/>
            <ac:spMkLst>
              <pc:docMk/>
              <pc:sldMasterMk cId="2861341329" sldId="2147483680"/>
              <pc:sldLayoutMk cId="455453469" sldId="2147483696"/>
              <ac:spMk id="6" creationId="{B21BD46A-31E6-A528-0AC2-E6FE3D4ADBD6}"/>
            </ac:spMkLst>
          </pc:spChg>
          <pc:spChg chg="mod">
            <ac:chgData name="권 희진" userId="9b051ea7-b388-402d-a36a-4aa50e99f981" providerId="ADAL" clId="{9A8B8850-7133-46FC-9C4A-C1A5164B8DBA}" dt="2023-03-07T00:51:06.782" v="312"/>
            <ac:spMkLst>
              <pc:docMk/>
              <pc:sldMasterMk cId="2861341329" sldId="2147483680"/>
              <pc:sldLayoutMk cId="455453469" sldId="2147483696"/>
              <ac:spMk id="6" creationId="{C89A0F6B-442B-C8C9-8984-059046302DBD}"/>
            </ac:spMkLst>
          </pc:spChg>
          <pc:spChg chg="mod">
            <ac:chgData name="권 희진" userId="9b051ea7-b388-402d-a36a-4aa50e99f981" providerId="ADAL" clId="{9A8B8850-7133-46FC-9C4A-C1A5164B8DBA}" dt="2023-03-07T00:51:06.782" v="312"/>
            <ac:spMkLst>
              <pc:docMk/>
              <pc:sldMasterMk cId="2861341329" sldId="2147483680"/>
              <pc:sldLayoutMk cId="455453469" sldId="2147483696"/>
              <ac:spMk id="7" creationId="{72DB3E3F-4265-C92C-0D64-0829F312071D}"/>
            </ac:spMkLst>
          </pc:spChg>
          <pc:spChg chg="mod">
            <ac:chgData name="권 희진" userId="9b051ea7-b388-402d-a36a-4aa50e99f981" providerId="ADAL" clId="{9A8B8850-7133-46FC-9C4A-C1A5164B8DBA}" dt="2023-03-07T00:51:06.782" v="312"/>
            <ac:spMkLst>
              <pc:docMk/>
              <pc:sldMasterMk cId="2861341329" sldId="2147483680"/>
              <pc:sldLayoutMk cId="455453469" sldId="2147483696"/>
              <ac:spMk id="10" creationId="{E6075989-35F4-8AE5-52CE-39ECA26D4F72}"/>
            </ac:spMkLst>
          </pc:spChg>
          <pc:spChg chg="del">
            <ac:chgData name="권 희진" userId="9b051ea7-b388-402d-a36a-4aa50e99f981" providerId="ADAL" clId="{9A8B8850-7133-46FC-9C4A-C1A5164B8DBA}" dt="2023-03-07T00:51:27.047" v="317" actId="478"/>
            <ac:spMkLst>
              <pc:docMk/>
              <pc:sldMasterMk cId="2861341329" sldId="2147483680"/>
              <pc:sldLayoutMk cId="455453469" sldId="2147483696"/>
              <ac:spMk id="12" creationId="{478A7A32-D532-914B-8D16-41217CBEFB87}"/>
            </ac:spMkLst>
          </pc:spChg>
          <pc:spChg chg="mod">
            <ac:chgData name="권 희진" userId="9b051ea7-b388-402d-a36a-4aa50e99f981" providerId="ADAL" clId="{9A8B8850-7133-46FC-9C4A-C1A5164B8DBA}" dt="2023-03-07T00:51:30.624" v="318" actId="14100"/>
            <ac:spMkLst>
              <pc:docMk/>
              <pc:sldMasterMk cId="2861341329" sldId="2147483680"/>
              <pc:sldLayoutMk cId="455453469" sldId="2147483696"/>
              <ac:spMk id="13" creationId="{8D8669C6-5298-4347-B625-6A45FEF903D5}"/>
            </ac:spMkLst>
          </pc:spChg>
          <pc:spChg chg="mod">
            <ac:chgData name="권 희진" userId="9b051ea7-b388-402d-a36a-4aa50e99f981" providerId="ADAL" clId="{9A8B8850-7133-46FC-9C4A-C1A5164B8DBA}" dt="2023-03-07T00:51:06.782" v="312"/>
            <ac:spMkLst>
              <pc:docMk/>
              <pc:sldMasterMk cId="2861341329" sldId="2147483680"/>
              <pc:sldLayoutMk cId="455453469" sldId="2147483696"/>
              <ac:spMk id="14" creationId="{3B59E91B-F551-3121-425E-3B9AE3E1A66D}"/>
            </ac:spMkLst>
          </pc:spChg>
          <pc:spChg chg="mod">
            <ac:chgData name="권 희진" userId="9b051ea7-b388-402d-a36a-4aa50e99f981" providerId="ADAL" clId="{9A8B8850-7133-46FC-9C4A-C1A5164B8DBA}" dt="2023-03-07T00:51:06.782" v="312"/>
            <ac:spMkLst>
              <pc:docMk/>
              <pc:sldMasterMk cId="2861341329" sldId="2147483680"/>
              <pc:sldLayoutMk cId="455453469" sldId="2147483696"/>
              <ac:spMk id="15" creationId="{515B8054-5010-91F6-517E-6FDEE26BADF7}"/>
            </ac:spMkLst>
          </pc:spChg>
          <pc:spChg chg="mod">
            <ac:chgData name="권 희진" userId="9b051ea7-b388-402d-a36a-4aa50e99f981" providerId="ADAL" clId="{9A8B8850-7133-46FC-9C4A-C1A5164B8DBA}" dt="2023-03-07T00:51:06.782" v="312"/>
            <ac:spMkLst>
              <pc:docMk/>
              <pc:sldMasterMk cId="2861341329" sldId="2147483680"/>
              <pc:sldLayoutMk cId="455453469" sldId="2147483696"/>
              <ac:spMk id="16" creationId="{01A5BF23-144E-6395-6127-ACEBDDB4BAD6}"/>
            </ac:spMkLst>
          </pc:spChg>
          <pc:spChg chg="mod">
            <ac:chgData name="권 희진" userId="9b051ea7-b388-402d-a36a-4aa50e99f981" providerId="ADAL" clId="{9A8B8850-7133-46FC-9C4A-C1A5164B8DBA}" dt="2023-03-07T00:51:55.292" v="331" actId="1038"/>
            <ac:spMkLst>
              <pc:docMk/>
              <pc:sldMasterMk cId="2861341329" sldId="2147483680"/>
              <pc:sldLayoutMk cId="455453469" sldId="2147483696"/>
              <ac:spMk id="17" creationId="{8683578B-A5CE-E241-B69F-10C6E2A35BC1}"/>
            </ac:spMkLst>
          </pc:spChg>
          <pc:spChg chg="del mod">
            <ac:chgData name="권 희진" userId="9b051ea7-b388-402d-a36a-4aa50e99f981" providerId="ADAL" clId="{9A8B8850-7133-46FC-9C4A-C1A5164B8DBA}" dt="2023-03-07T00:52:09.844" v="333" actId="478"/>
            <ac:spMkLst>
              <pc:docMk/>
              <pc:sldMasterMk cId="2861341329" sldId="2147483680"/>
              <pc:sldLayoutMk cId="455453469" sldId="2147483696"/>
              <ac:spMk id="18" creationId="{A93254F3-E4C2-F844-9496-CC5CED4CE10F}"/>
            </ac:spMkLst>
          </pc:spChg>
          <pc:spChg chg="add mod">
            <ac:chgData name="권 희진" userId="9b051ea7-b388-402d-a36a-4aa50e99f981" providerId="ADAL" clId="{9A8B8850-7133-46FC-9C4A-C1A5164B8DBA}" dt="2023-03-07T01:37:49.306" v="549" actId="14100"/>
            <ac:spMkLst>
              <pc:docMk/>
              <pc:sldMasterMk cId="2861341329" sldId="2147483680"/>
              <pc:sldLayoutMk cId="455453469" sldId="2147483696"/>
              <ac:spMk id="19" creationId="{675A3198-A365-154F-EDC8-FC44811681BC}"/>
            </ac:spMkLst>
          </pc:spChg>
          <pc:spChg chg="add del mod">
            <ac:chgData name="권 희진" userId="9b051ea7-b388-402d-a36a-4aa50e99f981" providerId="ADAL" clId="{9A8B8850-7133-46FC-9C4A-C1A5164B8DBA}" dt="2023-04-10T06:19:19.886" v="12194" actId="478"/>
            <ac:spMkLst>
              <pc:docMk/>
              <pc:sldMasterMk cId="2861341329" sldId="2147483680"/>
              <pc:sldLayoutMk cId="455453469" sldId="2147483696"/>
              <ac:spMk id="21" creationId="{16B50129-1659-08CB-6C62-300540C2E408}"/>
            </ac:spMkLst>
          </pc:spChg>
          <pc:spChg chg="add del mod">
            <ac:chgData name="권 희진" userId="9b051ea7-b388-402d-a36a-4aa50e99f981" providerId="ADAL" clId="{9A8B8850-7133-46FC-9C4A-C1A5164B8DBA}" dt="2023-03-14T04:47:34.822" v="3216" actId="478"/>
            <ac:spMkLst>
              <pc:docMk/>
              <pc:sldMasterMk cId="2861341329" sldId="2147483680"/>
              <pc:sldLayoutMk cId="455453469" sldId="2147483696"/>
              <ac:spMk id="23" creationId="{23EB436A-0EA8-AD42-7ABA-BED3AC773A8C}"/>
            </ac:spMkLst>
          </pc:spChg>
          <pc:spChg chg="add del mod">
            <ac:chgData name="권 희진" userId="9b051ea7-b388-402d-a36a-4aa50e99f981" providerId="ADAL" clId="{9A8B8850-7133-46FC-9C4A-C1A5164B8DBA}" dt="2023-03-08T05:57:15.666" v="1212" actId="478"/>
            <ac:spMkLst>
              <pc:docMk/>
              <pc:sldMasterMk cId="2861341329" sldId="2147483680"/>
              <pc:sldLayoutMk cId="455453469" sldId="2147483696"/>
              <ac:spMk id="24" creationId="{83FD49E6-C276-BCE1-D819-E75AA6BF990D}"/>
            </ac:spMkLst>
          </pc:spChg>
          <pc:spChg chg="add del mod">
            <ac:chgData name="권 희진" userId="9b051ea7-b388-402d-a36a-4aa50e99f981" providerId="ADAL" clId="{9A8B8850-7133-46FC-9C4A-C1A5164B8DBA}" dt="2023-03-08T05:57:19.174" v="1213" actId="478"/>
            <ac:spMkLst>
              <pc:docMk/>
              <pc:sldMasterMk cId="2861341329" sldId="2147483680"/>
              <pc:sldLayoutMk cId="455453469" sldId="2147483696"/>
              <ac:spMk id="25" creationId="{82D04D7F-6536-9B13-B34C-4FD99025B0FD}"/>
            </ac:spMkLst>
          </pc:spChg>
          <pc:spChg chg="add del mod">
            <ac:chgData name="권 희진" userId="9b051ea7-b388-402d-a36a-4aa50e99f981" providerId="ADAL" clId="{9A8B8850-7133-46FC-9C4A-C1A5164B8DBA}" dt="2023-03-08T05:57:15.666" v="1212" actId="478"/>
            <ac:spMkLst>
              <pc:docMk/>
              <pc:sldMasterMk cId="2861341329" sldId="2147483680"/>
              <pc:sldLayoutMk cId="455453469" sldId="2147483696"/>
              <ac:spMk id="26" creationId="{C09620EF-CD33-29B3-05F1-0D9ABC54D857}"/>
            </ac:spMkLst>
          </pc:spChg>
          <pc:spChg chg="add mod">
            <ac:chgData name="권 희진" userId="9b051ea7-b388-402d-a36a-4aa50e99f981" providerId="ADAL" clId="{9A8B8850-7133-46FC-9C4A-C1A5164B8DBA}" dt="2023-03-07T01:42:08.122" v="576"/>
            <ac:spMkLst>
              <pc:docMk/>
              <pc:sldMasterMk cId="2861341329" sldId="2147483680"/>
              <pc:sldLayoutMk cId="455453469" sldId="2147483696"/>
              <ac:spMk id="28" creationId="{992E6A68-8B1D-CC52-9B18-F903D10E23A6}"/>
            </ac:spMkLst>
          </pc:spChg>
          <pc:spChg chg="add mod">
            <ac:chgData name="권 희진" userId="9b051ea7-b388-402d-a36a-4aa50e99f981" providerId="ADAL" clId="{9A8B8850-7133-46FC-9C4A-C1A5164B8DBA}" dt="2023-03-07T01:42:08.122" v="576"/>
            <ac:spMkLst>
              <pc:docMk/>
              <pc:sldMasterMk cId="2861341329" sldId="2147483680"/>
              <pc:sldLayoutMk cId="455453469" sldId="2147483696"/>
              <ac:spMk id="29" creationId="{1E7FAD58-EC8A-9254-140D-1E2E0C2EC2AF}"/>
            </ac:spMkLst>
          </pc:spChg>
          <pc:spChg chg="add mod">
            <ac:chgData name="권 희진" userId="9b051ea7-b388-402d-a36a-4aa50e99f981" providerId="ADAL" clId="{9A8B8850-7133-46FC-9C4A-C1A5164B8DBA}" dt="2023-03-07T01:42:08.122" v="576"/>
            <ac:spMkLst>
              <pc:docMk/>
              <pc:sldMasterMk cId="2861341329" sldId="2147483680"/>
              <pc:sldLayoutMk cId="455453469" sldId="2147483696"/>
              <ac:spMk id="31" creationId="{B6B52F81-2706-A08E-4E0A-1415C1664673}"/>
            </ac:spMkLst>
          </pc:spChg>
          <pc:spChg chg="add mod">
            <ac:chgData name="권 희진" userId="9b051ea7-b388-402d-a36a-4aa50e99f981" providerId="ADAL" clId="{9A8B8850-7133-46FC-9C4A-C1A5164B8DBA}" dt="2023-03-07T01:42:08.122" v="576"/>
            <ac:spMkLst>
              <pc:docMk/>
              <pc:sldMasterMk cId="2861341329" sldId="2147483680"/>
              <pc:sldLayoutMk cId="455453469" sldId="2147483696"/>
              <ac:spMk id="32" creationId="{4A42B677-DB4B-059F-8EA5-8188A7AB2400}"/>
            </ac:spMkLst>
          </pc:spChg>
          <pc:spChg chg="add del mod">
            <ac:chgData name="권 희진" userId="9b051ea7-b388-402d-a36a-4aa50e99f981" providerId="ADAL" clId="{9A8B8850-7133-46FC-9C4A-C1A5164B8DBA}" dt="2023-03-08T05:57:15.666" v="1212" actId="478"/>
            <ac:spMkLst>
              <pc:docMk/>
              <pc:sldMasterMk cId="2861341329" sldId="2147483680"/>
              <pc:sldLayoutMk cId="455453469" sldId="2147483696"/>
              <ac:spMk id="35" creationId="{3E2E330D-E77E-08F7-6963-D5B94BD89338}"/>
            </ac:spMkLst>
          </pc:spChg>
          <pc:spChg chg="add del mod">
            <ac:chgData name="권 희진" userId="9b051ea7-b388-402d-a36a-4aa50e99f981" providerId="ADAL" clId="{9A8B8850-7133-46FC-9C4A-C1A5164B8DBA}" dt="2023-03-08T05:57:15.666" v="1212" actId="478"/>
            <ac:spMkLst>
              <pc:docMk/>
              <pc:sldMasterMk cId="2861341329" sldId="2147483680"/>
              <pc:sldLayoutMk cId="455453469" sldId="2147483696"/>
              <ac:spMk id="38" creationId="{E0DC666E-B08D-21A5-7E1D-CD8FDDE2D7FB}"/>
            </ac:spMkLst>
          </pc:spChg>
          <pc:spChg chg="add del mod">
            <ac:chgData name="권 희진" userId="9b051ea7-b388-402d-a36a-4aa50e99f981" providerId="ADAL" clId="{9A8B8850-7133-46FC-9C4A-C1A5164B8DBA}" dt="2023-03-08T05:57:15.666" v="1212" actId="478"/>
            <ac:spMkLst>
              <pc:docMk/>
              <pc:sldMasterMk cId="2861341329" sldId="2147483680"/>
              <pc:sldLayoutMk cId="455453469" sldId="2147483696"/>
              <ac:spMk id="47" creationId="{1383B224-9635-C4C8-117C-0C51F68DC255}"/>
            </ac:spMkLst>
          </pc:spChg>
          <pc:spChg chg="add del mod">
            <ac:chgData name="권 희진" userId="9b051ea7-b388-402d-a36a-4aa50e99f981" providerId="ADAL" clId="{9A8B8850-7133-46FC-9C4A-C1A5164B8DBA}" dt="2023-03-08T05:57:15.666" v="1212" actId="478"/>
            <ac:spMkLst>
              <pc:docMk/>
              <pc:sldMasterMk cId="2861341329" sldId="2147483680"/>
              <pc:sldLayoutMk cId="455453469" sldId="2147483696"/>
              <ac:spMk id="48" creationId="{022B16F3-532A-40E0-2747-AD7FB7352E60}"/>
            </ac:spMkLst>
          </pc:spChg>
          <pc:spChg chg="add del mod">
            <ac:chgData name="권 희진" userId="9b051ea7-b388-402d-a36a-4aa50e99f981" providerId="ADAL" clId="{9A8B8850-7133-46FC-9C4A-C1A5164B8DBA}" dt="2023-03-08T05:57:15.666" v="1212" actId="478"/>
            <ac:spMkLst>
              <pc:docMk/>
              <pc:sldMasterMk cId="2861341329" sldId="2147483680"/>
              <pc:sldLayoutMk cId="455453469" sldId="2147483696"/>
              <ac:spMk id="51" creationId="{A64C4B4C-2A14-2A5E-2300-B14CA5EF285E}"/>
            </ac:spMkLst>
          </pc:spChg>
          <pc:spChg chg="add del">
            <ac:chgData name="권 희진" userId="9b051ea7-b388-402d-a36a-4aa50e99f981" providerId="ADAL" clId="{9A8B8850-7133-46FC-9C4A-C1A5164B8DBA}" dt="2023-03-07T05:15:15.599" v="718" actId="22"/>
            <ac:spMkLst>
              <pc:docMk/>
              <pc:sldMasterMk cId="2861341329" sldId="2147483680"/>
              <pc:sldLayoutMk cId="455453469" sldId="2147483696"/>
              <ac:spMk id="53" creationId="{A3290CDA-3999-B01F-38F8-80D73B6F084B}"/>
            </ac:spMkLst>
          </pc:spChg>
          <pc:spChg chg="add del mod">
            <ac:chgData name="권 희진" userId="9b051ea7-b388-402d-a36a-4aa50e99f981" providerId="ADAL" clId="{9A8B8850-7133-46FC-9C4A-C1A5164B8DBA}" dt="2023-03-08T05:57:15.666" v="1212" actId="478"/>
            <ac:spMkLst>
              <pc:docMk/>
              <pc:sldMasterMk cId="2861341329" sldId="2147483680"/>
              <pc:sldLayoutMk cId="455453469" sldId="2147483696"/>
              <ac:spMk id="56" creationId="{D45DEEB6-BED8-C9F2-C38D-5E869E962F6B}"/>
            </ac:spMkLst>
          </pc:spChg>
          <pc:grpChg chg="add del mod">
            <ac:chgData name="권 희진" userId="9b051ea7-b388-402d-a36a-4aa50e99f981" providerId="ADAL" clId="{9A8B8850-7133-46FC-9C4A-C1A5164B8DBA}" dt="2023-03-07T01:37:33.222" v="540" actId="478"/>
            <ac:grpSpMkLst>
              <pc:docMk/>
              <pc:sldMasterMk cId="2861341329" sldId="2147483680"/>
              <pc:sldLayoutMk cId="455453469" sldId="2147483696"/>
              <ac:grpSpMk id="3" creationId="{1B6D5F30-2E9C-9C14-A160-4E251AE6EFAE}"/>
            </ac:grpSpMkLst>
          </pc:grpChg>
          <pc:grpChg chg="add del mod">
            <ac:chgData name="권 희진" userId="9b051ea7-b388-402d-a36a-4aa50e99f981" providerId="ADAL" clId="{9A8B8850-7133-46FC-9C4A-C1A5164B8DBA}" dt="2023-03-07T01:42:14.349" v="577" actId="478"/>
            <ac:grpSpMkLst>
              <pc:docMk/>
              <pc:sldMasterMk cId="2861341329" sldId="2147483680"/>
              <pc:sldLayoutMk cId="455453469" sldId="2147483696"/>
              <ac:grpSpMk id="27" creationId="{F9200ADB-EA82-0E50-C16B-9860BEFC9DEE}"/>
            </ac:grpSpMkLst>
          </pc:grpChg>
          <pc:grpChg chg="add mod">
            <ac:chgData name="권 희진" userId="9b051ea7-b388-402d-a36a-4aa50e99f981" providerId="ADAL" clId="{9A8B8850-7133-46FC-9C4A-C1A5164B8DBA}" dt="2023-03-07T01:42:08.122" v="576"/>
            <ac:grpSpMkLst>
              <pc:docMk/>
              <pc:sldMasterMk cId="2861341329" sldId="2147483680"/>
              <pc:sldLayoutMk cId="455453469" sldId="2147483696"/>
              <ac:grpSpMk id="30" creationId="{D62EC062-3E8D-35CF-4BC1-268A04C7DE26}"/>
            </ac:grpSpMkLst>
          </pc:grpChg>
          <pc:grpChg chg="add mod">
            <ac:chgData name="권 희진" userId="9b051ea7-b388-402d-a36a-4aa50e99f981" providerId="ADAL" clId="{9A8B8850-7133-46FC-9C4A-C1A5164B8DBA}" dt="2023-03-07T05:37:13.797" v="820" actId="1076"/>
            <ac:grpSpMkLst>
              <pc:docMk/>
              <pc:sldMasterMk cId="2861341329" sldId="2147483680"/>
              <pc:sldLayoutMk cId="455453469" sldId="2147483696"/>
              <ac:grpSpMk id="63" creationId="{244E67C9-665E-3457-C834-612273F13CCC}"/>
            </ac:grpSpMkLst>
          </pc:grpChg>
          <pc:graphicFrameChg chg="mod ord modGraphic">
            <ac:chgData name="권 희진" userId="9b051ea7-b388-402d-a36a-4aa50e99f981" providerId="ADAL" clId="{9A8B8850-7133-46FC-9C4A-C1A5164B8DBA}" dt="2023-03-07T01:40:14.137" v="561" actId="166"/>
            <ac:graphicFrameMkLst>
              <pc:docMk/>
              <pc:sldMasterMk cId="2861341329" sldId="2147483680"/>
              <pc:sldLayoutMk cId="455453469" sldId="2147483696"/>
              <ac:graphicFrameMk id="8" creationId="{A1B5F94A-73F0-3F4C-B141-FC7FD1B51D9B}"/>
            </ac:graphicFrameMkLst>
          </pc:graphicFrameChg>
          <pc:graphicFrameChg chg="mod modGraphic">
            <ac:chgData name="권 희진" userId="9b051ea7-b388-402d-a36a-4aa50e99f981" providerId="ADAL" clId="{9A8B8850-7133-46FC-9C4A-C1A5164B8DBA}" dt="2023-03-07T00:51:49.944" v="323" actId="14100"/>
            <ac:graphicFrameMkLst>
              <pc:docMk/>
              <pc:sldMasterMk cId="2861341329" sldId="2147483680"/>
              <pc:sldLayoutMk cId="455453469" sldId="2147483696"/>
              <ac:graphicFrameMk id="11" creationId="{E99B6A75-A299-A64A-9B28-27054A6ABBB8}"/>
            </ac:graphicFrameMkLst>
          </pc:graphicFrameChg>
          <pc:picChg chg="add mod">
            <ac:chgData name="권 희진" userId="9b051ea7-b388-402d-a36a-4aa50e99f981" providerId="ADAL" clId="{9A8B8850-7133-46FC-9C4A-C1A5164B8DBA}" dt="2023-03-07T00:53:55.523" v="370" actId="1036"/>
            <ac:picMkLst>
              <pc:docMk/>
              <pc:sldMasterMk cId="2861341329" sldId="2147483680"/>
              <pc:sldLayoutMk cId="455453469" sldId="2147483696"/>
              <ac:picMk id="2" creationId="{3470F297-3CC5-0E17-6B4A-DB73A3C73D0B}"/>
            </ac:picMkLst>
          </pc:picChg>
          <pc:picChg chg="add del mod">
            <ac:chgData name="권 희진" userId="9b051ea7-b388-402d-a36a-4aa50e99f981" providerId="ADAL" clId="{9A8B8850-7133-46FC-9C4A-C1A5164B8DBA}" dt="2023-04-04T09:42:23.641" v="11951" actId="478"/>
            <ac:picMkLst>
              <pc:docMk/>
              <pc:sldMasterMk cId="2861341329" sldId="2147483680"/>
              <pc:sldLayoutMk cId="455453469" sldId="2147483696"/>
              <ac:picMk id="5" creationId="{73349D57-B98F-3368-EF12-11753EAC8A03}"/>
            </ac:picMkLst>
          </pc:picChg>
          <pc:picChg chg="del">
            <ac:chgData name="권 희진" userId="9b051ea7-b388-402d-a36a-4aa50e99f981" providerId="ADAL" clId="{9A8B8850-7133-46FC-9C4A-C1A5164B8DBA}" dt="2023-03-07T00:46:02.637" v="154" actId="478"/>
            <ac:picMkLst>
              <pc:docMk/>
              <pc:sldMasterMk cId="2861341329" sldId="2147483680"/>
              <pc:sldLayoutMk cId="455453469" sldId="2147483696"/>
              <ac:picMk id="9" creationId="{D1BFA9CA-89B2-5E85-0016-D95532637445}"/>
            </ac:picMkLst>
          </pc:picChg>
          <pc:picChg chg="add mod">
            <ac:chgData name="권 희진" userId="9b051ea7-b388-402d-a36a-4aa50e99f981" providerId="ADAL" clId="{9A8B8850-7133-46FC-9C4A-C1A5164B8DBA}" dt="2023-03-07T01:37:41.140" v="547" actId="1035"/>
            <ac:picMkLst>
              <pc:docMk/>
              <pc:sldMasterMk cId="2861341329" sldId="2147483680"/>
              <pc:sldLayoutMk cId="455453469" sldId="2147483696"/>
              <ac:picMk id="20" creationId="{632082CE-B6CF-0933-49CD-0871FFE84F35}"/>
            </ac:picMkLst>
          </pc:picChg>
          <pc:picChg chg="add del mod">
            <ac:chgData name="권 희진" userId="9b051ea7-b388-402d-a36a-4aa50e99f981" providerId="ADAL" clId="{9A8B8850-7133-46FC-9C4A-C1A5164B8DBA}" dt="2023-03-07T05:36:02.944" v="781" actId="478"/>
            <ac:picMkLst>
              <pc:docMk/>
              <pc:sldMasterMk cId="2861341329" sldId="2147483680"/>
              <pc:sldLayoutMk cId="455453469" sldId="2147483696"/>
              <ac:picMk id="22" creationId="{D6801CA1-CA21-0221-431D-557CB47E2A00}"/>
            </ac:picMkLst>
          </pc:picChg>
          <pc:picChg chg="add del mod">
            <ac:chgData name="권 희진" userId="9b051ea7-b388-402d-a36a-4aa50e99f981" providerId="ADAL" clId="{9A8B8850-7133-46FC-9C4A-C1A5164B8DBA}" dt="2023-03-08T05:57:15.666" v="1212" actId="478"/>
            <ac:picMkLst>
              <pc:docMk/>
              <pc:sldMasterMk cId="2861341329" sldId="2147483680"/>
              <pc:sldLayoutMk cId="455453469" sldId="2147483696"/>
              <ac:picMk id="34" creationId="{B4C60C67-DBBE-2FE4-6A19-3DA0F2198676}"/>
            </ac:picMkLst>
          </pc:picChg>
          <pc:picChg chg="add del mod">
            <ac:chgData name="권 희진" userId="9b051ea7-b388-402d-a36a-4aa50e99f981" providerId="ADAL" clId="{9A8B8850-7133-46FC-9C4A-C1A5164B8DBA}" dt="2023-03-08T05:57:15.666" v="1212" actId="478"/>
            <ac:picMkLst>
              <pc:docMk/>
              <pc:sldMasterMk cId="2861341329" sldId="2147483680"/>
              <pc:sldLayoutMk cId="455453469" sldId="2147483696"/>
              <ac:picMk id="37" creationId="{60D5D0FA-86F0-6BB0-1D69-A29D8E105078}"/>
            </ac:picMkLst>
          </pc:picChg>
          <pc:picChg chg="add del mod">
            <ac:chgData name="권 희진" userId="9b051ea7-b388-402d-a36a-4aa50e99f981" providerId="ADAL" clId="{9A8B8850-7133-46FC-9C4A-C1A5164B8DBA}" dt="2023-03-07T05:06:54.027" v="653" actId="478"/>
            <ac:picMkLst>
              <pc:docMk/>
              <pc:sldMasterMk cId="2861341329" sldId="2147483680"/>
              <pc:sldLayoutMk cId="455453469" sldId="2147483696"/>
              <ac:picMk id="40" creationId="{8FD68C0C-B8BE-822E-A62A-E4710D9EB08F}"/>
            </ac:picMkLst>
          </pc:picChg>
          <pc:picChg chg="add del mod">
            <ac:chgData name="권 희진" userId="9b051ea7-b388-402d-a36a-4aa50e99f981" providerId="ADAL" clId="{9A8B8850-7133-46FC-9C4A-C1A5164B8DBA}" dt="2023-03-07T05:06:54.440" v="654" actId="478"/>
            <ac:picMkLst>
              <pc:docMk/>
              <pc:sldMasterMk cId="2861341329" sldId="2147483680"/>
              <pc:sldLayoutMk cId="455453469" sldId="2147483696"/>
              <ac:picMk id="42" creationId="{E73BA497-7C6A-C040-44DF-F9C02FB32E58}"/>
            </ac:picMkLst>
          </pc:picChg>
          <pc:picChg chg="add del mod">
            <ac:chgData name="권 희진" userId="9b051ea7-b388-402d-a36a-4aa50e99f981" providerId="ADAL" clId="{9A8B8850-7133-46FC-9C4A-C1A5164B8DBA}" dt="2023-03-08T05:57:15.666" v="1212" actId="478"/>
            <ac:picMkLst>
              <pc:docMk/>
              <pc:sldMasterMk cId="2861341329" sldId="2147483680"/>
              <pc:sldLayoutMk cId="455453469" sldId="2147483696"/>
              <ac:picMk id="44" creationId="{318BA815-3252-AFEB-51F5-5B41EFF6BA8A}"/>
            </ac:picMkLst>
          </pc:picChg>
          <pc:picChg chg="add del mod">
            <ac:chgData name="권 희진" userId="9b051ea7-b388-402d-a36a-4aa50e99f981" providerId="ADAL" clId="{9A8B8850-7133-46FC-9C4A-C1A5164B8DBA}" dt="2023-03-08T05:57:15.666" v="1212" actId="478"/>
            <ac:picMkLst>
              <pc:docMk/>
              <pc:sldMasterMk cId="2861341329" sldId="2147483680"/>
              <pc:sldLayoutMk cId="455453469" sldId="2147483696"/>
              <ac:picMk id="46" creationId="{ED65E4A3-9324-F98F-AEAC-0825E1D064ED}"/>
            </ac:picMkLst>
          </pc:picChg>
          <pc:picChg chg="add del mod">
            <ac:chgData name="권 희진" userId="9b051ea7-b388-402d-a36a-4aa50e99f981" providerId="ADAL" clId="{9A8B8850-7133-46FC-9C4A-C1A5164B8DBA}" dt="2023-03-08T05:57:15.666" v="1212" actId="478"/>
            <ac:picMkLst>
              <pc:docMk/>
              <pc:sldMasterMk cId="2861341329" sldId="2147483680"/>
              <pc:sldLayoutMk cId="455453469" sldId="2147483696"/>
              <ac:picMk id="50" creationId="{61CB8E0E-87E8-62CD-3041-2D8A0E3CFAB6}"/>
            </ac:picMkLst>
          </pc:picChg>
          <pc:picChg chg="add del mod">
            <ac:chgData name="권 희진" userId="9b051ea7-b388-402d-a36a-4aa50e99f981" providerId="ADAL" clId="{9A8B8850-7133-46FC-9C4A-C1A5164B8DBA}" dt="2023-03-08T05:57:15.666" v="1212" actId="478"/>
            <ac:picMkLst>
              <pc:docMk/>
              <pc:sldMasterMk cId="2861341329" sldId="2147483680"/>
              <pc:sldLayoutMk cId="455453469" sldId="2147483696"/>
              <ac:picMk id="55" creationId="{62EEE94A-B185-641E-E7CE-0D87EE3524C4}"/>
            </ac:picMkLst>
          </pc:picChg>
          <pc:picChg chg="add del mod">
            <ac:chgData name="권 희진" userId="9b051ea7-b388-402d-a36a-4aa50e99f981" providerId="ADAL" clId="{9A8B8850-7133-46FC-9C4A-C1A5164B8DBA}" dt="2023-03-07T05:33:46.554" v="766" actId="478"/>
            <ac:picMkLst>
              <pc:docMk/>
              <pc:sldMasterMk cId="2861341329" sldId="2147483680"/>
              <pc:sldLayoutMk cId="455453469" sldId="2147483696"/>
              <ac:picMk id="58" creationId="{A515A357-F09A-E1B5-4BCB-D7F8104E7A7C}"/>
            </ac:picMkLst>
          </pc:picChg>
          <pc:picChg chg="add mod">
            <ac:chgData name="권 희진" userId="9b051ea7-b388-402d-a36a-4aa50e99f981" providerId="ADAL" clId="{9A8B8850-7133-46FC-9C4A-C1A5164B8DBA}" dt="2023-03-07T05:36:58.261" v="819" actId="164"/>
            <ac:picMkLst>
              <pc:docMk/>
              <pc:sldMasterMk cId="2861341329" sldId="2147483680"/>
              <pc:sldLayoutMk cId="455453469" sldId="2147483696"/>
              <ac:picMk id="60" creationId="{8FD07B81-6735-0259-F88F-55575D1FD982}"/>
            </ac:picMkLst>
          </pc:picChg>
          <pc:picChg chg="add mod">
            <ac:chgData name="권 희진" userId="9b051ea7-b388-402d-a36a-4aa50e99f981" providerId="ADAL" clId="{9A8B8850-7133-46FC-9C4A-C1A5164B8DBA}" dt="2023-03-07T05:37:31.771" v="822" actId="1076"/>
            <ac:picMkLst>
              <pc:docMk/>
              <pc:sldMasterMk cId="2861341329" sldId="2147483680"/>
              <pc:sldLayoutMk cId="455453469" sldId="2147483696"/>
              <ac:picMk id="62" creationId="{0E7EB186-DFE8-301A-3598-E0B89B8E53A9}"/>
            </ac:picMkLst>
          </pc:picChg>
        </pc:sldLayoutChg>
        <pc:sldLayoutChg chg="delSp add mod modTransition">
          <pc:chgData name="권 희진" userId="9b051ea7-b388-402d-a36a-4aa50e99f981" providerId="ADAL" clId="{9A8B8850-7133-46FC-9C4A-C1A5164B8DBA}" dt="2023-04-10T06:19:52.367" v="12222" actId="478"/>
          <pc:sldLayoutMkLst>
            <pc:docMk/>
            <pc:sldMasterMk cId="2861341329" sldId="2147483680"/>
            <pc:sldLayoutMk cId="271725991" sldId="2147483697"/>
          </pc:sldLayoutMkLst>
          <pc:spChg chg="del">
            <ac:chgData name="권 희진" userId="9b051ea7-b388-402d-a36a-4aa50e99f981" providerId="ADAL" clId="{9A8B8850-7133-46FC-9C4A-C1A5164B8DBA}" dt="2023-04-10T06:19:52.367" v="12222" actId="478"/>
            <ac:spMkLst>
              <pc:docMk/>
              <pc:sldMasterMk cId="2861341329" sldId="2147483680"/>
              <pc:sldLayoutMk cId="271725991" sldId="2147483697"/>
              <ac:spMk id="21" creationId="{16B50129-1659-08CB-6C62-300540C2E408}"/>
            </ac:spMkLst>
          </pc:spChg>
        </pc:sldLayoutChg>
        <pc:sldLayoutChg chg="addSp delSp modSp add mod modTransition">
          <pc:chgData name="권 희진" userId="9b051ea7-b388-402d-a36a-4aa50e99f981" providerId="ADAL" clId="{9A8B8850-7133-46FC-9C4A-C1A5164B8DBA}" dt="2023-04-10T06:19:55.524" v="12223" actId="478"/>
          <pc:sldLayoutMkLst>
            <pc:docMk/>
            <pc:sldMasterMk cId="2861341329" sldId="2147483680"/>
            <pc:sldLayoutMk cId="3444352472" sldId="2147483698"/>
          </pc:sldLayoutMkLst>
          <pc:spChg chg="add mod">
            <ac:chgData name="권 희진" userId="9b051ea7-b388-402d-a36a-4aa50e99f981" providerId="ADAL" clId="{9A8B8850-7133-46FC-9C4A-C1A5164B8DBA}" dt="2023-03-31T01:19:41.332" v="6305" actId="1076"/>
            <ac:spMkLst>
              <pc:docMk/>
              <pc:sldMasterMk cId="2861341329" sldId="2147483680"/>
              <pc:sldLayoutMk cId="3444352472" sldId="2147483698"/>
              <ac:spMk id="7" creationId="{6D489434-81B4-E54A-218B-BA6210623027}"/>
            </ac:spMkLst>
          </pc:spChg>
          <pc:spChg chg="add mod">
            <ac:chgData name="권 희진" userId="9b051ea7-b388-402d-a36a-4aa50e99f981" providerId="ADAL" clId="{9A8B8850-7133-46FC-9C4A-C1A5164B8DBA}" dt="2023-03-31T01:19:41.332" v="6305" actId="1076"/>
            <ac:spMkLst>
              <pc:docMk/>
              <pc:sldMasterMk cId="2861341329" sldId="2147483680"/>
              <pc:sldLayoutMk cId="3444352472" sldId="2147483698"/>
              <ac:spMk id="9" creationId="{B69D11F2-377B-96AF-CD76-E0F305E5CE7F}"/>
            </ac:spMkLst>
          </pc:spChg>
          <pc:spChg chg="add mod">
            <ac:chgData name="권 희진" userId="9b051ea7-b388-402d-a36a-4aa50e99f981" providerId="ADAL" clId="{9A8B8850-7133-46FC-9C4A-C1A5164B8DBA}" dt="2023-03-31T01:19:41.332" v="6305" actId="1076"/>
            <ac:spMkLst>
              <pc:docMk/>
              <pc:sldMasterMk cId="2861341329" sldId="2147483680"/>
              <pc:sldLayoutMk cId="3444352472" sldId="2147483698"/>
              <ac:spMk id="10" creationId="{DEEFBD9F-225F-2402-9B73-BEE146CE42A8}"/>
            </ac:spMkLst>
          </pc:spChg>
          <pc:spChg chg="del">
            <ac:chgData name="권 희진" userId="9b051ea7-b388-402d-a36a-4aa50e99f981" providerId="ADAL" clId="{9A8B8850-7133-46FC-9C4A-C1A5164B8DBA}" dt="2023-04-10T06:19:55.524" v="12223" actId="478"/>
            <ac:spMkLst>
              <pc:docMk/>
              <pc:sldMasterMk cId="2861341329" sldId="2147483680"/>
              <pc:sldLayoutMk cId="3444352472" sldId="2147483698"/>
              <ac:spMk id="21" creationId="{16B50129-1659-08CB-6C62-300540C2E408}"/>
            </ac:spMkLst>
          </pc:spChg>
          <pc:spChg chg="mod">
            <ac:chgData name="권 희진" userId="9b051ea7-b388-402d-a36a-4aa50e99f981" providerId="ADAL" clId="{9A8B8850-7133-46FC-9C4A-C1A5164B8DBA}" dt="2023-04-04T09:30:28.875" v="11552" actId="20577"/>
            <ac:spMkLst>
              <pc:docMk/>
              <pc:sldMasterMk cId="2861341329" sldId="2147483680"/>
              <pc:sldLayoutMk cId="3444352472" sldId="2147483698"/>
              <ac:spMk id="23" creationId="{23EB436A-0EA8-AD42-7ABA-BED3AC773A8C}"/>
            </ac:spMkLst>
          </pc:spChg>
          <pc:spChg chg="mod">
            <ac:chgData name="권 희진" userId="9b051ea7-b388-402d-a36a-4aa50e99f981" providerId="ADAL" clId="{9A8B8850-7133-46FC-9C4A-C1A5164B8DBA}" dt="2023-03-31T01:18:13.165" v="6268" actId="1076"/>
            <ac:spMkLst>
              <pc:docMk/>
              <pc:sldMasterMk cId="2861341329" sldId="2147483680"/>
              <pc:sldLayoutMk cId="3444352472" sldId="2147483698"/>
              <ac:spMk id="24" creationId="{83FD49E6-C276-BCE1-D819-E75AA6BF990D}"/>
            </ac:spMkLst>
          </pc:spChg>
          <pc:spChg chg="mod">
            <ac:chgData name="권 희진" userId="9b051ea7-b388-402d-a36a-4aa50e99f981" providerId="ADAL" clId="{9A8B8850-7133-46FC-9C4A-C1A5164B8DBA}" dt="2023-03-31T01:05:48.294" v="6249" actId="1076"/>
            <ac:spMkLst>
              <pc:docMk/>
              <pc:sldMasterMk cId="2861341329" sldId="2147483680"/>
              <pc:sldLayoutMk cId="3444352472" sldId="2147483698"/>
              <ac:spMk id="25" creationId="{82D04D7F-6536-9B13-B34C-4FD99025B0FD}"/>
            </ac:spMkLst>
          </pc:spChg>
          <pc:spChg chg="mod">
            <ac:chgData name="권 희진" userId="9b051ea7-b388-402d-a36a-4aa50e99f981" providerId="ADAL" clId="{9A8B8850-7133-46FC-9C4A-C1A5164B8DBA}" dt="2023-03-31T01:06:08.516" v="6255" actId="14100"/>
            <ac:spMkLst>
              <pc:docMk/>
              <pc:sldMasterMk cId="2861341329" sldId="2147483680"/>
              <pc:sldLayoutMk cId="3444352472" sldId="2147483698"/>
              <ac:spMk id="26" creationId="{C09620EF-CD33-29B3-05F1-0D9ABC54D857}"/>
            </ac:spMkLst>
          </pc:spChg>
          <pc:spChg chg="del mod">
            <ac:chgData name="권 희진" userId="9b051ea7-b388-402d-a36a-4aa50e99f981" providerId="ADAL" clId="{9A8B8850-7133-46FC-9C4A-C1A5164B8DBA}" dt="2023-03-31T01:18:06.102" v="6265" actId="478"/>
            <ac:spMkLst>
              <pc:docMk/>
              <pc:sldMasterMk cId="2861341329" sldId="2147483680"/>
              <pc:sldLayoutMk cId="3444352472" sldId="2147483698"/>
              <ac:spMk id="35" creationId="{3E2E330D-E77E-08F7-6963-D5B94BD89338}"/>
            </ac:spMkLst>
          </pc:spChg>
          <pc:spChg chg="del mod">
            <ac:chgData name="권 희진" userId="9b051ea7-b388-402d-a36a-4aa50e99f981" providerId="ADAL" clId="{9A8B8850-7133-46FC-9C4A-C1A5164B8DBA}" dt="2023-03-31T01:17:52.920" v="6260" actId="478"/>
            <ac:spMkLst>
              <pc:docMk/>
              <pc:sldMasterMk cId="2861341329" sldId="2147483680"/>
              <pc:sldLayoutMk cId="3444352472" sldId="2147483698"/>
              <ac:spMk id="38" creationId="{E0DC666E-B08D-21A5-7E1D-CD8FDDE2D7FB}"/>
            </ac:spMkLst>
          </pc:spChg>
          <pc:spChg chg="del mod">
            <ac:chgData name="권 희진" userId="9b051ea7-b388-402d-a36a-4aa50e99f981" providerId="ADAL" clId="{9A8B8850-7133-46FC-9C4A-C1A5164B8DBA}" dt="2023-03-31T01:17:57.007" v="6261" actId="478"/>
            <ac:spMkLst>
              <pc:docMk/>
              <pc:sldMasterMk cId="2861341329" sldId="2147483680"/>
              <pc:sldLayoutMk cId="3444352472" sldId="2147483698"/>
              <ac:spMk id="47" creationId="{1383B224-9635-C4C8-117C-0C51F68DC255}"/>
            </ac:spMkLst>
          </pc:spChg>
          <pc:spChg chg="del mod">
            <ac:chgData name="권 희진" userId="9b051ea7-b388-402d-a36a-4aa50e99f981" providerId="ADAL" clId="{9A8B8850-7133-46FC-9C4A-C1A5164B8DBA}" dt="2023-03-31T01:17:58.777" v="6262" actId="478"/>
            <ac:spMkLst>
              <pc:docMk/>
              <pc:sldMasterMk cId="2861341329" sldId="2147483680"/>
              <pc:sldLayoutMk cId="3444352472" sldId="2147483698"/>
              <ac:spMk id="48" creationId="{022B16F3-532A-40E0-2747-AD7FB7352E60}"/>
            </ac:spMkLst>
          </pc:spChg>
          <pc:spChg chg="del mod">
            <ac:chgData name="권 희진" userId="9b051ea7-b388-402d-a36a-4aa50e99f981" providerId="ADAL" clId="{9A8B8850-7133-46FC-9C4A-C1A5164B8DBA}" dt="2023-03-31T01:18:52.556" v="6274" actId="478"/>
            <ac:spMkLst>
              <pc:docMk/>
              <pc:sldMasterMk cId="2861341329" sldId="2147483680"/>
              <pc:sldLayoutMk cId="3444352472" sldId="2147483698"/>
              <ac:spMk id="51" creationId="{A64C4B4C-2A14-2A5E-2300-B14CA5EF285E}"/>
            </ac:spMkLst>
          </pc:spChg>
          <pc:spChg chg="del mod">
            <ac:chgData name="권 희진" userId="9b051ea7-b388-402d-a36a-4aa50e99f981" providerId="ADAL" clId="{9A8B8850-7133-46FC-9C4A-C1A5164B8DBA}" dt="2023-03-31T01:18:50.341" v="6273" actId="478"/>
            <ac:spMkLst>
              <pc:docMk/>
              <pc:sldMasterMk cId="2861341329" sldId="2147483680"/>
              <pc:sldLayoutMk cId="3444352472" sldId="2147483698"/>
              <ac:spMk id="56" creationId="{D45DEEB6-BED8-C9F2-C38D-5E869E962F6B}"/>
            </ac:spMkLst>
          </pc:spChg>
          <pc:picChg chg="add mod">
            <ac:chgData name="권 희진" userId="9b051ea7-b388-402d-a36a-4aa50e99f981" providerId="ADAL" clId="{9A8B8850-7133-46FC-9C4A-C1A5164B8DBA}" dt="2023-04-04T09:43:15.742" v="11956"/>
            <ac:picMkLst>
              <pc:docMk/>
              <pc:sldMasterMk cId="2861341329" sldId="2147483680"/>
              <pc:sldLayoutMk cId="3444352472" sldId="2147483698"/>
              <ac:picMk id="3" creationId="{AF67D0E8-4571-BB83-FEE7-A3A770A0E5C3}"/>
            </ac:picMkLst>
          </pc:picChg>
          <pc:picChg chg="add mod">
            <ac:chgData name="권 희진" userId="9b051ea7-b388-402d-a36a-4aa50e99f981" providerId="ADAL" clId="{9A8B8850-7133-46FC-9C4A-C1A5164B8DBA}" dt="2023-03-31T01:18:09.647" v="6266" actId="1076"/>
            <ac:picMkLst>
              <pc:docMk/>
              <pc:sldMasterMk cId="2861341329" sldId="2147483680"/>
              <pc:sldLayoutMk cId="3444352472" sldId="2147483698"/>
              <ac:picMk id="4" creationId="{2E9E3377-CA00-5696-D4D4-2A01B72C5AEB}"/>
            </ac:picMkLst>
          </pc:picChg>
          <pc:picChg chg="add del mod">
            <ac:chgData name="권 희진" userId="9b051ea7-b388-402d-a36a-4aa50e99f981" providerId="ADAL" clId="{9A8B8850-7133-46FC-9C4A-C1A5164B8DBA}" dt="2023-03-31T01:19:48.668" v="6306" actId="478"/>
            <ac:picMkLst>
              <pc:docMk/>
              <pc:sldMasterMk cId="2861341329" sldId="2147483680"/>
              <pc:sldLayoutMk cId="3444352472" sldId="2147483698"/>
              <ac:picMk id="6" creationId="{DBE2BDCC-F767-2180-E6B0-486120EB2061}"/>
            </ac:picMkLst>
          </pc:picChg>
          <pc:picChg chg="del">
            <ac:chgData name="권 희진" userId="9b051ea7-b388-402d-a36a-4aa50e99f981" providerId="ADAL" clId="{9A8B8850-7133-46FC-9C4A-C1A5164B8DBA}" dt="2023-03-31T01:04:25.586" v="6226" actId="478"/>
            <ac:picMkLst>
              <pc:docMk/>
              <pc:sldMasterMk cId="2861341329" sldId="2147483680"/>
              <pc:sldLayoutMk cId="3444352472" sldId="2147483698"/>
              <ac:picMk id="34" creationId="{B4C60C67-DBBE-2FE4-6A19-3DA0F2198676}"/>
            </ac:picMkLst>
          </pc:picChg>
          <pc:picChg chg="del mod">
            <ac:chgData name="권 희진" userId="9b051ea7-b388-402d-a36a-4aa50e99f981" providerId="ADAL" clId="{9A8B8850-7133-46FC-9C4A-C1A5164B8DBA}" dt="2023-03-31T01:17:52.920" v="6260" actId="478"/>
            <ac:picMkLst>
              <pc:docMk/>
              <pc:sldMasterMk cId="2861341329" sldId="2147483680"/>
              <pc:sldLayoutMk cId="3444352472" sldId="2147483698"/>
              <ac:picMk id="37" creationId="{60D5D0FA-86F0-6BB0-1D69-A29D8E105078}"/>
            </ac:picMkLst>
          </pc:picChg>
          <pc:picChg chg="mod">
            <ac:chgData name="권 희진" userId="9b051ea7-b388-402d-a36a-4aa50e99f981" providerId="ADAL" clId="{9A8B8850-7133-46FC-9C4A-C1A5164B8DBA}" dt="2023-03-31T01:18:26.831" v="6270" actId="1076"/>
            <ac:picMkLst>
              <pc:docMk/>
              <pc:sldMasterMk cId="2861341329" sldId="2147483680"/>
              <pc:sldLayoutMk cId="3444352472" sldId="2147483698"/>
              <ac:picMk id="44" creationId="{318BA815-3252-AFEB-51F5-5B41EFF6BA8A}"/>
            </ac:picMkLst>
          </pc:picChg>
          <pc:picChg chg="mod">
            <ac:chgData name="권 희진" userId="9b051ea7-b388-402d-a36a-4aa50e99f981" providerId="ADAL" clId="{9A8B8850-7133-46FC-9C4A-C1A5164B8DBA}" dt="2023-03-31T01:18:30.482" v="6271" actId="1076"/>
            <ac:picMkLst>
              <pc:docMk/>
              <pc:sldMasterMk cId="2861341329" sldId="2147483680"/>
              <pc:sldLayoutMk cId="3444352472" sldId="2147483698"/>
              <ac:picMk id="46" creationId="{ED65E4A3-9324-F98F-AEAC-0825E1D064ED}"/>
            </ac:picMkLst>
          </pc:picChg>
          <pc:picChg chg="mod">
            <ac:chgData name="권 희진" userId="9b051ea7-b388-402d-a36a-4aa50e99f981" providerId="ADAL" clId="{9A8B8850-7133-46FC-9C4A-C1A5164B8DBA}" dt="2023-03-31T01:18:38.683" v="6272" actId="1076"/>
            <ac:picMkLst>
              <pc:docMk/>
              <pc:sldMasterMk cId="2861341329" sldId="2147483680"/>
              <pc:sldLayoutMk cId="3444352472" sldId="2147483698"/>
              <ac:picMk id="50" creationId="{61CB8E0E-87E8-62CD-3041-2D8A0E3CFAB6}"/>
            </ac:picMkLst>
          </pc:picChg>
          <pc:picChg chg="mod">
            <ac:chgData name="권 희진" userId="9b051ea7-b388-402d-a36a-4aa50e99f981" providerId="ADAL" clId="{9A8B8850-7133-46FC-9C4A-C1A5164B8DBA}" dt="2023-03-31T01:18:19.774" v="6269" actId="1076"/>
            <ac:picMkLst>
              <pc:docMk/>
              <pc:sldMasterMk cId="2861341329" sldId="2147483680"/>
              <pc:sldLayoutMk cId="3444352472" sldId="2147483698"/>
              <ac:picMk id="55" creationId="{62EEE94A-B185-641E-E7CE-0D87EE3524C4}"/>
            </ac:picMkLst>
          </pc:picChg>
        </pc:sldLayoutChg>
        <pc:sldLayoutChg chg="delSp modSp mod">
          <pc:chgData name="권 희진" userId="9b051ea7-b388-402d-a36a-4aa50e99f981" providerId="ADAL" clId="{9A8B8850-7133-46FC-9C4A-C1A5164B8DBA}" dt="2023-04-10T06:19:59.413" v="12224" actId="478"/>
          <pc:sldLayoutMkLst>
            <pc:docMk/>
            <pc:sldMasterMk cId="2861341329" sldId="2147483680"/>
            <pc:sldLayoutMk cId="2410071409" sldId="2147483699"/>
          </pc:sldLayoutMkLst>
          <pc:spChg chg="mod">
            <ac:chgData name="권 희진" userId="9b051ea7-b388-402d-a36a-4aa50e99f981" providerId="ADAL" clId="{9A8B8850-7133-46FC-9C4A-C1A5164B8DBA}" dt="2023-03-21T04:44:24.632" v="3608" actId="20577"/>
            <ac:spMkLst>
              <pc:docMk/>
              <pc:sldMasterMk cId="2861341329" sldId="2147483680"/>
              <pc:sldLayoutMk cId="2410071409" sldId="2147483699"/>
              <ac:spMk id="3" creationId="{BCEF1F3B-6134-3250-4DAB-8497F2F8A60C}"/>
            </ac:spMkLst>
          </pc:spChg>
          <pc:spChg chg="del">
            <ac:chgData name="권 희진" userId="9b051ea7-b388-402d-a36a-4aa50e99f981" providerId="ADAL" clId="{9A8B8850-7133-46FC-9C4A-C1A5164B8DBA}" dt="2023-04-10T06:19:59.413" v="12224" actId="478"/>
            <ac:spMkLst>
              <pc:docMk/>
              <pc:sldMasterMk cId="2861341329" sldId="2147483680"/>
              <pc:sldLayoutMk cId="2410071409" sldId="2147483699"/>
              <ac:spMk id="21" creationId="{16B50129-1659-08CB-6C62-300540C2E408}"/>
            </ac:spMkLst>
          </pc:spChg>
        </pc:sldLayoutChg>
        <pc:sldLayoutChg chg="delSp modSp mod">
          <pc:chgData name="권 희진" userId="9b051ea7-b388-402d-a36a-4aa50e99f981" providerId="ADAL" clId="{9A8B8850-7133-46FC-9C4A-C1A5164B8DBA}" dt="2023-04-10T06:20:03.035" v="12225" actId="478"/>
          <pc:sldLayoutMkLst>
            <pc:docMk/>
            <pc:sldMasterMk cId="2861341329" sldId="2147483680"/>
            <pc:sldLayoutMk cId="871015515" sldId="2147483700"/>
          </pc:sldLayoutMkLst>
          <pc:spChg chg="del">
            <ac:chgData name="권 희진" userId="9b051ea7-b388-402d-a36a-4aa50e99f981" providerId="ADAL" clId="{9A8B8850-7133-46FC-9C4A-C1A5164B8DBA}" dt="2023-04-10T06:20:03.035" v="12225" actId="478"/>
            <ac:spMkLst>
              <pc:docMk/>
              <pc:sldMasterMk cId="2861341329" sldId="2147483680"/>
              <pc:sldLayoutMk cId="871015515" sldId="2147483700"/>
              <ac:spMk id="21" creationId="{16B50129-1659-08CB-6C62-300540C2E408}"/>
            </ac:spMkLst>
          </pc:spChg>
          <pc:spChg chg="mod">
            <ac:chgData name="권 희진" userId="9b051ea7-b388-402d-a36a-4aa50e99f981" providerId="ADAL" clId="{9A8B8850-7133-46FC-9C4A-C1A5164B8DBA}" dt="2023-03-21T04:44:33.947" v="3609"/>
            <ac:spMkLst>
              <pc:docMk/>
              <pc:sldMasterMk cId="2861341329" sldId="2147483680"/>
              <pc:sldLayoutMk cId="871015515" sldId="2147483700"/>
              <ac:spMk id="23" creationId="{23EB436A-0EA8-AD42-7ABA-BED3AC773A8C}"/>
            </ac:spMkLst>
          </pc:spChg>
        </pc:sldLayoutChg>
      </pc:sldMasterChg>
    </pc:docChg>
  </pc:docChgLst>
  <pc:docChgLst>
    <pc:chgData name="권 희진" userId="9b051ea7-b388-402d-a36a-4aa50e99f981" providerId="ADAL" clId="{CBCE0310-5522-4DDF-B7F0-8E48C651B2CC}"/>
    <pc:docChg chg="undo custSel addSld delSld modSld sldOrd modSection">
      <pc:chgData name="권 희진" userId="9b051ea7-b388-402d-a36a-4aa50e99f981" providerId="ADAL" clId="{CBCE0310-5522-4DDF-B7F0-8E48C651B2CC}" dt="2023-06-09T08:39:46.561" v="11973" actId="20577"/>
      <pc:docMkLst>
        <pc:docMk/>
      </pc:docMkLst>
      <pc:sldChg chg="modSp mod">
        <pc:chgData name="권 희진" userId="9b051ea7-b388-402d-a36a-4aa50e99f981" providerId="ADAL" clId="{CBCE0310-5522-4DDF-B7F0-8E48C651B2CC}" dt="2023-06-07T01:03:37.050" v="10665" actId="20577"/>
        <pc:sldMkLst>
          <pc:docMk/>
          <pc:sldMk cId="3399177588" sldId="556"/>
        </pc:sldMkLst>
        <pc:graphicFrameChg chg="modGraphic">
          <ac:chgData name="권 희진" userId="9b051ea7-b388-402d-a36a-4aa50e99f981" providerId="ADAL" clId="{CBCE0310-5522-4DDF-B7F0-8E48C651B2CC}" dt="2023-06-07T01:03:37.050" v="10665" actId="20577"/>
          <ac:graphicFrameMkLst>
            <pc:docMk/>
            <pc:sldMk cId="3399177588" sldId="556"/>
            <ac:graphicFrameMk id="2" creationId="{765DCF79-1FBA-482A-BF10-03C0C0A183DC}"/>
          </ac:graphicFrameMkLst>
        </pc:graphicFrameChg>
      </pc:sldChg>
      <pc:sldChg chg="addSp delSp modSp mod">
        <pc:chgData name="권 희진" userId="9b051ea7-b388-402d-a36a-4aa50e99f981" providerId="ADAL" clId="{CBCE0310-5522-4DDF-B7F0-8E48C651B2CC}" dt="2023-06-05T04:51:12.015" v="6148" actId="20577"/>
        <pc:sldMkLst>
          <pc:docMk/>
          <pc:sldMk cId="3058233418" sldId="1293"/>
        </pc:sldMkLst>
        <pc:spChg chg="mod">
          <ac:chgData name="권 희진" userId="9b051ea7-b388-402d-a36a-4aa50e99f981" providerId="ADAL" clId="{CBCE0310-5522-4DDF-B7F0-8E48C651B2CC}" dt="2023-06-01T00:24:02.016" v="613" actId="1076"/>
          <ac:spMkLst>
            <pc:docMk/>
            <pc:sldMk cId="3058233418" sldId="1293"/>
            <ac:spMk id="3" creationId="{7F5AE8F1-4B7F-13A0-C02D-183AA92B0E2C}"/>
          </ac:spMkLst>
        </pc:spChg>
        <pc:spChg chg="mod">
          <ac:chgData name="권 희진" userId="9b051ea7-b388-402d-a36a-4aa50e99f981" providerId="ADAL" clId="{CBCE0310-5522-4DDF-B7F0-8E48C651B2CC}" dt="2023-06-05T04:50:54.705" v="6126" actId="20577"/>
          <ac:spMkLst>
            <pc:docMk/>
            <pc:sldMk cId="3058233418" sldId="1293"/>
            <ac:spMk id="4" creationId="{B7C5A127-E0DF-424B-53F2-1CC1E7631E63}"/>
          </ac:spMkLst>
        </pc:spChg>
        <pc:spChg chg="add mod">
          <ac:chgData name="권 희진" userId="9b051ea7-b388-402d-a36a-4aa50e99f981" providerId="ADAL" clId="{CBCE0310-5522-4DDF-B7F0-8E48C651B2CC}" dt="2023-06-05T04:51:03.564" v="6130" actId="1076"/>
          <ac:spMkLst>
            <pc:docMk/>
            <pc:sldMk cId="3058233418" sldId="1293"/>
            <ac:spMk id="6" creationId="{419AB900-8230-B837-9EFB-42AE499DF889}"/>
          </ac:spMkLst>
        </pc:spChg>
        <pc:spChg chg="del mod">
          <ac:chgData name="권 희진" userId="9b051ea7-b388-402d-a36a-4aa50e99f981" providerId="ADAL" clId="{CBCE0310-5522-4DDF-B7F0-8E48C651B2CC}" dt="2023-06-01T01:59:56.326" v="1759" actId="478"/>
          <ac:spMkLst>
            <pc:docMk/>
            <pc:sldMk cId="3058233418" sldId="1293"/>
            <ac:spMk id="6" creationId="{752C40C9-06B6-83A3-15EA-6E995EC534F4}"/>
          </ac:spMkLst>
        </pc:spChg>
        <pc:spChg chg="add del mod">
          <ac:chgData name="권 희진" userId="9b051ea7-b388-402d-a36a-4aa50e99f981" providerId="ADAL" clId="{CBCE0310-5522-4DDF-B7F0-8E48C651B2CC}" dt="2023-06-05T04:51:01.023" v="6129" actId="478"/>
          <ac:spMkLst>
            <pc:docMk/>
            <pc:sldMk cId="3058233418" sldId="1293"/>
            <ac:spMk id="7" creationId="{E693458F-F124-240B-5B79-D11F2F1DB431}"/>
          </ac:spMkLst>
        </pc:spChg>
        <pc:spChg chg="add mod">
          <ac:chgData name="권 희진" userId="9b051ea7-b388-402d-a36a-4aa50e99f981" providerId="ADAL" clId="{CBCE0310-5522-4DDF-B7F0-8E48C651B2CC}" dt="2023-06-01T00:24:31.969" v="626" actId="20577"/>
          <ac:spMkLst>
            <pc:docMk/>
            <pc:sldMk cId="3058233418" sldId="1293"/>
            <ac:spMk id="14" creationId="{645B64BA-307F-7628-D8C2-58F62D9A9F0B}"/>
          </ac:spMkLst>
        </pc:spChg>
        <pc:spChg chg="add mod">
          <ac:chgData name="권 희진" userId="9b051ea7-b388-402d-a36a-4aa50e99f981" providerId="ADAL" clId="{CBCE0310-5522-4DDF-B7F0-8E48C651B2CC}" dt="2023-06-01T02:03:06.963" v="1877" actId="20577"/>
          <ac:spMkLst>
            <pc:docMk/>
            <pc:sldMk cId="3058233418" sldId="1293"/>
            <ac:spMk id="15" creationId="{705301B3-FB3F-08EE-8C09-AA3F303A23D1}"/>
          </ac:spMkLst>
        </pc:spChg>
        <pc:spChg chg="mod">
          <ac:chgData name="권 희진" userId="9b051ea7-b388-402d-a36a-4aa50e99f981" providerId="ADAL" clId="{CBCE0310-5522-4DDF-B7F0-8E48C651B2CC}" dt="2023-06-05T04:51:12.015" v="6148" actId="20577"/>
          <ac:spMkLst>
            <pc:docMk/>
            <pc:sldMk cId="3058233418" sldId="1293"/>
            <ac:spMk id="23" creationId="{BBF0A8D3-7A7E-E9B3-A190-159324A1E5B7}"/>
          </ac:spMkLst>
        </pc:spChg>
        <pc:spChg chg="mod">
          <ac:chgData name="권 희진" userId="9b051ea7-b388-402d-a36a-4aa50e99f981" providerId="ADAL" clId="{CBCE0310-5522-4DDF-B7F0-8E48C651B2CC}" dt="2023-06-01T00:24:02.016" v="613" actId="1076"/>
          <ac:spMkLst>
            <pc:docMk/>
            <pc:sldMk cId="3058233418" sldId="1293"/>
            <ac:spMk id="33" creationId="{AB417870-08E8-EA52-5C0F-9B70472EEDBD}"/>
          </ac:spMkLst>
        </pc:spChg>
        <pc:spChg chg="mod">
          <ac:chgData name="권 희진" userId="9b051ea7-b388-402d-a36a-4aa50e99f981" providerId="ADAL" clId="{CBCE0310-5522-4DDF-B7F0-8E48C651B2CC}" dt="2023-06-01T00:24:02.016" v="613" actId="1076"/>
          <ac:spMkLst>
            <pc:docMk/>
            <pc:sldMk cId="3058233418" sldId="1293"/>
            <ac:spMk id="43" creationId="{D43A13D7-612C-B5F4-0402-BCB43D05E4BA}"/>
          </ac:spMkLst>
        </pc:spChg>
        <pc:spChg chg="mod">
          <ac:chgData name="권 희진" userId="9b051ea7-b388-402d-a36a-4aa50e99f981" providerId="ADAL" clId="{CBCE0310-5522-4DDF-B7F0-8E48C651B2CC}" dt="2023-06-01T00:24:02.016" v="613" actId="1076"/>
          <ac:spMkLst>
            <pc:docMk/>
            <pc:sldMk cId="3058233418" sldId="1293"/>
            <ac:spMk id="82" creationId="{7B3A5787-0B95-B502-D254-79C8CFE0AB7D}"/>
          </ac:spMkLst>
        </pc:spChg>
        <pc:cxnChg chg="add del mod">
          <ac:chgData name="권 희진" userId="9b051ea7-b388-402d-a36a-4aa50e99f981" providerId="ADAL" clId="{CBCE0310-5522-4DDF-B7F0-8E48C651B2CC}" dt="2023-06-01T00:23:32.317" v="607" actId="478"/>
          <ac:cxnSpMkLst>
            <pc:docMk/>
            <pc:sldMk cId="3058233418" sldId="1293"/>
            <ac:cxnSpMk id="7" creationId="{C6308461-092C-2CE5-8C25-C715D67AE766}"/>
          </ac:cxnSpMkLst>
        </pc:cxnChg>
        <pc:cxnChg chg="add del mod">
          <ac:chgData name="권 희진" userId="9b051ea7-b388-402d-a36a-4aa50e99f981" providerId="ADAL" clId="{CBCE0310-5522-4DDF-B7F0-8E48C651B2CC}" dt="2023-06-01T00:23:51.819" v="611" actId="478"/>
          <ac:cxnSpMkLst>
            <pc:docMk/>
            <pc:sldMk cId="3058233418" sldId="1293"/>
            <ac:cxnSpMk id="10" creationId="{F97C3017-4E8F-1314-E669-D13BB4C566D8}"/>
          </ac:cxnSpMkLst>
        </pc:cxnChg>
        <pc:cxnChg chg="add mod">
          <ac:chgData name="권 희진" userId="9b051ea7-b388-402d-a36a-4aa50e99f981" providerId="ADAL" clId="{CBCE0310-5522-4DDF-B7F0-8E48C651B2CC}" dt="2023-06-01T00:24:05.893" v="614" actId="14100"/>
          <ac:cxnSpMkLst>
            <pc:docMk/>
            <pc:sldMk cId="3058233418" sldId="1293"/>
            <ac:cxnSpMk id="12" creationId="{EBE801A9-5020-7518-38DD-F62B5E7494F6}"/>
          </ac:cxnSpMkLst>
        </pc:cxnChg>
        <pc:cxnChg chg="mod">
          <ac:chgData name="권 희진" userId="9b051ea7-b388-402d-a36a-4aa50e99f981" providerId="ADAL" clId="{CBCE0310-5522-4DDF-B7F0-8E48C651B2CC}" dt="2023-06-01T00:24:02.016" v="613" actId="1076"/>
          <ac:cxnSpMkLst>
            <pc:docMk/>
            <pc:sldMk cId="3058233418" sldId="1293"/>
            <ac:cxnSpMk id="34" creationId="{81722428-302F-076A-C2A6-E2050388D13E}"/>
          </ac:cxnSpMkLst>
        </pc:cxnChg>
      </pc:sldChg>
      <pc:sldChg chg="addSp delSp modSp mod">
        <pc:chgData name="권 희진" userId="9b051ea7-b388-402d-a36a-4aa50e99f981" providerId="ADAL" clId="{CBCE0310-5522-4DDF-B7F0-8E48C651B2CC}" dt="2023-06-07T04:49:03.292" v="10703" actId="478"/>
        <pc:sldMkLst>
          <pc:docMk/>
          <pc:sldMk cId="284587019" sldId="1305"/>
        </pc:sldMkLst>
        <pc:spChg chg="add mod">
          <ac:chgData name="권 희진" userId="9b051ea7-b388-402d-a36a-4aa50e99f981" providerId="ADAL" clId="{CBCE0310-5522-4DDF-B7F0-8E48C651B2CC}" dt="2023-06-01T02:09:31.815" v="2039" actId="20577"/>
          <ac:spMkLst>
            <pc:docMk/>
            <pc:sldMk cId="284587019" sldId="1305"/>
            <ac:spMk id="29" creationId="{04798159-A515-269F-B691-FAD7796E346C}"/>
          </ac:spMkLst>
        </pc:spChg>
        <pc:spChg chg="add mod">
          <ac:chgData name="권 희진" userId="9b051ea7-b388-402d-a36a-4aa50e99f981" providerId="ADAL" clId="{CBCE0310-5522-4DDF-B7F0-8E48C651B2CC}" dt="2023-06-01T02:09:34.533" v="2040" actId="20577"/>
          <ac:spMkLst>
            <pc:docMk/>
            <pc:sldMk cId="284587019" sldId="1305"/>
            <ac:spMk id="30" creationId="{A500016C-9A45-2067-AE08-A318CD795D27}"/>
          </ac:spMkLst>
        </pc:spChg>
        <pc:graphicFrameChg chg="modGraphic">
          <ac:chgData name="권 희진" userId="9b051ea7-b388-402d-a36a-4aa50e99f981" providerId="ADAL" clId="{CBCE0310-5522-4DDF-B7F0-8E48C651B2CC}" dt="2023-06-01T02:10:35.321" v="2220" actId="20577"/>
          <ac:graphicFrameMkLst>
            <pc:docMk/>
            <pc:sldMk cId="284587019" sldId="1305"/>
            <ac:graphicFrameMk id="33" creationId="{9F0DBD7B-DBC9-A9B0-C16B-D21F87550D02}"/>
          </ac:graphicFrameMkLst>
        </pc:graphicFrameChg>
        <pc:picChg chg="add mod">
          <ac:chgData name="권 희진" userId="9b051ea7-b388-402d-a36a-4aa50e99f981" providerId="ADAL" clId="{CBCE0310-5522-4DDF-B7F0-8E48C651B2CC}" dt="2023-06-01T02:05:05.576" v="1883" actId="1076"/>
          <ac:picMkLst>
            <pc:docMk/>
            <pc:sldMk cId="284587019" sldId="1305"/>
            <ac:picMk id="22" creationId="{B76809AD-CD58-12E0-D2A4-228C85D1CDF2}"/>
          </ac:picMkLst>
        </pc:picChg>
        <pc:picChg chg="add mod">
          <ac:chgData name="권 희진" userId="9b051ea7-b388-402d-a36a-4aa50e99f981" providerId="ADAL" clId="{CBCE0310-5522-4DDF-B7F0-8E48C651B2CC}" dt="2023-06-01T02:05:14.693" v="1885" actId="1076"/>
          <ac:picMkLst>
            <pc:docMk/>
            <pc:sldMk cId="284587019" sldId="1305"/>
            <ac:picMk id="23" creationId="{AFB3A126-D436-82C7-2B3E-6351FEEBF8A4}"/>
          </ac:picMkLst>
        </pc:picChg>
        <pc:picChg chg="add del">
          <ac:chgData name="권 희진" userId="9b051ea7-b388-402d-a36a-4aa50e99f981" providerId="ADAL" clId="{CBCE0310-5522-4DDF-B7F0-8E48C651B2CC}" dt="2023-06-07T04:49:03.292" v="10703" actId="478"/>
          <ac:picMkLst>
            <pc:docMk/>
            <pc:sldMk cId="284587019" sldId="1305"/>
            <ac:picMk id="31" creationId="{1CFB5536-9AF7-8D3C-75EF-D5BB1FA3A5D8}"/>
          </ac:picMkLst>
        </pc:picChg>
      </pc:sldChg>
      <pc:sldChg chg="addSp delSp modSp mod">
        <pc:chgData name="권 희진" userId="9b051ea7-b388-402d-a36a-4aa50e99f981" providerId="ADAL" clId="{CBCE0310-5522-4DDF-B7F0-8E48C651B2CC}" dt="2023-06-05T04:53:19.642" v="6296" actId="20577"/>
        <pc:sldMkLst>
          <pc:docMk/>
          <pc:sldMk cId="1832754849" sldId="1306"/>
        </pc:sldMkLst>
        <pc:spChg chg="add del mod">
          <ac:chgData name="권 희진" userId="9b051ea7-b388-402d-a36a-4aa50e99f981" providerId="ADAL" clId="{CBCE0310-5522-4DDF-B7F0-8E48C651B2CC}" dt="2023-06-01T05:44:46.318" v="2547" actId="478"/>
          <ac:spMkLst>
            <pc:docMk/>
            <pc:sldMk cId="1832754849" sldId="1306"/>
            <ac:spMk id="2" creationId="{F3453612-6041-6686-AAEA-DA8FD69E6741}"/>
          </ac:spMkLst>
        </pc:spChg>
        <pc:spChg chg="add mod">
          <ac:chgData name="권 희진" userId="9b051ea7-b388-402d-a36a-4aa50e99f981" providerId="ADAL" clId="{CBCE0310-5522-4DDF-B7F0-8E48C651B2CC}" dt="2023-06-05T04:52:39.514" v="6182" actId="6549"/>
          <ac:spMkLst>
            <pc:docMk/>
            <pc:sldMk cId="1832754849" sldId="1306"/>
            <ac:spMk id="5" creationId="{BC4D40ED-485B-0AD4-82EF-23A78647F02E}"/>
          </ac:spMkLst>
        </pc:spChg>
        <pc:spChg chg="mod">
          <ac:chgData name="권 희진" userId="9b051ea7-b388-402d-a36a-4aa50e99f981" providerId="ADAL" clId="{CBCE0310-5522-4DDF-B7F0-8E48C651B2CC}" dt="2023-06-05T04:52:49.520" v="6196" actId="1036"/>
          <ac:spMkLst>
            <pc:docMk/>
            <pc:sldMk cId="1832754849" sldId="1306"/>
            <ac:spMk id="6" creationId="{6B3564DE-3423-6DE0-C197-B50CE72E314A}"/>
          </ac:spMkLst>
        </pc:spChg>
        <pc:spChg chg="del">
          <ac:chgData name="권 희진" userId="9b051ea7-b388-402d-a36a-4aa50e99f981" providerId="ADAL" clId="{CBCE0310-5522-4DDF-B7F0-8E48C651B2CC}" dt="2023-06-01T07:38:09.730" v="2548" actId="478"/>
          <ac:spMkLst>
            <pc:docMk/>
            <pc:sldMk cId="1832754849" sldId="1306"/>
            <ac:spMk id="7" creationId="{2E75D1FB-2C3E-818C-B2A8-60DD8D68D953}"/>
          </ac:spMkLst>
        </pc:spChg>
        <pc:spChg chg="add del mod">
          <ac:chgData name="권 희진" userId="9b051ea7-b388-402d-a36a-4aa50e99f981" providerId="ADAL" clId="{CBCE0310-5522-4DDF-B7F0-8E48C651B2CC}" dt="2023-06-05T00:50:26.173" v="4932"/>
          <ac:spMkLst>
            <pc:docMk/>
            <pc:sldMk cId="1832754849" sldId="1306"/>
            <ac:spMk id="7" creationId="{CB145832-467E-1B1F-72E4-FB726DA3B9D6}"/>
          </ac:spMkLst>
        </pc:spChg>
        <pc:spChg chg="add del mod">
          <ac:chgData name="권 희진" userId="9b051ea7-b388-402d-a36a-4aa50e99f981" providerId="ADAL" clId="{CBCE0310-5522-4DDF-B7F0-8E48C651B2CC}" dt="2023-06-05T00:50:26.173" v="4932"/>
          <ac:spMkLst>
            <pc:docMk/>
            <pc:sldMk cId="1832754849" sldId="1306"/>
            <ac:spMk id="8" creationId="{A08B0101-6854-8E3F-1EDC-58EDF1092E3F}"/>
          </ac:spMkLst>
        </pc:spChg>
        <pc:spChg chg="del">
          <ac:chgData name="권 희진" userId="9b051ea7-b388-402d-a36a-4aa50e99f981" providerId="ADAL" clId="{CBCE0310-5522-4DDF-B7F0-8E48C651B2CC}" dt="2023-06-01T07:38:09.730" v="2548" actId="478"/>
          <ac:spMkLst>
            <pc:docMk/>
            <pc:sldMk cId="1832754849" sldId="1306"/>
            <ac:spMk id="8" creationId="{D96CA0AB-5CC2-2D45-0848-DE1C81E3CE3C}"/>
          </ac:spMkLst>
        </pc:spChg>
        <pc:spChg chg="mod">
          <ac:chgData name="권 희진" userId="9b051ea7-b388-402d-a36a-4aa50e99f981" providerId="ADAL" clId="{CBCE0310-5522-4DDF-B7F0-8E48C651B2CC}" dt="2023-06-01T02:05:51.699" v="1959" actId="20577"/>
          <ac:spMkLst>
            <pc:docMk/>
            <pc:sldMk cId="1832754849" sldId="1306"/>
            <ac:spMk id="9" creationId="{28328388-8AEC-E74F-C696-F57D7421226F}"/>
          </ac:spMkLst>
        </pc:spChg>
        <pc:spChg chg="add mod">
          <ac:chgData name="권 희진" userId="9b051ea7-b388-402d-a36a-4aa50e99f981" providerId="ADAL" clId="{CBCE0310-5522-4DDF-B7F0-8E48C651B2CC}" dt="2023-06-01T07:38:21.171" v="2553"/>
          <ac:spMkLst>
            <pc:docMk/>
            <pc:sldMk cId="1832754849" sldId="1306"/>
            <ac:spMk id="10" creationId="{612C6FA2-463C-D455-DA36-9259987D1D44}"/>
          </ac:spMkLst>
        </pc:spChg>
        <pc:spChg chg="add mod">
          <ac:chgData name="권 희진" userId="9b051ea7-b388-402d-a36a-4aa50e99f981" providerId="ADAL" clId="{CBCE0310-5522-4DDF-B7F0-8E48C651B2CC}" dt="2023-06-01T07:38:21.171" v="2553"/>
          <ac:spMkLst>
            <pc:docMk/>
            <pc:sldMk cId="1832754849" sldId="1306"/>
            <ac:spMk id="12" creationId="{EBB33B4E-70FF-412E-B662-871D627A9419}"/>
          </ac:spMkLst>
        </pc:spChg>
        <pc:spChg chg="add mod">
          <ac:chgData name="권 희진" userId="9b051ea7-b388-402d-a36a-4aa50e99f981" providerId="ADAL" clId="{CBCE0310-5522-4DDF-B7F0-8E48C651B2CC}" dt="2023-06-05T04:52:54.485" v="6198" actId="1076"/>
          <ac:spMkLst>
            <pc:docMk/>
            <pc:sldMk cId="1832754849" sldId="1306"/>
            <ac:spMk id="13" creationId="{0B4FC96A-92BF-C34E-1D58-D25FB07F1D88}"/>
          </ac:spMkLst>
        </pc:spChg>
        <pc:spChg chg="add mod">
          <ac:chgData name="권 희진" userId="9b051ea7-b388-402d-a36a-4aa50e99f981" providerId="ADAL" clId="{CBCE0310-5522-4DDF-B7F0-8E48C651B2CC}" dt="2023-06-05T04:52:58.423" v="6215" actId="20577"/>
          <ac:spMkLst>
            <pc:docMk/>
            <pc:sldMk cId="1832754849" sldId="1306"/>
            <ac:spMk id="14" creationId="{B0C2C5FF-B4FD-FF50-3A6B-E47125C3F43E}"/>
          </ac:spMkLst>
        </pc:spChg>
        <pc:spChg chg="add mod">
          <ac:chgData name="권 희진" userId="9b051ea7-b388-402d-a36a-4aa50e99f981" providerId="ADAL" clId="{CBCE0310-5522-4DDF-B7F0-8E48C651B2CC}" dt="2023-06-01T00:53:14.122" v="1191" actId="164"/>
          <ac:spMkLst>
            <pc:docMk/>
            <pc:sldMk cId="1832754849" sldId="1306"/>
            <ac:spMk id="20" creationId="{7033ABA3-47E1-BEE8-7C02-EE9017B5729F}"/>
          </ac:spMkLst>
        </pc:spChg>
        <pc:spChg chg="add del mod">
          <ac:chgData name="권 희진" userId="9b051ea7-b388-402d-a36a-4aa50e99f981" providerId="ADAL" clId="{CBCE0310-5522-4DDF-B7F0-8E48C651B2CC}" dt="2023-06-01T07:41:31.142" v="2561" actId="478"/>
          <ac:spMkLst>
            <pc:docMk/>
            <pc:sldMk cId="1832754849" sldId="1306"/>
            <ac:spMk id="22" creationId="{982DB3B5-820C-C7A6-8870-46D324D48B5F}"/>
          </ac:spMkLst>
        </pc:spChg>
        <pc:spChg chg="add mod">
          <ac:chgData name="권 희진" userId="9b051ea7-b388-402d-a36a-4aa50e99f981" providerId="ADAL" clId="{CBCE0310-5522-4DDF-B7F0-8E48C651B2CC}" dt="2023-06-05T04:53:05.405" v="6218" actId="20577"/>
          <ac:spMkLst>
            <pc:docMk/>
            <pc:sldMk cId="1832754849" sldId="1306"/>
            <ac:spMk id="22" creationId="{B99B8F22-6D8A-1F3A-8F06-7439542F82FB}"/>
          </ac:spMkLst>
        </pc:spChg>
        <pc:spChg chg="mod">
          <ac:chgData name="권 희진" userId="9b051ea7-b388-402d-a36a-4aa50e99f981" providerId="ADAL" clId="{CBCE0310-5522-4DDF-B7F0-8E48C651B2CC}" dt="2023-06-05T04:52:49.520" v="6196" actId="1036"/>
          <ac:spMkLst>
            <pc:docMk/>
            <pc:sldMk cId="1832754849" sldId="1306"/>
            <ac:spMk id="23" creationId="{3A19FF6C-A7CB-60B7-186A-5150296C5A03}"/>
          </ac:spMkLst>
        </pc:spChg>
        <pc:spChg chg="add mod">
          <ac:chgData name="권 희진" userId="9b051ea7-b388-402d-a36a-4aa50e99f981" providerId="ADAL" clId="{CBCE0310-5522-4DDF-B7F0-8E48C651B2CC}" dt="2023-06-01T07:41:39.365" v="2597" actId="1038"/>
          <ac:spMkLst>
            <pc:docMk/>
            <pc:sldMk cId="1832754849" sldId="1306"/>
            <ac:spMk id="24" creationId="{EDFD6633-E6B4-646B-B225-7CD89668E05E}"/>
          </ac:spMkLst>
        </pc:spChg>
        <pc:spChg chg="add del mod">
          <ac:chgData name="권 희진" userId="9b051ea7-b388-402d-a36a-4aa50e99f981" providerId="ADAL" clId="{CBCE0310-5522-4DDF-B7F0-8E48C651B2CC}" dt="2023-06-05T04:51:28.355" v="6149" actId="478"/>
          <ac:spMkLst>
            <pc:docMk/>
            <pc:sldMk cId="1832754849" sldId="1306"/>
            <ac:spMk id="25" creationId="{FEE05E81-BFC9-BF16-489F-927C329F1013}"/>
          </ac:spMkLst>
        </pc:spChg>
        <pc:spChg chg="mod">
          <ac:chgData name="권 희진" userId="9b051ea7-b388-402d-a36a-4aa50e99f981" providerId="ADAL" clId="{CBCE0310-5522-4DDF-B7F0-8E48C651B2CC}" dt="2023-06-05T04:52:49.520" v="6196" actId="1036"/>
          <ac:spMkLst>
            <pc:docMk/>
            <pc:sldMk cId="1832754849" sldId="1306"/>
            <ac:spMk id="26" creationId="{F00D3B92-4BDA-5948-B685-9DE1DEADEBBB}"/>
          </ac:spMkLst>
        </pc:spChg>
        <pc:spChg chg="add mod">
          <ac:chgData name="권 희진" userId="9b051ea7-b388-402d-a36a-4aa50e99f981" providerId="ADAL" clId="{CBCE0310-5522-4DDF-B7F0-8E48C651B2CC}" dt="2023-06-05T04:51:35.541" v="6181" actId="1037"/>
          <ac:spMkLst>
            <pc:docMk/>
            <pc:sldMk cId="1832754849" sldId="1306"/>
            <ac:spMk id="27" creationId="{866B09E7-C1BF-892F-A17A-1E8CE839D4DE}"/>
          </ac:spMkLst>
        </pc:spChg>
        <pc:spChg chg="mod">
          <ac:chgData name="권 희진" userId="9b051ea7-b388-402d-a36a-4aa50e99f981" providerId="ADAL" clId="{CBCE0310-5522-4DDF-B7F0-8E48C651B2CC}" dt="2023-06-05T04:52:49.520" v="6196" actId="1036"/>
          <ac:spMkLst>
            <pc:docMk/>
            <pc:sldMk cId="1832754849" sldId="1306"/>
            <ac:spMk id="28" creationId="{CF9D05D1-5B07-A7C2-57B2-657A022CA139}"/>
          </ac:spMkLst>
        </pc:spChg>
        <pc:spChg chg="mod">
          <ac:chgData name="권 희진" userId="9b051ea7-b388-402d-a36a-4aa50e99f981" providerId="ADAL" clId="{CBCE0310-5522-4DDF-B7F0-8E48C651B2CC}" dt="2023-06-05T04:52:49.520" v="6196" actId="1036"/>
          <ac:spMkLst>
            <pc:docMk/>
            <pc:sldMk cId="1832754849" sldId="1306"/>
            <ac:spMk id="29" creationId="{FB8F19B1-DB85-BDC3-A160-D33FE2F4A522}"/>
          </ac:spMkLst>
        </pc:spChg>
        <pc:spChg chg="mod">
          <ac:chgData name="권 희진" userId="9b051ea7-b388-402d-a36a-4aa50e99f981" providerId="ADAL" clId="{CBCE0310-5522-4DDF-B7F0-8E48C651B2CC}" dt="2023-06-05T04:52:49.520" v="6196" actId="1036"/>
          <ac:spMkLst>
            <pc:docMk/>
            <pc:sldMk cId="1832754849" sldId="1306"/>
            <ac:spMk id="35" creationId="{BF5ED814-2259-F707-D8AC-78DE9F37D366}"/>
          </ac:spMkLst>
        </pc:spChg>
        <pc:spChg chg="mod">
          <ac:chgData name="권 희진" userId="9b051ea7-b388-402d-a36a-4aa50e99f981" providerId="ADAL" clId="{CBCE0310-5522-4DDF-B7F0-8E48C651B2CC}" dt="2023-06-05T04:52:49.520" v="6196" actId="1036"/>
          <ac:spMkLst>
            <pc:docMk/>
            <pc:sldMk cId="1832754849" sldId="1306"/>
            <ac:spMk id="39" creationId="{A70B7559-06E5-E239-212C-1AE7DE34E5B9}"/>
          </ac:spMkLst>
        </pc:spChg>
        <pc:spChg chg="mod">
          <ac:chgData name="권 희진" userId="9b051ea7-b388-402d-a36a-4aa50e99f981" providerId="ADAL" clId="{CBCE0310-5522-4DDF-B7F0-8E48C651B2CC}" dt="2023-06-05T04:52:49.520" v="6196" actId="1036"/>
          <ac:spMkLst>
            <pc:docMk/>
            <pc:sldMk cId="1832754849" sldId="1306"/>
            <ac:spMk id="42" creationId="{C46996ED-EC73-9C63-2E1D-3F6DA9AB9211}"/>
          </ac:spMkLst>
        </pc:spChg>
        <pc:spChg chg="del">
          <ac:chgData name="권 희진" userId="9b051ea7-b388-402d-a36a-4aa50e99f981" providerId="ADAL" clId="{CBCE0310-5522-4DDF-B7F0-8E48C651B2CC}" dt="2023-06-01T07:38:09.730" v="2548" actId="478"/>
          <ac:spMkLst>
            <pc:docMk/>
            <pc:sldMk cId="1832754849" sldId="1306"/>
            <ac:spMk id="45" creationId="{242B5B60-70A8-FABB-AB9C-7EF0EB71F832}"/>
          </ac:spMkLst>
        </pc:spChg>
        <pc:spChg chg="del">
          <ac:chgData name="권 희진" userId="9b051ea7-b388-402d-a36a-4aa50e99f981" providerId="ADAL" clId="{CBCE0310-5522-4DDF-B7F0-8E48C651B2CC}" dt="2023-06-01T07:38:09.730" v="2548" actId="478"/>
          <ac:spMkLst>
            <pc:docMk/>
            <pc:sldMk cId="1832754849" sldId="1306"/>
            <ac:spMk id="46" creationId="{B97FD9FC-0430-6360-E7E5-30AD072919E5}"/>
          </ac:spMkLst>
        </pc:spChg>
        <pc:spChg chg="del">
          <ac:chgData name="권 희진" userId="9b051ea7-b388-402d-a36a-4aa50e99f981" providerId="ADAL" clId="{CBCE0310-5522-4DDF-B7F0-8E48C651B2CC}" dt="2023-06-01T07:38:09.730" v="2548" actId="478"/>
          <ac:spMkLst>
            <pc:docMk/>
            <pc:sldMk cId="1832754849" sldId="1306"/>
            <ac:spMk id="50" creationId="{12FD461C-8B6F-C338-AA12-95032D9BEBE9}"/>
          </ac:spMkLst>
        </pc:spChg>
        <pc:spChg chg="del">
          <ac:chgData name="권 희진" userId="9b051ea7-b388-402d-a36a-4aa50e99f981" providerId="ADAL" clId="{CBCE0310-5522-4DDF-B7F0-8E48C651B2CC}" dt="2023-06-01T07:38:09.730" v="2548" actId="478"/>
          <ac:spMkLst>
            <pc:docMk/>
            <pc:sldMk cId="1832754849" sldId="1306"/>
            <ac:spMk id="51" creationId="{09171C99-A81F-D994-A04C-4A236DA85B37}"/>
          </ac:spMkLst>
        </pc:spChg>
        <pc:spChg chg="del">
          <ac:chgData name="권 희진" userId="9b051ea7-b388-402d-a36a-4aa50e99f981" providerId="ADAL" clId="{CBCE0310-5522-4DDF-B7F0-8E48C651B2CC}" dt="2023-06-01T07:38:09.730" v="2548" actId="478"/>
          <ac:spMkLst>
            <pc:docMk/>
            <pc:sldMk cId="1832754849" sldId="1306"/>
            <ac:spMk id="54" creationId="{00046BF3-F133-263F-2DF4-C0124F23352A}"/>
          </ac:spMkLst>
        </pc:spChg>
        <pc:spChg chg="del">
          <ac:chgData name="권 희진" userId="9b051ea7-b388-402d-a36a-4aa50e99f981" providerId="ADAL" clId="{CBCE0310-5522-4DDF-B7F0-8E48C651B2CC}" dt="2023-06-01T07:38:09.730" v="2548" actId="478"/>
          <ac:spMkLst>
            <pc:docMk/>
            <pc:sldMk cId="1832754849" sldId="1306"/>
            <ac:spMk id="56" creationId="{5D442989-6BB4-94B8-68E1-5A30492D93DD}"/>
          </ac:spMkLst>
        </pc:spChg>
        <pc:spChg chg="del">
          <ac:chgData name="권 희진" userId="9b051ea7-b388-402d-a36a-4aa50e99f981" providerId="ADAL" clId="{CBCE0310-5522-4DDF-B7F0-8E48C651B2CC}" dt="2023-06-01T07:38:09.730" v="2548" actId="478"/>
          <ac:spMkLst>
            <pc:docMk/>
            <pc:sldMk cId="1832754849" sldId="1306"/>
            <ac:spMk id="57" creationId="{E5E2A26E-76EF-3832-8E6B-7C91798A4755}"/>
          </ac:spMkLst>
        </pc:spChg>
        <pc:spChg chg="del">
          <ac:chgData name="권 희진" userId="9b051ea7-b388-402d-a36a-4aa50e99f981" providerId="ADAL" clId="{CBCE0310-5522-4DDF-B7F0-8E48C651B2CC}" dt="2023-06-01T00:46:33.749" v="941" actId="478"/>
          <ac:spMkLst>
            <pc:docMk/>
            <pc:sldMk cId="1832754849" sldId="1306"/>
            <ac:spMk id="58" creationId="{89F3FC8F-7E5F-31A3-511F-87C8311D8600}"/>
          </ac:spMkLst>
        </pc:spChg>
        <pc:spChg chg="del">
          <ac:chgData name="권 희진" userId="9b051ea7-b388-402d-a36a-4aa50e99f981" providerId="ADAL" clId="{CBCE0310-5522-4DDF-B7F0-8E48C651B2CC}" dt="2023-06-01T07:38:09.730" v="2548" actId="478"/>
          <ac:spMkLst>
            <pc:docMk/>
            <pc:sldMk cId="1832754849" sldId="1306"/>
            <ac:spMk id="59" creationId="{FFFCC6F2-2902-B8D7-70B1-E0E52076D594}"/>
          </ac:spMkLst>
        </pc:spChg>
        <pc:spChg chg="del">
          <ac:chgData name="권 희진" userId="9b051ea7-b388-402d-a36a-4aa50e99f981" providerId="ADAL" clId="{CBCE0310-5522-4DDF-B7F0-8E48C651B2CC}" dt="2023-06-01T07:38:09.730" v="2548" actId="478"/>
          <ac:spMkLst>
            <pc:docMk/>
            <pc:sldMk cId="1832754849" sldId="1306"/>
            <ac:spMk id="70" creationId="{CE05F02E-00E1-ABE0-D878-33B6B963D4CF}"/>
          </ac:spMkLst>
        </pc:spChg>
        <pc:spChg chg="del">
          <ac:chgData name="권 희진" userId="9b051ea7-b388-402d-a36a-4aa50e99f981" providerId="ADAL" clId="{CBCE0310-5522-4DDF-B7F0-8E48C651B2CC}" dt="2023-06-01T07:38:09.730" v="2548" actId="478"/>
          <ac:spMkLst>
            <pc:docMk/>
            <pc:sldMk cId="1832754849" sldId="1306"/>
            <ac:spMk id="73" creationId="{0DE44641-DE03-88C1-0615-2A3819D77489}"/>
          </ac:spMkLst>
        </pc:spChg>
        <pc:spChg chg="del">
          <ac:chgData name="권 희진" userId="9b051ea7-b388-402d-a36a-4aa50e99f981" providerId="ADAL" clId="{CBCE0310-5522-4DDF-B7F0-8E48C651B2CC}" dt="2023-06-01T07:38:09.730" v="2548" actId="478"/>
          <ac:spMkLst>
            <pc:docMk/>
            <pc:sldMk cId="1832754849" sldId="1306"/>
            <ac:spMk id="74" creationId="{42DA05FC-860B-F028-9B5D-A418213AD2BF}"/>
          </ac:spMkLst>
        </pc:spChg>
        <pc:spChg chg="del mod">
          <ac:chgData name="권 희진" userId="9b051ea7-b388-402d-a36a-4aa50e99f981" providerId="ADAL" clId="{CBCE0310-5522-4DDF-B7F0-8E48C651B2CC}" dt="2023-06-01T07:38:09.730" v="2548" actId="478"/>
          <ac:spMkLst>
            <pc:docMk/>
            <pc:sldMk cId="1832754849" sldId="1306"/>
            <ac:spMk id="75" creationId="{F7B4C14C-8AAE-EC1C-9B80-BB98E640D1BE}"/>
          </ac:spMkLst>
        </pc:spChg>
        <pc:spChg chg="del mod">
          <ac:chgData name="권 희진" userId="9b051ea7-b388-402d-a36a-4aa50e99f981" providerId="ADAL" clId="{CBCE0310-5522-4DDF-B7F0-8E48C651B2CC}" dt="2023-06-01T07:38:09.730" v="2548" actId="478"/>
          <ac:spMkLst>
            <pc:docMk/>
            <pc:sldMk cId="1832754849" sldId="1306"/>
            <ac:spMk id="76" creationId="{1811477B-3960-5C03-C240-81F0A77AFFB6}"/>
          </ac:spMkLst>
        </pc:spChg>
        <pc:grpChg chg="add mod">
          <ac:chgData name="권 희진" userId="9b051ea7-b388-402d-a36a-4aa50e99f981" providerId="ADAL" clId="{CBCE0310-5522-4DDF-B7F0-8E48C651B2CC}" dt="2023-06-05T04:52:43.528" v="6183" actId="1076"/>
          <ac:grpSpMkLst>
            <pc:docMk/>
            <pc:sldMk cId="1832754849" sldId="1306"/>
            <ac:grpSpMk id="2" creationId="{5957DAFC-93B5-7140-02A6-C569C08F6942}"/>
          </ac:grpSpMkLst>
        </pc:grpChg>
        <pc:grpChg chg="add mod">
          <ac:chgData name="권 희진" userId="9b051ea7-b388-402d-a36a-4aa50e99f981" providerId="ADAL" clId="{CBCE0310-5522-4DDF-B7F0-8E48C651B2CC}" dt="2023-06-01T00:53:18.724" v="1192" actId="1076"/>
          <ac:grpSpMkLst>
            <pc:docMk/>
            <pc:sldMk cId="1832754849" sldId="1306"/>
            <ac:grpSpMk id="30" creationId="{4E2020CF-9CCC-730E-2F38-748A9BC350AD}"/>
          </ac:grpSpMkLst>
        </pc:grpChg>
        <pc:graphicFrameChg chg="add del mod modGraphic">
          <ac:chgData name="권 희진" userId="9b051ea7-b388-402d-a36a-4aa50e99f981" providerId="ADAL" clId="{CBCE0310-5522-4DDF-B7F0-8E48C651B2CC}" dt="2023-06-01T00:53:10.562" v="1190" actId="478"/>
          <ac:graphicFrameMkLst>
            <pc:docMk/>
            <pc:sldMk cId="1832754849" sldId="1306"/>
            <ac:graphicFrameMk id="12" creationId="{4475F3FA-4516-7104-69EC-A3FE6627D7F2}"/>
          </ac:graphicFrameMkLst>
        </pc:graphicFrameChg>
        <pc:graphicFrameChg chg="add del mod">
          <ac:chgData name="권 희진" userId="9b051ea7-b388-402d-a36a-4aa50e99f981" providerId="ADAL" clId="{CBCE0310-5522-4DDF-B7F0-8E48C651B2CC}" dt="2023-06-01T00:48:16.479" v="1024" actId="478"/>
          <ac:graphicFrameMkLst>
            <pc:docMk/>
            <pc:sldMk cId="1832754849" sldId="1306"/>
            <ac:graphicFrameMk id="13" creationId="{2AAFDAAD-3092-69D9-9CB1-0E31E3620104}"/>
          </ac:graphicFrameMkLst>
        </pc:graphicFrameChg>
        <pc:graphicFrameChg chg="add mod">
          <ac:chgData name="권 희진" userId="9b051ea7-b388-402d-a36a-4aa50e99f981" providerId="ADAL" clId="{CBCE0310-5522-4DDF-B7F0-8E48C651B2CC}" dt="2023-06-01T00:48:06.326" v="1022"/>
          <ac:graphicFrameMkLst>
            <pc:docMk/>
            <pc:sldMk cId="1832754849" sldId="1306"/>
            <ac:graphicFrameMk id="14" creationId="{73FAE110-A69A-3EF7-6FA8-63D9941E08D2}"/>
          </ac:graphicFrameMkLst>
        </pc:graphicFrameChg>
        <pc:graphicFrameChg chg="add mod modGraphic">
          <ac:chgData name="권 희진" userId="9b051ea7-b388-402d-a36a-4aa50e99f981" providerId="ADAL" clId="{CBCE0310-5522-4DDF-B7F0-8E48C651B2CC}" dt="2023-06-01T00:53:05.278" v="1186" actId="478"/>
          <ac:graphicFrameMkLst>
            <pc:docMk/>
            <pc:sldMk cId="1832754849" sldId="1306"/>
            <ac:graphicFrameMk id="15" creationId="{0D797ECB-1327-2B59-B002-E6E83CF097EA}"/>
          </ac:graphicFrameMkLst>
        </pc:graphicFrameChg>
        <pc:graphicFrameChg chg="modGraphic">
          <ac:chgData name="권 희진" userId="9b051ea7-b388-402d-a36a-4aa50e99f981" providerId="ADAL" clId="{CBCE0310-5522-4DDF-B7F0-8E48C651B2CC}" dt="2023-06-05T04:53:19.642" v="6296" actId="20577"/>
          <ac:graphicFrameMkLst>
            <pc:docMk/>
            <pc:sldMk cId="1832754849" sldId="1306"/>
            <ac:graphicFrameMk id="33" creationId="{9F0DBD7B-DBC9-A9B0-C16B-D21F87550D02}"/>
          </ac:graphicFrameMkLst>
        </pc:graphicFrameChg>
        <pc:picChg chg="mod">
          <ac:chgData name="권 희진" userId="9b051ea7-b388-402d-a36a-4aa50e99f981" providerId="ADAL" clId="{CBCE0310-5522-4DDF-B7F0-8E48C651B2CC}" dt="2023-06-05T04:52:49.520" v="6196" actId="1036"/>
          <ac:picMkLst>
            <pc:docMk/>
            <pc:sldMk cId="1832754849" sldId="1306"/>
            <ac:picMk id="31" creationId="{D07D0D78-D383-4E9B-4B64-0979C0C1C1B9}"/>
          </ac:picMkLst>
        </pc:picChg>
        <pc:picChg chg="mod">
          <ac:chgData name="권 희진" userId="9b051ea7-b388-402d-a36a-4aa50e99f981" providerId="ADAL" clId="{CBCE0310-5522-4DDF-B7F0-8E48C651B2CC}" dt="2023-06-05T04:52:49.520" v="6196" actId="1036"/>
          <ac:picMkLst>
            <pc:docMk/>
            <pc:sldMk cId="1832754849" sldId="1306"/>
            <ac:picMk id="34" creationId="{4B7C3343-D801-9E3C-0560-B8A20B2A0E67}"/>
          </ac:picMkLst>
        </pc:picChg>
        <pc:picChg chg="del">
          <ac:chgData name="권 희진" userId="9b051ea7-b388-402d-a36a-4aa50e99f981" providerId="ADAL" clId="{CBCE0310-5522-4DDF-B7F0-8E48C651B2CC}" dt="2023-06-01T07:38:09.730" v="2548" actId="478"/>
          <ac:picMkLst>
            <pc:docMk/>
            <pc:sldMk cId="1832754849" sldId="1306"/>
            <ac:picMk id="49" creationId="{5B7F9988-4D6B-5534-6F60-C4359285BFFE}"/>
          </ac:picMkLst>
        </pc:picChg>
        <pc:picChg chg="del">
          <ac:chgData name="권 희진" userId="9b051ea7-b388-402d-a36a-4aa50e99f981" providerId="ADAL" clId="{CBCE0310-5522-4DDF-B7F0-8E48C651B2CC}" dt="2023-06-01T07:38:09.730" v="2548" actId="478"/>
          <ac:picMkLst>
            <pc:docMk/>
            <pc:sldMk cId="1832754849" sldId="1306"/>
            <ac:picMk id="52" creationId="{7D24DE96-5E06-4289-1F7F-863673509781}"/>
          </ac:picMkLst>
        </pc:picChg>
        <pc:picChg chg="del">
          <ac:chgData name="권 희진" userId="9b051ea7-b388-402d-a36a-4aa50e99f981" providerId="ADAL" clId="{CBCE0310-5522-4DDF-B7F0-8E48C651B2CC}" dt="2023-06-01T07:38:09.730" v="2548" actId="478"/>
          <ac:picMkLst>
            <pc:docMk/>
            <pc:sldMk cId="1832754849" sldId="1306"/>
            <ac:picMk id="55" creationId="{D044AF22-3369-4FB7-3DE3-0BC32DE53FF6}"/>
          </ac:picMkLst>
        </pc:picChg>
        <pc:picChg chg="mod">
          <ac:chgData name="권 희진" userId="9b051ea7-b388-402d-a36a-4aa50e99f981" providerId="ADAL" clId="{CBCE0310-5522-4DDF-B7F0-8E48C651B2CC}" dt="2023-06-05T04:52:49.520" v="6196" actId="1036"/>
          <ac:picMkLst>
            <pc:docMk/>
            <pc:sldMk cId="1832754849" sldId="1306"/>
            <ac:picMk id="65" creationId="{AA0BB82B-1A9F-EDBE-3E66-A740DDB915BF}"/>
          </ac:picMkLst>
        </pc:picChg>
        <pc:picChg chg="del">
          <ac:chgData name="권 희진" userId="9b051ea7-b388-402d-a36a-4aa50e99f981" providerId="ADAL" clId="{CBCE0310-5522-4DDF-B7F0-8E48C651B2CC}" dt="2023-06-01T07:38:09.730" v="2548" actId="478"/>
          <ac:picMkLst>
            <pc:docMk/>
            <pc:sldMk cId="1832754849" sldId="1306"/>
            <ac:picMk id="71" creationId="{95658296-48F7-1BBC-AFBF-AF75A0203DFE}"/>
          </ac:picMkLst>
        </pc:picChg>
        <pc:picChg chg="del">
          <ac:chgData name="권 희진" userId="9b051ea7-b388-402d-a36a-4aa50e99f981" providerId="ADAL" clId="{CBCE0310-5522-4DDF-B7F0-8E48C651B2CC}" dt="2023-06-01T07:38:09.730" v="2548" actId="478"/>
          <ac:picMkLst>
            <pc:docMk/>
            <pc:sldMk cId="1832754849" sldId="1306"/>
            <ac:picMk id="72" creationId="{DB421995-CF36-7BC8-676F-703944EFE236}"/>
          </ac:picMkLst>
        </pc:picChg>
        <pc:picChg chg="del">
          <ac:chgData name="권 희진" userId="9b051ea7-b388-402d-a36a-4aa50e99f981" providerId="ADAL" clId="{CBCE0310-5522-4DDF-B7F0-8E48C651B2CC}" dt="2023-06-01T07:38:09.730" v="2548" actId="478"/>
          <ac:picMkLst>
            <pc:docMk/>
            <pc:sldMk cId="1832754849" sldId="1306"/>
            <ac:picMk id="79" creationId="{3C91486A-3DCF-0721-0DC2-F1CA688A4BFF}"/>
          </ac:picMkLst>
        </pc:picChg>
        <pc:cxnChg chg="add del mod">
          <ac:chgData name="권 희진" userId="9b051ea7-b388-402d-a36a-4aa50e99f981" providerId="ADAL" clId="{CBCE0310-5522-4DDF-B7F0-8E48C651B2CC}" dt="2023-06-01T01:15:11.892" v="1210" actId="208"/>
          <ac:cxnSpMkLst>
            <pc:docMk/>
            <pc:sldMk cId="1832754849" sldId="1306"/>
            <ac:cxnSpMk id="11" creationId="{0688CFE1-440C-FD61-7802-D5EDDD147926}"/>
          </ac:cxnSpMkLst>
        </pc:cxnChg>
      </pc:sldChg>
      <pc:sldChg chg="addSp delSp modSp mod">
        <pc:chgData name="권 희진" userId="9b051ea7-b388-402d-a36a-4aa50e99f981" providerId="ADAL" clId="{CBCE0310-5522-4DDF-B7F0-8E48C651B2CC}" dt="2023-06-05T00:52:26.570" v="5085" actId="20577"/>
        <pc:sldMkLst>
          <pc:docMk/>
          <pc:sldMk cId="1842243710" sldId="1307"/>
        </pc:sldMkLst>
        <pc:spChg chg="add del mod">
          <ac:chgData name="권 희진" userId="9b051ea7-b388-402d-a36a-4aa50e99f981" providerId="ADAL" clId="{CBCE0310-5522-4DDF-B7F0-8E48C651B2CC}" dt="2023-06-05T00:50:42.247" v="4945" actId="478"/>
          <ac:spMkLst>
            <pc:docMk/>
            <pc:sldMk cId="1842243710" sldId="1307"/>
            <ac:spMk id="7" creationId="{5345B16F-D489-54F7-20E7-5A9675C8803A}"/>
          </ac:spMkLst>
        </pc:spChg>
        <pc:spChg chg="del">
          <ac:chgData name="권 희진" userId="9b051ea7-b388-402d-a36a-4aa50e99f981" providerId="ADAL" clId="{CBCE0310-5522-4DDF-B7F0-8E48C651B2CC}" dt="2023-06-01T02:06:09.941" v="1960" actId="478"/>
          <ac:spMkLst>
            <pc:docMk/>
            <pc:sldMk cId="1842243710" sldId="1307"/>
            <ac:spMk id="9" creationId="{28328388-8AEC-E74F-C696-F57D7421226F}"/>
          </ac:spMkLst>
        </pc:spChg>
        <pc:spChg chg="add del mod">
          <ac:chgData name="권 희진" userId="9b051ea7-b388-402d-a36a-4aa50e99f981" providerId="ADAL" clId="{CBCE0310-5522-4DDF-B7F0-8E48C651B2CC}" dt="2023-06-05T00:51:49.466" v="5006" actId="478"/>
          <ac:spMkLst>
            <pc:docMk/>
            <pc:sldMk cId="1842243710" sldId="1307"/>
            <ac:spMk id="10" creationId="{3FE93F87-6D36-67C7-8B76-EEC0A8D9DDDB}"/>
          </ac:spMkLst>
        </pc:spChg>
        <pc:spChg chg="add mod">
          <ac:chgData name="권 희진" userId="9b051ea7-b388-402d-a36a-4aa50e99f981" providerId="ADAL" clId="{CBCE0310-5522-4DDF-B7F0-8E48C651B2CC}" dt="2023-06-05T00:50:32.649" v="4935"/>
          <ac:spMkLst>
            <pc:docMk/>
            <pc:sldMk cId="1842243710" sldId="1307"/>
            <ac:spMk id="12" creationId="{28BB0CFE-439E-69A4-5474-3AB194E87223}"/>
          </ac:spMkLst>
        </pc:spChg>
        <pc:spChg chg="mod">
          <ac:chgData name="권 희진" userId="9b051ea7-b388-402d-a36a-4aa50e99f981" providerId="ADAL" clId="{CBCE0310-5522-4DDF-B7F0-8E48C651B2CC}" dt="2023-06-01T00:53:54.511" v="1198" actId="207"/>
          <ac:spMkLst>
            <pc:docMk/>
            <pc:sldMk cId="1842243710" sldId="1307"/>
            <ac:spMk id="12" creationId="{4EF43FA9-D2E1-911E-16A6-49F129A033FE}"/>
          </ac:spMkLst>
        </pc:spChg>
        <pc:spChg chg="add del mod">
          <ac:chgData name="권 희진" userId="9b051ea7-b388-402d-a36a-4aa50e99f981" providerId="ADAL" clId="{CBCE0310-5522-4DDF-B7F0-8E48C651B2CC}" dt="2023-06-05T00:51:49.466" v="5006" actId="478"/>
          <ac:spMkLst>
            <pc:docMk/>
            <pc:sldMk cId="1842243710" sldId="1307"/>
            <ac:spMk id="21" creationId="{1D16B90D-0DB2-51BF-9F91-C79B343A1B31}"/>
          </ac:spMkLst>
        </pc:spChg>
        <pc:spChg chg="mod">
          <ac:chgData name="권 희진" userId="9b051ea7-b388-402d-a36a-4aa50e99f981" providerId="ADAL" clId="{CBCE0310-5522-4DDF-B7F0-8E48C651B2CC}" dt="2023-06-01T00:53:48.974" v="1197" actId="207"/>
          <ac:spMkLst>
            <pc:docMk/>
            <pc:sldMk cId="1842243710" sldId="1307"/>
            <ac:spMk id="21" creationId="{BB5C0BC1-2984-69D3-E319-50832670B102}"/>
          </ac:spMkLst>
        </pc:spChg>
        <pc:spChg chg="add mod">
          <ac:chgData name="권 희진" userId="9b051ea7-b388-402d-a36a-4aa50e99f981" providerId="ADAL" clId="{CBCE0310-5522-4DDF-B7F0-8E48C651B2CC}" dt="2023-06-05T00:51:53.776" v="5008" actId="20577"/>
          <ac:spMkLst>
            <pc:docMk/>
            <pc:sldMk cId="1842243710" sldId="1307"/>
            <ac:spMk id="23" creationId="{BC2B3909-79DC-1679-1E84-4AF586948FCA}"/>
          </ac:spMkLst>
        </pc:spChg>
        <pc:spChg chg="mod">
          <ac:chgData name="권 희진" userId="9b051ea7-b388-402d-a36a-4aa50e99f981" providerId="ADAL" clId="{CBCE0310-5522-4DDF-B7F0-8E48C651B2CC}" dt="2023-06-01T00:53:39.545" v="1195"/>
          <ac:spMkLst>
            <pc:docMk/>
            <pc:sldMk cId="1842243710" sldId="1307"/>
            <ac:spMk id="23" creationId="{C34D8BF2-1141-4691-128E-F53DD4F8A7EE}"/>
          </ac:spMkLst>
        </pc:spChg>
        <pc:spChg chg="mod">
          <ac:chgData name="권 희진" userId="9b051ea7-b388-402d-a36a-4aa50e99f981" providerId="ADAL" clId="{CBCE0310-5522-4DDF-B7F0-8E48C651B2CC}" dt="2023-06-01T00:53:39.545" v="1195"/>
          <ac:spMkLst>
            <pc:docMk/>
            <pc:sldMk cId="1842243710" sldId="1307"/>
            <ac:spMk id="31" creationId="{00E53B53-3B00-0BB9-FD9F-BCCFC5E389F5}"/>
          </ac:spMkLst>
        </pc:spChg>
        <pc:spChg chg="mod">
          <ac:chgData name="권 희진" userId="9b051ea7-b388-402d-a36a-4aa50e99f981" providerId="ADAL" clId="{CBCE0310-5522-4DDF-B7F0-8E48C651B2CC}" dt="2023-06-01T00:53:39.545" v="1195"/>
          <ac:spMkLst>
            <pc:docMk/>
            <pc:sldMk cId="1842243710" sldId="1307"/>
            <ac:spMk id="36" creationId="{C9BDD4B2-2278-6B04-2969-98606FE78F70}"/>
          </ac:spMkLst>
        </pc:spChg>
        <pc:spChg chg="add del mod">
          <ac:chgData name="권 희진" userId="9b051ea7-b388-402d-a36a-4aa50e99f981" providerId="ADAL" clId="{CBCE0310-5522-4DDF-B7F0-8E48C651B2CC}" dt="2023-06-01T02:06:11.715" v="1962"/>
          <ac:spMkLst>
            <pc:docMk/>
            <pc:sldMk cId="1842243710" sldId="1307"/>
            <ac:spMk id="37" creationId="{A9106F78-9C90-0629-0E2D-C46D47DF7428}"/>
          </ac:spMkLst>
        </pc:spChg>
        <pc:spChg chg="mod">
          <ac:chgData name="권 희진" userId="9b051ea7-b388-402d-a36a-4aa50e99f981" providerId="ADAL" clId="{CBCE0310-5522-4DDF-B7F0-8E48C651B2CC}" dt="2023-06-01T07:39:29.302" v="2559"/>
          <ac:spMkLst>
            <pc:docMk/>
            <pc:sldMk cId="1842243710" sldId="1307"/>
            <ac:spMk id="37" creationId="{FA5A076A-41F2-B2E2-271E-55AB364BB455}"/>
          </ac:spMkLst>
        </pc:spChg>
        <pc:spChg chg="add mod">
          <ac:chgData name="권 희진" userId="9b051ea7-b388-402d-a36a-4aa50e99f981" providerId="ADAL" clId="{CBCE0310-5522-4DDF-B7F0-8E48C651B2CC}" dt="2023-06-01T02:06:16.078" v="1963"/>
          <ac:spMkLst>
            <pc:docMk/>
            <pc:sldMk cId="1842243710" sldId="1307"/>
            <ac:spMk id="40" creationId="{3AD87531-338E-D9EF-197E-58ADA65DAF9C}"/>
          </ac:spMkLst>
        </pc:spChg>
        <pc:spChg chg="mod">
          <ac:chgData name="권 희진" userId="9b051ea7-b388-402d-a36a-4aa50e99f981" providerId="ADAL" clId="{CBCE0310-5522-4DDF-B7F0-8E48C651B2CC}" dt="2023-06-01T07:39:29.302" v="2559"/>
          <ac:spMkLst>
            <pc:docMk/>
            <pc:sldMk cId="1842243710" sldId="1307"/>
            <ac:spMk id="49" creationId="{985F1162-DDA8-4C71-A3EE-A4913C425C54}"/>
          </ac:spMkLst>
        </pc:spChg>
        <pc:spChg chg="del">
          <ac:chgData name="권 희진" userId="9b051ea7-b388-402d-a36a-4aa50e99f981" providerId="ADAL" clId="{CBCE0310-5522-4DDF-B7F0-8E48C651B2CC}" dt="2023-06-01T00:53:41.231" v="1196" actId="478"/>
          <ac:spMkLst>
            <pc:docMk/>
            <pc:sldMk cId="1842243710" sldId="1307"/>
            <ac:spMk id="58" creationId="{89F3FC8F-7E5F-31A3-511F-87C8311D8600}"/>
          </ac:spMkLst>
        </pc:spChg>
        <pc:spChg chg="mod">
          <ac:chgData name="권 희진" userId="9b051ea7-b388-402d-a36a-4aa50e99f981" providerId="ADAL" clId="{CBCE0310-5522-4DDF-B7F0-8E48C651B2CC}" dt="2023-06-01T01:14:35.687" v="1207" actId="20577"/>
          <ac:spMkLst>
            <pc:docMk/>
            <pc:sldMk cId="1842243710" sldId="1307"/>
            <ac:spMk id="59" creationId="{FFFCC6F2-2902-B8D7-70B1-E0E52076D594}"/>
          </ac:spMkLst>
        </pc:spChg>
        <pc:grpChg chg="add mod">
          <ac:chgData name="권 희진" userId="9b051ea7-b388-402d-a36a-4aa50e99f981" providerId="ADAL" clId="{CBCE0310-5522-4DDF-B7F0-8E48C651B2CC}" dt="2023-06-01T07:39:32.488" v="2560" actId="1076"/>
          <ac:grpSpMkLst>
            <pc:docMk/>
            <pc:sldMk cId="1842243710" sldId="1307"/>
            <ac:grpSpMk id="9" creationId="{520EC3BB-6DA9-CDE6-4878-0924457618CE}"/>
          </ac:grpSpMkLst>
        </pc:grpChg>
        <pc:grpChg chg="add del mod">
          <ac:chgData name="권 희진" userId="9b051ea7-b388-402d-a36a-4aa50e99f981" providerId="ADAL" clId="{CBCE0310-5522-4DDF-B7F0-8E48C651B2CC}" dt="2023-06-01T07:39:26.152" v="2558" actId="478"/>
          <ac:grpSpMkLst>
            <pc:docMk/>
            <pc:sldMk cId="1842243710" sldId="1307"/>
            <ac:grpSpMk id="10" creationId="{20CE5E11-95A7-3C5F-0131-52F74CFDED19}"/>
          </ac:grpSpMkLst>
        </pc:grpChg>
        <pc:graphicFrameChg chg="modGraphic">
          <ac:chgData name="권 희진" userId="9b051ea7-b388-402d-a36a-4aa50e99f981" providerId="ADAL" clId="{CBCE0310-5522-4DDF-B7F0-8E48C651B2CC}" dt="2023-06-05T00:52:26.570" v="5085" actId="20577"/>
          <ac:graphicFrameMkLst>
            <pc:docMk/>
            <pc:sldMk cId="1842243710" sldId="1307"/>
            <ac:graphicFrameMk id="33" creationId="{9F0DBD7B-DBC9-A9B0-C16B-D21F87550D02}"/>
          </ac:graphicFrameMkLst>
        </pc:graphicFrameChg>
        <pc:cxnChg chg="add del mod">
          <ac:chgData name="권 희진" userId="9b051ea7-b388-402d-a36a-4aa50e99f981" providerId="ADAL" clId="{CBCE0310-5522-4DDF-B7F0-8E48C651B2CC}" dt="2023-06-01T07:39:26.152" v="2558" actId="478"/>
          <ac:cxnSpMkLst>
            <pc:docMk/>
            <pc:sldMk cId="1842243710" sldId="1307"/>
            <ac:cxnSpMk id="7" creationId="{39934AD9-3D49-25B1-A8B8-815843D6E9D0}"/>
          </ac:cxnSpMkLst>
        </pc:cxnChg>
      </pc:sldChg>
      <pc:sldChg chg="addSp delSp modSp mod">
        <pc:chgData name="권 희진" userId="9b051ea7-b388-402d-a36a-4aa50e99f981" providerId="ADAL" clId="{CBCE0310-5522-4DDF-B7F0-8E48C651B2CC}" dt="2023-06-07T06:31:49.578" v="10713" actId="478"/>
        <pc:sldMkLst>
          <pc:docMk/>
          <pc:sldMk cId="1963376833" sldId="1308"/>
        </pc:sldMkLst>
        <pc:spChg chg="del">
          <ac:chgData name="권 희진" userId="9b051ea7-b388-402d-a36a-4aa50e99f981" providerId="ADAL" clId="{CBCE0310-5522-4DDF-B7F0-8E48C651B2CC}" dt="2023-06-01T02:06:26.640" v="1984" actId="478"/>
          <ac:spMkLst>
            <pc:docMk/>
            <pc:sldMk cId="1963376833" sldId="1308"/>
            <ac:spMk id="2" creationId="{AE9F5E82-CD2A-0D14-9F20-E23DB20CF79E}"/>
          </ac:spMkLst>
        </pc:spChg>
        <pc:spChg chg="mod">
          <ac:chgData name="권 희진" userId="9b051ea7-b388-402d-a36a-4aa50e99f981" providerId="ADAL" clId="{CBCE0310-5522-4DDF-B7F0-8E48C651B2CC}" dt="2023-06-01T07:46:45.600" v="2603" actId="207"/>
          <ac:spMkLst>
            <pc:docMk/>
            <pc:sldMk cId="1963376833" sldId="1308"/>
            <ac:spMk id="4" creationId="{C72915A8-8637-321D-A0FB-A821DDF4FCFB}"/>
          </ac:spMkLst>
        </pc:spChg>
        <pc:spChg chg="add del mod">
          <ac:chgData name="권 희진" userId="9b051ea7-b388-402d-a36a-4aa50e99f981" providerId="ADAL" clId="{CBCE0310-5522-4DDF-B7F0-8E48C651B2CC}" dt="2023-06-01T00:19:23.016" v="603" actId="478"/>
          <ac:spMkLst>
            <pc:docMk/>
            <pc:sldMk cId="1963376833" sldId="1308"/>
            <ac:spMk id="4" creationId="{F98F8318-DA4B-CA16-9C4D-145454473119}"/>
          </ac:spMkLst>
        </pc:spChg>
        <pc:spChg chg="add mod">
          <ac:chgData name="권 희진" userId="9b051ea7-b388-402d-a36a-4aa50e99f981" providerId="ADAL" clId="{CBCE0310-5522-4DDF-B7F0-8E48C651B2CC}" dt="2023-06-05T00:30:07.346" v="4455" actId="1076"/>
          <ac:spMkLst>
            <pc:docMk/>
            <pc:sldMk cId="1963376833" sldId="1308"/>
            <ac:spMk id="5" creationId="{92C2614D-389B-4F8B-F058-093A74104217}"/>
          </ac:spMkLst>
        </pc:spChg>
        <pc:spChg chg="add mod">
          <ac:chgData name="권 희진" userId="9b051ea7-b388-402d-a36a-4aa50e99f981" providerId="ADAL" clId="{CBCE0310-5522-4DDF-B7F0-8E48C651B2CC}" dt="2023-06-05T00:30:07.346" v="4455" actId="1076"/>
          <ac:spMkLst>
            <pc:docMk/>
            <pc:sldMk cId="1963376833" sldId="1308"/>
            <ac:spMk id="6" creationId="{00E991F8-C627-720D-7D5E-A050364882ED}"/>
          </ac:spMkLst>
        </pc:spChg>
        <pc:spChg chg="del">
          <ac:chgData name="권 희진" userId="9b051ea7-b388-402d-a36a-4aa50e99f981" providerId="ADAL" clId="{CBCE0310-5522-4DDF-B7F0-8E48C651B2CC}" dt="2023-06-05T00:29:54.219" v="4441" actId="478"/>
          <ac:spMkLst>
            <pc:docMk/>
            <pc:sldMk cId="1963376833" sldId="1308"/>
            <ac:spMk id="7" creationId="{F3934013-55E9-18ED-9244-962CCCF8AAE9}"/>
          </ac:spMkLst>
        </pc:spChg>
        <pc:spChg chg="add mod ord">
          <ac:chgData name="권 희진" userId="9b051ea7-b388-402d-a36a-4aa50e99f981" providerId="ADAL" clId="{CBCE0310-5522-4DDF-B7F0-8E48C651B2CC}" dt="2023-06-05T00:31:16.277" v="4462" actId="1076"/>
          <ac:spMkLst>
            <pc:docMk/>
            <pc:sldMk cId="1963376833" sldId="1308"/>
            <ac:spMk id="8" creationId="{22DE2E60-9BA2-CB0A-B979-86D39A294F35}"/>
          </ac:spMkLst>
        </pc:spChg>
        <pc:spChg chg="add mod">
          <ac:chgData name="권 희진" userId="9b051ea7-b388-402d-a36a-4aa50e99f981" providerId="ADAL" clId="{CBCE0310-5522-4DDF-B7F0-8E48C651B2CC}" dt="2023-06-05T00:28:18.872" v="4301"/>
          <ac:spMkLst>
            <pc:docMk/>
            <pc:sldMk cId="1963376833" sldId="1308"/>
            <ac:spMk id="11" creationId="{7140665F-4C39-7462-69A7-753DD4E36540}"/>
          </ac:spMkLst>
        </pc:spChg>
        <pc:spChg chg="mod">
          <ac:chgData name="권 희진" userId="9b051ea7-b388-402d-a36a-4aa50e99f981" providerId="ADAL" clId="{CBCE0310-5522-4DDF-B7F0-8E48C651B2CC}" dt="2023-06-01T01:16:30.651" v="1220" actId="14100"/>
          <ac:spMkLst>
            <pc:docMk/>
            <pc:sldMk cId="1963376833" sldId="1308"/>
            <ac:spMk id="11" creationId="{D2CC828D-67C5-B8B7-8B44-FD0F0F57992C}"/>
          </ac:spMkLst>
        </pc:spChg>
        <pc:spChg chg="mod">
          <ac:chgData name="권 희진" userId="9b051ea7-b388-402d-a36a-4aa50e99f981" providerId="ADAL" clId="{CBCE0310-5522-4DDF-B7F0-8E48C651B2CC}" dt="2023-06-01T01:16:12.872" v="1216" actId="207"/>
          <ac:spMkLst>
            <pc:docMk/>
            <pc:sldMk cId="1963376833" sldId="1308"/>
            <ac:spMk id="13" creationId="{596482D5-36BB-D9BE-DC74-9C11584F0F06}"/>
          </ac:spMkLst>
        </pc:spChg>
        <pc:spChg chg="add mod">
          <ac:chgData name="권 희진" userId="9b051ea7-b388-402d-a36a-4aa50e99f981" providerId="ADAL" clId="{CBCE0310-5522-4DDF-B7F0-8E48C651B2CC}" dt="2023-06-05T00:28:18.872" v="4301"/>
          <ac:spMkLst>
            <pc:docMk/>
            <pc:sldMk cId="1963376833" sldId="1308"/>
            <ac:spMk id="13" creationId="{B94FF036-29DB-A21A-7254-E96BDA8BF90F}"/>
          </ac:spMkLst>
        </pc:spChg>
        <pc:spChg chg="mod">
          <ac:chgData name="권 희진" userId="9b051ea7-b388-402d-a36a-4aa50e99f981" providerId="ADAL" clId="{CBCE0310-5522-4DDF-B7F0-8E48C651B2CC}" dt="2023-06-05T00:45:40.695" v="4591" actId="1037"/>
          <ac:spMkLst>
            <pc:docMk/>
            <pc:sldMk cId="1963376833" sldId="1308"/>
            <ac:spMk id="14" creationId="{551BCF7E-E232-1C74-0657-711E41E5072F}"/>
          </ac:spMkLst>
        </pc:spChg>
        <pc:spChg chg="mod">
          <ac:chgData name="권 희진" userId="9b051ea7-b388-402d-a36a-4aa50e99f981" providerId="ADAL" clId="{CBCE0310-5522-4DDF-B7F0-8E48C651B2CC}" dt="2023-06-01T01:16:08.824" v="1215" actId="207"/>
          <ac:spMkLst>
            <pc:docMk/>
            <pc:sldMk cId="1963376833" sldId="1308"/>
            <ac:spMk id="15" creationId="{90DC96FA-B495-8CD5-C3EF-7D280D354FDF}"/>
          </ac:spMkLst>
        </pc:spChg>
        <pc:spChg chg="add mod">
          <ac:chgData name="권 희진" userId="9b051ea7-b388-402d-a36a-4aa50e99f981" providerId="ADAL" clId="{CBCE0310-5522-4DDF-B7F0-8E48C651B2CC}" dt="2023-06-05T00:31:53.189" v="4502" actId="20577"/>
          <ac:spMkLst>
            <pc:docMk/>
            <pc:sldMk cId="1963376833" sldId="1308"/>
            <ac:spMk id="15" creationId="{9177E4C8-2552-9F01-827E-EA9D49EDD666}"/>
          </ac:spMkLst>
        </pc:spChg>
        <pc:spChg chg="mod">
          <ac:chgData name="권 희진" userId="9b051ea7-b388-402d-a36a-4aa50e99f981" providerId="ADAL" clId="{CBCE0310-5522-4DDF-B7F0-8E48C651B2CC}" dt="2023-06-01T01:15:50.553" v="1213"/>
          <ac:spMkLst>
            <pc:docMk/>
            <pc:sldMk cId="1963376833" sldId="1308"/>
            <ac:spMk id="17" creationId="{B708E2F4-F669-CF5A-6ACA-D50D300ECC2A}"/>
          </ac:spMkLst>
        </pc:spChg>
        <pc:spChg chg="mod">
          <ac:chgData name="권 희진" userId="9b051ea7-b388-402d-a36a-4aa50e99f981" providerId="ADAL" clId="{CBCE0310-5522-4DDF-B7F0-8E48C651B2CC}" dt="2023-06-01T01:15:50.553" v="1213"/>
          <ac:spMkLst>
            <pc:docMk/>
            <pc:sldMk cId="1963376833" sldId="1308"/>
            <ac:spMk id="18" creationId="{0A8B8980-46CF-ADED-7991-E3A1BCC43788}"/>
          </ac:spMkLst>
        </pc:spChg>
        <pc:spChg chg="add mod">
          <ac:chgData name="권 희진" userId="9b051ea7-b388-402d-a36a-4aa50e99f981" providerId="ADAL" clId="{CBCE0310-5522-4DDF-B7F0-8E48C651B2CC}" dt="2023-06-05T00:32:13.591" v="4539" actId="20577"/>
          <ac:spMkLst>
            <pc:docMk/>
            <pc:sldMk cId="1963376833" sldId="1308"/>
            <ac:spMk id="18" creationId="{A96553E3-2B3B-DFC4-1C37-40F8F7EC864F}"/>
          </ac:spMkLst>
        </pc:spChg>
        <pc:spChg chg="add mod">
          <ac:chgData name="권 희진" userId="9b051ea7-b388-402d-a36a-4aa50e99f981" providerId="ADAL" clId="{CBCE0310-5522-4DDF-B7F0-8E48C651B2CC}" dt="2023-06-01T02:06:26.833" v="1985"/>
          <ac:spMkLst>
            <pc:docMk/>
            <pc:sldMk cId="1963376833" sldId="1308"/>
            <ac:spMk id="19" creationId="{891B96B2-3407-8B25-8E0A-B2E5C5AEA674}"/>
          </ac:spMkLst>
        </pc:spChg>
        <pc:spChg chg="mod">
          <ac:chgData name="권 희진" userId="9b051ea7-b388-402d-a36a-4aa50e99f981" providerId="ADAL" clId="{CBCE0310-5522-4DDF-B7F0-8E48C651B2CC}" dt="2023-06-01T07:46:41.401" v="2602" actId="207"/>
          <ac:spMkLst>
            <pc:docMk/>
            <pc:sldMk cId="1963376833" sldId="1308"/>
            <ac:spMk id="20" creationId="{D8B572F7-E678-5061-37B3-1B86D55B0965}"/>
          </ac:spMkLst>
        </pc:spChg>
        <pc:spChg chg="mod">
          <ac:chgData name="권 희진" userId="9b051ea7-b388-402d-a36a-4aa50e99f981" providerId="ADAL" clId="{CBCE0310-5522-4DDF-B7F0-8E48C651B2CC}" dt="2023-06-01T07:46:34.171" v="2601"/>
          <ac:spMkLst>
            <pc:docMk/>
            <pc:sldMk cId="1963376833" sldId="1308"/>
            <ac:spMk id="21" creationId="{4C1AC867-9C58-B1E0-01E8-BDAD0C7D0354}"/>
          </ac:spMkLst>
        </pc:spChg>
        <pc:spChg chg="mod">
          <ac:chgData name="권 희진" userId="9b051ea7-b388-402d-a36a-4aa50e99f981" providerId="ADAL" clId="{CBCE0310-5522-4DDF-B7F0-8E48C651B2CC}" dt="2023-06-01T07:46:34.171" v="2601"/>
          <ac:spMkLst>
            <pc:docMk/>
            <pc:sldMk cId="1963376833" sldId="1308"/>
            <ac:spMk id="22" creationId="{414358FB-FB1A-8897-7885-001658F58C2A}"/>
          </ac:spMkLst>
        </pc:spChg>
        <pc:spChg chg="add mod">
          <ac:chgData name="권 희진" userId="9b051ea7-b388-402d-a36a-4aa50e99f981" providerId="ADAL" clId="{CBCE0310-5522-4DDF-B7F0-8E48C651B2CC}" dt="2023-06-05T00:45:03.340" v="4557" actId="1076"/>
          <ac:spMkLst>
            <pc:docMk/>
            <pc:sldMk cId="1963376833" sldId="1308"/>
            <ac:spMk id="29" creationId="{572C0D3E-F020-29C0-8E19-F1CB40A13652}"/>
          </ac:spMkLst>
        </pc:spChg>
        <pc:spChg chg="add mod">
          <ac:chgData name="권 희진" userId="9b051ea7-b388-402d-a36a-4aa50e99f981" providerId="ADAL" clId="{CBCE0310-5522-4DDF-B7F0-8E48C651B2CC}" dt="2023-06-05T00:45:43.724" v="4593" actId="20577"/>
          <ac:spMkLst>
            <pc:docMk/>
            <pc:sldMk cId="1963376833" sldId="1308"/>
            <ac:spMk id="30" creationId="{67C58D2F-E9CC-261D-75D5-66895177EE02}"/>
          </ac:spMkLst>
        </pc:spChg>
        <pc:spChg chg="add mod">
          <ac:chgData name="권 희진" userId="9b051ea7-b388-402d-a36a-4aa50e99f981" providerId="ADAL" clId="{CBCE0310-5522-4DDF-B7F0-8E48C651B2CC}" dt="2023-06-05T00:45:50.040" v="4606" actId="20577"/>
          <ac:spMkLst>
            <pc:docMk/>
            <pc:sldMk cId="1963376833" sldId="1308"/>
            <ac:spMk id="31" creationId="{162D0245-F29E-6DFE-8B18-584C9E422C26}"/>
          </ac:spMkLst>
        </pc:spChg>
        <pc:spChg chg="add mod">
          <ac:chgData name="권 희진" userId="9b051ea7-b388-402d-a36a-4aa50e99f981" providerId="ADAL" clId="{CBCE0310-5522-4DDF-B7F0-8E48C651B2CC}" dt="2023-06-05T00:45:57.943" v="4624" actId="20577"/>
          <ac:spMkLst>
            <pc:docMk/>
            <pc:sldMk cId="1963376833" sldId="1308"/>
            <ac:spMk id="35" creationId="{97AB9DFB-76C0-A1CC-B184-38F2F0325B12}"/>
          </ac:spMkLst>
        </pc:spChg>
        <pc:spChg chg="add mod">
          <ac:chgData name="권 희진" userId="9b051ea7-b388-402d-a36a-4aa50e99f981" providerId="ADAL" clId="{CBCE0310-5522-4DDF-B7F0-8E48C651B2CC}" dt="2023-06-05T00:45:03.340" v="4557" actId="1076"/>
          <ac:spMkLst>
            <pc:docMk/>
            <pc:sldMk cId="1963376833" sldId="1308"/>
            <ac:spMk id="37" creationId="{512C0F09-0E00-A26B-E8F9-29E9DAB3D2AD}"/>
          </ac:spMkLst>
        </pc:spChg>
        <pc:spChg chg="add mod">
          <ac:chgData name="권 희진" userId="9b051ea7-b388-402d-a36a-4aa50e99f981" providerId="ADAL" clId="{CBCE0310-5522-4DDF-B7F0-8E48C651B2CC}" dt="2023-06-05T00:45:03.340" v="4557" actId="1076"/>
          <ac:spMkLst>
            <pc:docMk/>
            <pc:sldMk cId="1963376833" sldId="1308"/>
            <ac:spMk id="38" creationId="{BF48E1FB-C994-1DC8-1ED4-776347163BDC}"/>
          </ac:spMkLst>
        </pc:spChg>
        <pc:spChg chg="add mod">
          <ac:chgData name="권 희진" userId="9b051ea7-b388-402d-a36a-4aa50e99f981" providerId="ADAL" clId="{CBCE0310-5522-4DDF-B7F0-8E48C651B2CC}" dt="2023-06-05T00:45:54.661" v="4616" actId="20577"/>
          <ac:spMkLst>
            <pc:docMk/>
            <pc:sldMk cId="1963376833" sldId="1308"/>
            <ac:spMk id="39" creationId="{5A925761-1753-B1B2-3853-2F5D6F411839}"/>
          </ac:spMkLst>
        </pc:spChg>
        <pc:spChg chg="mod">
          <ac:chgData name="권 희진" userId="9b051ea7-b388-402d-a36a-4aa50e99f981" providerId="ADAL" clId="{CBCE0310-5522-4DDF-B7F0-8E48C651B2CC}" dt="2023-06-05T00:43:28.474" v="4545" actId="14100"/>
          <ac:spMkLst>
            <pc:docMk/>
            <pc:sldMk cId="1963376833" sldId="1308"/>
            <ac:spMk id="40" creationId="{9A72D0AD-1153-C911-0D5A-8DCEE6AA764D}"/>
          </ac:spMkLst>
        </pc:spChg>
        <pc:spChg chg="add mod">
          <ac:chgData name="권 희진" userId="9b051ea7-b388-402d-a36a-4aa50e99f981" providerId="ADAL" clId="{CBCE0310-5522-4DDF-B7F0-8E48C651B2CC}" dt="2023-06-05T00:45:59.960" v="4632" actId="20577"/>
          <ac:spMkLst>
            <pc:docMk/>
            <pc:sldMk cId="1963376833" sldId="1308"/>
            <ac:spMk id="42" creationId="{E7BFFEC4-84DA-4EBE-C04F-E670C45D2DCB}"/>
          </ac:spMkLst>
        </pc:spChg>
        <pc:spChg chg="add mod ord">
          <ac:chgData name="권 희진" userId="9b051ea7-b388-402d-a36a-4aa50e99f981" providerId="ADAL" clId="{CBCE0310-5522-4DDF-B7F0-8E48C651B2CC}" dt="2023-06-05T00:46:21.089" v="4638" actId="1076"/>
          <ac:spMkLst>
            <pc:docMk/>
            <pc:sldMk cId="1963376833" sldId="1308"/>
            <ac:spMk id="44" creationId="{22A75F67-2C08-3B2E-2159-CBA679C4C440}"/>
          </ac:spMkLst>
        </pc:spChg>
        <pc:spChg chg="add del mod">
          <ac:chgData name="권 희진" userId="9b051ea7-b388-402d-a36a-4aa50e99f981" providerId="ADAL" clId="{CBCE0310-5522-4DDF-B7F0-8E48C651B2CC}" dt="2023-06-05T00:46:15.399" v="4635" actId="478"/>
          <ac:spMkLst>
            <pc:docMk/>
            <pc:sldMk cId="1963376833" sldId="1308"/>
            <ac:spMk id="45" creationId="{85DBC902-BEF6-AEFC-5B5D-6575CCEE3C03}"/>
          </ac:spMkLst>
        </pc:spChg>
        <pc:spChg chg="add del mod">
          <ac:chgData name="권 희진" userId="9b051ea7-b388-402d-a36a-4aa50e99f981" providerId="ADAL" clId="{CBCE0310-5522-4DDF-B7F0-8E48C651B2CC}" dt="2023-06-05T00:46:16.298" v="4636" actId="478"/>
          <ac:spMkLst>
            <pc:docMk/>
            <pc:sldMk cId="1963376833" sldId="1308"/>
            <ac:spMk id="46" creationId="{ECACA843-9D38-A6F3-551C-77515D0E8FBF}"/>
          </ac:spMkLst>
        </pc:spChg>
        <pc:spChg chg="add mod">
          <ac:chgData name="권 희진" userId="9b051ea7-b388-402d-a36a-4aa50e99f981" providerId="ADAL" clId="{CBCE0310-5522-4DDF-B7F0-8E48C651B2CC}" dt="2023-06-05T00:47:51.359" v="4713" actId="1076"/>
          <ac:spMkLst>
            <pc:docMk/>
            <pc:sldMk cId="1963376833" sldId="1308"/>
            <ac:spMk id="49" creationId="{3CEF8B43-502F-95DA-D484-C88DE2486C66}"/>
          </ac:spMkLst>
        </pc:spChg>
        <pc:spChg chg="add del mod">
          <ac:chgData name="권 희진" userId="9b051ea7-b388-402d-a36a-4aa50e99f981" providerId="ADAL" clId="{CBCE0310-5522-4DDF-B7F0-8E48C651B2CC}" dt="2023-06-07T06:31:43.658" v="10712" actId="478"/>
          <ac:spMkLst>
            <pc:docMk/>
            <pc:sldMk cId="1963376833" sldId="1308"/>
            <ac:spMk id="50" creationId="{52B2A390-1CFE-C26D-EE03-917E968ABED1}"/>
          </ac:spMkLst>
        </pc:spChg>
        <pc:spChg chg="add mod">
          <ac:chgData name="권 희진" userId="9b051ea7-b388-402d-a36a-4aa50e99f981" providerId="ADAL" clId="{CBCE0310-5522-4DDF-B7F0-8E48C651B2CC}" dt="2023-06-05T00:52:53.801" v="5087" actId="20577"/>
          <ac:spMkLst>
            <pc:docMk/>
            <pc:sldMk cId="1963376833" sldId="1308"/>
            <ac:spMk id="51" creationId="{422B961F-E97D-9CEB-77A8-6EFBA26AD61C}"/>
          </ac:spMkLst>
        </pc:spChg>
        <pc:spChg chg="add mod">
          <ac:chgData name="권 희진" userId="9b051ea7-b388-402d-a36a-4aa50e99f981" providerId="ADAL" clId="{CBCE0310-5522-4DDF-B7F0-8E48C651B2CC}" dt="2023-06-05T00:50:51.011" v="4946"/>
          <ac:spMkLst>
            <pc:docMk/>
            <pc:sldMk cId="1963376833" sldId="1308"/>
            <ac:spMk id="52" creationId="{6D8C19F9-D42E-E532-ED81-A49B063D6EA4}"/>
          </ac:spMkLst>
        </pc:spChg>
        <pc:spChg chg="add mod">
          <ac:chgData name="권 희진" userId="9b051ea7-b388-402d-a36a-4aa50e99f981" providerId="ADAL" clId="{CBCE0310-5522-4DDF-B7F0-8E48C651B2CC}" dt="2023-06-05T00:52:32.816" v="5086" actId="1076"/>
          <ac:spMkLst>
            <pc:docMk/>
            <pc:sldMk cId="1963376833" sldId="1308"/>
            <ac:spMk id="53" creationId="{2CD420CA-C4BC-0BAF-8461-FAF49681F1F9}"/>
          </ac:spMkLst>
        </pc:spChg>
        <pc:spChg chg="add mod">
          <ac:chgData name="권 희진" userId="9b051ea7-b388-402d-a36a-4aa50e99f981" providerId="ADAL" clId="{CBCE0310-5522-4DDF-B7F0-8E48C651B2CC}" dt="2023-06-05T00:53:30.783" v="5190" actId="20577"/>
          <ac:spMkLst>
            <pc:docMk/>
            <pc:sldMk cId="1963376833" sldId="1308"/>
            <ac:spMk id="54" creationId="{524AF623-696F-9DEA-BC8F-CD5A0E159596}"/>
          </ac:spMkLst>
        </pc:spChg>
        <pc:spChg chg="add mod">
          <ac:chgData name="권 희진" userId="9b051ea7-b388-402d-a36a-4aa50e99f981" providerId="ADAL" clId="{CBCE0310-5522-4DDF-B7F0-8E48C651B2CC}" dt="2023-06-05T00:53:36.873" v="5193" actId="20577"/>
          <ac:spMkLst>
            <pc:docMk/>
            <pc:sldMk cId="1963376833" sldId="1308"/>
            <ac:spMk id="55" creationId="{1E9DAAA6-9DB0-1D09-A9CC-AACE9A5BA077}"/>
          </ac:spMkLst>
        </pc:spChg>
        <pc:spChg chg="mod">
          <ac:chgData name="권 희진" userId="9b051ea7-b388-402d-a36a-4aa50e99f981" providerId="ADAL" clId="{CBCE0310-5522-4DDF-B7F0-8E48C651B2CC}" dt="2023-06-05T04:55:05.907" v="6302" actId="207"/>
          <ac:spMkLst>
            <pc:docMk/>
            <pc:sldMk cId="1963376833" sldId="1308"/>
            <ac:spMk id="57" creationId="{F8FA2948-DADF-C5E4-6554-6421D6054038}"/>
          </ac:spMkLst>
        </pc:spChg>
        <pc:spChg chg="del">
          <ac:chgData name="권 희진" userId="9b051ea7-b388-402d-a36a-4aa50e99f981" providerId="ADAL" clId="{CBCE0310-5522-4DDF-B7F0-8E48C651B2CC}" dt="2023-06-01T01:15:52.264" v="1214" actId="478"/>
          <ac:spMkLst>
            <pc:docMk/>
            <pc:sldMk cId="1963376833" sldId="1308"/>
            <ac:spMk id="58" creationId="{89F3FC8F-7E5F-31A3-511F-87C8311D8600}"/>
          </ac:spMkLst>
        </pc:spChg>
        <pc:spChg chg="mod">
          <ac:chgData name="권 희진" userId="9b051ea7-b388-402d-a36a-4aa50e99f981" providerId="ADAL" clId="{CBCE0310-5522-4DDF-B7F0-8E48C651B2CC}" dt="2023-06-05T04:55:02.161" v="6301" actId="207"/>
          <ac:spMkLst>
            <pc:docMk/>
            <pc:sldMk cId="1963376833" sldId="1308"/>
            <ac:spMk id="58" creationId="{C54DC0CA-2D27-B326-64C7-5E3A5356950A}"/>
          </ac:spMkLst>
        </pc:spChg>
        <pc:spChg chg="mod">
          <ac:chgData name="권 희진" userId="9b051ea7-b388-402d-a36a-4aa50e99f981" providerId="ADAL" clId="{CBCE0310-5522-4DDF-B7F0-8E48C651B2CC}" dt="2023-06-05T04:54:54.243" v="6300"/>
          <ac:spMkLst>
            <pc:docMk/>
            <pc:sldMk cId="1963376833" sldId="1308"/>
            <ac:spMk id="59" creationId="{7B6B2AB0-E545-C75F-D791-1C3159EF9EA1}"/>
          </ac:spMkLst>
        </pc:spChg>
        <pc:spChg chg="mod">
          <ac:chgData name="권 희진" userId="9b051ea7-b388-402d-a36a-4aa50e99f981" providerId="ADAL" clId="{CBCE0310-5522-4DDF-B7F0-8E48C651B2CC}" dt="2023-06-05T00:47:51.359" v="4713" actId="1076"/>
          <ac:spMkLst>
            <pc:docMk/>
            <pc:sldMk cId="1963376833" sldId="1308"/>
            <ac:spMk id="164" creationId="{DCEB77B6-7E65-BE6D-4CBC-8619DE60EA0E}"/>
          </ac:spMkLst>
        </pc:spChg>
        <pc:spChg chg="del">
          <ac:chgData name="권 희진" userId="9b051ea7-b388-402d-a36a-4aa50e99f981" providerId="ADAL" clId="{CBCE0310-5522-4DDF-B7F0-8E48C651B2CC}" dt="2023-06-05T00:26:59.178" v="4246" actId="478"/>
          <ac:spMkLst>
            <pc:docMk/>
            <pc:sldMk cId="1963376833" sldId="1308"/>
            <ac:spMk id="236" creationId="{33262037-B13B-32DB-FA04-B62095D48E83}"/>
          </ac:spMkLst>
        </pc:spChg>
        <pc:spChg chg="mod">
          <ac:chgData name="권 희진" userId="9b051ea7-b388-402d-a36a-4aa50e99f981" providerId="ADAL" clId="{CBCE0310-5522-4DDF-B7F0-8E48C651B2CC}" dt="2023-06-05T00:31:39.272" v="4484" actId="20577"/>
          <ac:spMkLst>
            <pc:docMk/>
            <pc:sldMk cId="1963376833" sldId="1308"/>
            <ac:spMk id="237" creationId="{799A33F8-71E5-B138-0147-26118AFC934E}"/>
          </ac:spMkLst>
        </pc:spChg>
        <pc:spChg chg="del">
          <ac:chgData name="권 희진" userId="9b051ea7-b388-402d-a36a-4aa50e99f981" providerId="ADAL" clId="{CBCE0310-5522-4DDF-B7F0-8E48C651B2CC}" dt="2023-06-05T00:26:59.178" v="4246" actId="478"/>
          <ac:spMkLst>
            <pc:docMk/>
            <pc:sldMk cId="1963376833" sldId="1308"/>
            <ac:spMk id="249" creationId="{D5B3B273-1DB4-CB75-74CC-6C8706D5F473}"/>
          </ac:spMkLst>
        </pc:spChg>
        <pc:spChg chg="mod">
          <ac:chgData name="권 희진" userId="9b051ea7-b388-402d-a36a-4aa50e99f981" providerId="ADAL" clId="{CBCE0310-5522-4DDF-B7F0-8E48C651B2CC}" dt="2023-06-05T00:32:10.410" v="4526" actId="20577"/>
          <ac:spMkLst>
            <pc:docMk/>
            <pc:sldMk cId="1963376833" sldId="1308"/>
            <ac:spMk id="250" creationId="{B6D23962-89F2-3A31-FD4E-9DFF66F648E4}"/>
          </ac:spMkLst>
        </pc:spChg>
        <pc:spChg chg="del mod">
          <ac:chgData name="권 희진" userId="9b051ea7-b388-402d-a36a-4aa50e99f981" providerId="ADAL" clId="{CBCE0310-5522-4DDF-B7F0-8E48C651B2CC}" dt="2023-06-07T06:31:49.578" v="10713" actId="478"/>
          <ac:spMkLst>
            <pc:docMk/>
            <pc:sldMk cId="1963376833" sldId="1308"/>
            <ac:spMk id="264" creationId="{40746241-2A6E-B777-05B9-DE351B0C25AA}"/>
          </ac:spMkLst>
        </pc:spChg>
        <pc:spChg chg="mod">
          <ac:chgData name="권 희진" userId="9b051ea7-b388-402d-a36a-4aa50e99f981" providerId="ADAL" clId="{CBCE0310-5522-4DDF-B7F0-8E48C651B2CC}" dt="2023-06-05T00:30:19.474" v="4459" actId="1076"/>
          <ac:spMkLst>
            <pc:docMk/>
            <pc:sldMk cId="1963376833" sldId="1308"/>
            <ac:spMk id="265" creationId="{939F0DEA-299A-1B66-24D6-2F64B011CC73}"/>
          </ac:spMkLst>
        </pc:spChg>
        <pc:spChg chg="mod">
          <ac:chgData name="권 희진" userId="9b051ea7-b388-402d-a36a-4aa50e99f981" providerId="ADAL" clId="{CBCE0310-5522-4DDF-B7F0-8E48C651B2CC}" dt="2023-06-05T00:47:41.932" v="4712" actId="14100"/>
          <ac:spMkLst>
            <pc:docMk/>
            <pc:sldMk cId="1963376833" sldId="1308"/>
            <ac:spMk id="266" creationId="{F89A88F9-B9C1-11DB-B795-75D3EFF2AA7E}"/>
          </ac:spMkLst>
        </pc:spChg>
        <pc:spChg chg="mod ord">
          <ac:chgData name="권 희진" userId="9b051ea7-b388-402d-a36a-4aa50e99f981" providerId="ADAL" clId="{CBCE0310-5522-4DDF-B7F0-8E48C651B2CC}" dt="2023-06-05T00:31:23.153" v="4465" actId="1076"/>
          <ac:spMkLst>
            <pc:docMk/>
            <pc:sldMk cId="1963376833" sldId="1308"/>
            <ac:spMk id="268" creationId="{80C24CA0-9D73-1694-97AD-EC5FC3F5B7E7}"/>
          </ac:spMkLst>
        </pc:spChg>
        <pc:spChg chg="mod ord">
          <ac:chgData name="권 희진" userId="9b051ea7-b388-402d-a36a-4aa50e99f981" providerId="ADAL" clId="{CBCE0310-5522-4DDF-B7F0-8E48C651B2CC}" dt="2023-06-05T00:31:20.776" v="4464" actId="166"/>
          <ac:spMkLst>
            <pc:docMk/>
            <pc:sldMk cId="1963376833" sldId="1308"/>
            <ac:spMk id="269" creationId="{B9556556-DC93-59DE-0775-A39DA48EA6FE}"/>
          </ac:spMkLst>
        </pc:spChg>
        <pc:grpChg chg="add del mod">
          <ac:chgData name="권 희진" userId="9b051ea7-b388-402d-a36a-4aa50e99f981" providerId="ADAL" clId="{CBCE0310-5522-4DDF-B7F0-8E48C651B2CC}" dt="2023-06-05T04:54:54.057" v="6299" actId="478"/>
          <ac:grpSpMkLst>
            <pc:docMk/>
            <pc:sldMk cId="1963376833" sldId="1308"/>
            <ac:grpSpMk id="2" creationId="{35A61F37-3EA1-CB1E-7038-574E3759ECF3}"/>
          </ac:grpSpMkLst>
        </pc:grpChg>
        <pc:grpChg chg="add del mod">
          <ac:chgData name="권 희진" userId="9b051ea7-b388-402d-a36a-4aa50e99f981" providerId="ADAL" clId="{CBCE0310-5522-4DDF-B7F0-8E48C651B2CC}" dt="2023-06-01T07:46:33.990" v="2600" actId="478"/>
          <ac:grpSpMkLst>
            <pc:docMk/>
            <pc:sldMk cId="1963376833" sldId="1308"/>
            <ac:grpSpMk id="10" creationId="{95293124-B02F-B6FB-8735-BAEE125AA34E}"/>
          </ac:grpSpMkLst>
        </pc:grpChg>
        <pc:grpChg chg="add mod">
          <ac:chgData name="권 희진" userId="9b051ea7-b388-402d-a36a-4aa50e99f981" providerId="ADAL" clId="{CBCE0310-5522-4DDF-B7F0-8E48C651B2CC}" dt="2023-06-05T04:54:54.243" v="6300"/>
          <ac:grpSpMkLst>
            <pc:docMk/>
            <pc:sldMk cId="1963376833" sldId="1308"/>
            <ac:grpSpMk id="56" creationId="{14FA7736-8E70-7B72-20D1-220D381E46AB}"/>
          </ac:grpSpMkLst>
        </pc:grpChg>
        <pc:grpChg chg="del">
          <ac:chgData name="권 희진" userId="9b051ea7-b388-402d-a36a-4aa50e99f981" providerId="ADAL" clId="{CBCE0310-5522-4DDF-B7F0-8E48C651B2CC}" dt="2023-06-05T00:26:56.935" v="4245" actId="478"/>
          <ac:grpSpMkLst>
            <pc:docMk/>
            <pc:sldMk cId="1963376833" sldId="1308"/>
            <ac:grpSpMk id="240" creationId="{1BFDAF43-EF01-B947-2CFC-7EA5F2E9295C}"/>
          </ac:grpSpMkLst>
        </pc:grpChg>
        <pc:grpChg chg="del">
          <ac:chgData name="권 희진" userId="9b051ea7-b388-402d-a36a-4aa50e99f981" providerId="ADAL" clId="{CBCE0310-5522-4DDF-B7F0-8E48C651B2CC}" dt="2023-06-05T00:26:56.935" v="4245" actId="478"/>
          <ac:grpSpMkLst>
            <pc:docMk/>
            <pc:sldMk cId="1963376833" sldId="1308"/>
            <ac:grpSpMk id="243" creationId="{7B50504E-21D8-AC56-CA0E-AB1594FD7765}"/>
          </ac:grpSpMkLst>
        </pc:grpChg>
        <pc:grpChg chg="del">
          <ac:chgData name="권 희진" userId="9b051ea7-b388-402d-a36a-4aa50e99f981" providerId="ADAL" clId="{CBCE0310-5522-4DDF-B7F0-8E48C651B2CC}" dt="2023-06-05T00:26:56.935" v="4245" actId="478"/>
          <ac:grpSpMkLst>
            <pc:docMk/>
            <pc:sldMk cId="1963376833" sldId="1308"/>
            <ac:grpSpMk id="246" creationId="{90BB97FE-E32F-23F2-4B72-4385C2066E99}"/>
          </ac:grpSpMkLst>
        </pc:grpChg>
        <pc:grpChg chg="del">
          <ac:chgData name="권 희진" userId="9b051ea7-b388-402d-a36a-4aa50e99f981" providerId="ADAL" clId="{CBCE0310-5522-4DDF-B7F0-8E48C651B2CC}" dt="2023-06-05T00:26:56.935" v="4245" actId="478"/>
          <ac:grpSpMkLst>
            <pc:docMk/>
            <pc:sldMk cId="1963376833" sldId="1308"/>
            <ac:grpSpMk id="252" creationId="{B78F9868-FA67-847A-D6BA-27A3D73B95DF}"/>
          </ac:grpSpMkLst>
        </pc:grpChg>
        <pc:grpChg chg="del">
          <ac:chgData name="권 희진" userId="9b051ea7-b388-402d-a36a-4aa50e99f981" providerId="ADAL" clId="{CBCE0310-5522-4DDF-B7F0-8E48C651B2CC}" dt="2023-06-05T00:26:56.935" v="4245" actId="478"/>
          <ac:grpSpMkLst>
            <pc:docMk/>
            <pc:sldMk cId="1963376833" sldId="1308"/>
            <ac:grpSpMk id="255" creationId="{F1AD07F6-8DC8-500C-0D36-310D633729C3}"/>
          </ac:grpSpMkLst>
        </pc:grpChg>
        <pc:grpChg chg="del">
          <ac:chgData name="권 희진" userId="9b051ea7-b388-402d-a36a-4aa50e99f981" providerId="ADAL" clId="{CBCE0310-5522-4DDF-B7F0-8E48C651B2CC}" dt="2023-06-05T00:26:56.935" v="4245" actId="478"/>
          <ac:grpSpMkLst>
            <pc:docMk/>
            <pc:sldMk cId="1963376833" sldId="1308"/>
            <ac:grpSpMk id="259" creationId="{395E37BB-602D-229A-82B0-16009EBC4465}"/>
          </ac:grpSpMkLst>
        </pc:grpChg>
        <pc:graphicFrameChg chg="mod modGraphic">
          <ac:chgData name="권 희진" userId="9b051ea7-b388-402d-a36a-4aa50e99f981" providerId="ADAL" clId="{CBCE0310-5522-4DDF-B7F0-8E48C651B2CC}" dt="2023-06-05T04:58:53.273" v="6461" actId="20577"/>
          <ac:graphicFrameMkLst>
            <pc:docMk/>
            <pc:sldMk cId="1963376833" sldId="1308"/>
            <ac:graphicFrameMk id="33" creationId="{9F0DBD7B-DBC9-A9B0-C16B-D21F87550D02}"/>
          </ac:graphicFrameMkLst>
        </pc:graphicFrameChg>
        <pc:picChg chg="add mod">
          <ac:chgData name="권 희진" userId="9b051ea7-b388-402d-a36a-4aa50e99f981" providerId="ADAL" clId="{CBCE0310-5522-4DDF-B7F0-8E48C651B2CC}" dt="2023-06-05T00:28:18.872" v="4301"/>
          <ac:picMkLst>
            <pc:docMk/>
            <pc:sldMk cId="1963376833" sldId="1308"/>
            <ac:picMk id="10" creationId="{871D5213-5850-BC31-876A-F284B7A73ACF}"/>
          </ac:picMkLst>
        </pc:picChg>
        <pc:picChg chg="del">
          <ac:chgData name="권 희진" userId="9b051ea7-b388-402d-a36a-4aa50e99f981" providerId="ADAL" clId="{CBCE0310-5522-4DDF-B7F0-8E48C651B2CC}" dt="2023-06-05T00:29:56.046" v="4442" actId="478"/>
          <ac:picMkLst>
            <pc:docMk/>
            <pc:sldMk cId="1963376833" sldId="1308"/>
            <ac:picMk id="12" creationId="{4571B0B0-3907-E7FB-8E47-1D4A698215BA}"/>
          </ac:picMkLst>
        </pc:picChg>
        <pc:picChg chg="add mod">
          <ac:chgData name="권 희진" userId="9b051ea7-b388-402d-a36a-4aa50e99f981" providerId="ADAL" clId="{CBCE0310-5522-4DDF-B7F0-8E48C651B2CC}" dt="2023-06-05T00:30:07.346" v="4455" actId="1076"/>
          <ac:picMkLst>
            <pc:docMk/>
            <pc:sldMk cId="1963376833" sldId="1308"/>
            <ac:picMk id="17" creationId="{C0195A68-C97C-8EEA-3D53-9E9B901B17F6}"/>
          </ac:picMkLst>
        </pc:picChg>
        <pc:picChg chg="add mod">
          <ac:chgData name="권 희진" userId="9b051ea7-b388-402d-a36a-4aa50e99f981" providerId="ADAL" clId="{CBCE0310-5522-4DDF-B7F0-8E48C651B2CC}" dt="2023-06-05T00:30:07.346" v="4455" actId="1076"/>
          <ac:picMkLst>
            <pc:docMk/>
            <pc:sldMk cId="1963376833" sldId="1308"/>
            <ac:picMk id="23" creationId="{29AAC9B4-D4A3-E305-B623-83ACA4C7AFF2}"/>
          </ac:picMkLst>
        </pc:picChg>
        <pc:picChg chg="add mod">
          <ac:chgData name="권 희진" userId="9b051ea7-b388-402d-a36a-4aa50e99f981" providerId="ADAL" clId="{CBCE0310-5522-4DDF-B7F0-8E48C651B2CC}" dt="2023-06-05T00:32:04.789" v="4507" actId="1076"/>
          <ac:picMkLst>
            <pc:docMk/>
            <pc:sldMk cId="1963376833" sldId="1308"/>
            <ac:picMk id="24" creationId="{B50007D1-8546-FB8C-4F37-5084176F9835}"/>
          </ac:picMkLst>
        </pc:picChg>
        <pc:picChg chg="add mod">
          <ac:chgData name="권 희진" userId="9b051ea7-b388-402d-a36a-4aa50e99f981" providerId="ADAL" clId="{CBCE0310-5522-4DDF-B7F0-8E48C651B2CC}" dt="2023-06-05T00:46:50.501" v="4695" actId="14100"/>
          <ac:picMkLst>
            <pc:docMk/>
            <pc:sldMk cId="1963376833" sldId="1308"/>
            <ac:picMk id="26" creationId="{C75DF864-990A-49A8-E795-91629709021B}"/>
          </ac:picMkLst>
        </pc:picChg>
        <pc:picChg chg="add del mod">
          <ac:chgData name="권 희진" userId="9b051ea7-b388-402d-a36a-4aa50e99f981" providerId="ADAL" clId="{CBCE0310-5522-4DDF-B7F0-8E48C651B2CC}" dt="2023-06-05T00:45:34.981" v="4566" actId="478"/>
          <ac:picMkLst>
            <pc:docMk/>
            <pc:sldMk cId="1963376833" sldId="1308"/>
            <ac:picMk id="28" creationId="{7D6F0821-B0BC-A737-E135-98E7B13DB16E}"/>
          </ac:picMkLst>
        </pc:picChg>
        <pc:picChg chg="add mod">
          <ac:chgData name="권 희진" userId="9b051ea7-b388-402d-a36a-4aa50e99f981" providerId="ADAL" clId="{CBCE0310-5522-4DDF-B7F0-8E48C651B2CC}" dt="2023-06-05T00:45:03.340" v="4557" actId="1076"/>
          <ac:picMkLst>
            <pc:docMk/>
            <pc:sldMk cId="1963376833" sldId="1308"/>
            <ac:picMk id="32" creationId="{9A8FFE9A-C3AE-F3E2-8B85-FD0DF6D76F9A}"/>
          </ac:picMkLst>
        </pc:picChg>
        <pc:picChg chg="add mod">
          <ac:chgData name="권 희진" userId="9b051ea7-b388-402d-a36a-4aa50e99f981" providerId="ADAL" clId="{CBCE0310-5522-4DDF-B7F0-8E48C651B2CC}" dt="2023-06-05T00:45:03.340" v="4557" actId="1076"/>
          <ac:picMkLst>
            <pc:docMk/>
            <pc:sldMk cId="1963376833" sldId="1308"/>
            <ac:picMk id="34" creationId="{64C7FC2D-C6BD-BF89-9A13-99E8AF0E152F}"/>
          </ac:picMkLst>
        </pc:picChg>
        <pc:picChg chg="add mod">
          <ac:chgData name="권 희진" userId="9b051ea7-b388-402d-a36a-4aa50e99f981" providerId="ADAL" clId="{CBCE0310-5522-4DDF-B7F0-8E48C651B2CC}" dt="2023-06-05T00:45:03.340" v="4557" actId="1076"/>
          <ac:picMkLst>
            <pc:docMk/>
            <pc:sldMk cId="1963376833" sldId="1308"/>
            <ac:picMk id="36" creationId="{8A78863E-EB05-F697-6BC7-CA5470EE0937}"/>
          </ac:picMkLst>
        </pc:picChg>
        <pc:picChg chg="add mod">
          <ac:chgData name="권 희진" userId="9b051ea7-b388-402d-a36a-4aa50e99f981" providerId="ADAL" clId="{CBCE0310-5522-4DDF-B7F0-8E48C651B2CC}" dt="2023-06-05T00:45:03.340" v="4557" actId="1076"/>
          <ac:picMkLst>
            <pc:docMk/>
            <pc:sldMk cId="1963376833" sldId="1308"/>
            <ac:picMk id="41" creationId="{96FBC956-1FE8-F304-6C68-4E94DCF5C626}"/>
          </ac:picMkLst>
        </pc:picChg>
        <pc:picChg chg="add mod">
          <ac:chgData name="권 희진" userId="9b051ea7-b388-402d-a36a-4aa50e99f981" providerId="ADAL" clId="{CBCE0310-5522-4DDF-B7F0-8E48C651B2CC}" dt="2023-06-05T00:45:03.340" v="4557" actId="1076"/>
          <ac:picMkLst>
            <pc:docMk/>
            <pc:sldMk cId="1963376833" sldId="1308"/>
            <ac:picMk id="43" creationId="{D8A20016-93E2-2B3C-693C-254124B83E14}"/>
          </ac:picMkLst>
        </pc:picChg>
        <pc:picChg chg="add mod">
          <ac:chgData name="권 희진" userId="9b051ea7-b388-402d-a36a-4aa50e99f981" providerId="ADAL" clId="{CBCE0310-5522-4DDF-B7F0-8E48C651B2CC}" dt="2023-06-05T00:45:03.340" v="4557" actId="1076"/>
          <ac:picMkLst>
            <pc:docMk/>
            <pc:sldMk cId="1963376833" sldId="1308"/>
            <ac:picMk id="47" creationId="{1D6C93D6-8600-3B35-9027-AD296E8F4D90}"/>
          </ac:picMkLst>
        </pc:picChg>
        <pc:picChg chg="add mod">
          <ac:chgData name="권 희진" userId="9b051ea7-b388-402d-a36a-4aa50e99f981" providerId="ADAL" clId="{CBCE0310-5522-4DDF-B7F0-8E48C651B2CC}" dt="2023-06-05T00:45:03.340" v="4557" actId="1076"/>
          <ac:picMkLst>
            <pc:docMk/>
            <pc:sldMk cId="1963376833" sldId="1308"/>
            <ac:picMk id="48" creationId="{24A05235-A979-511E-6D3C-2D748EE3BF0F}"/>
          </ac:picMkLst>
        </pc:picChg>
        <pc:picChg chg="del mod">
          <ac:chgData name="권 희진" userId="9b051ea7-b388-402d-a36a-4aa50e99f981" providerId="ADAL" clId="{CBCE0310-5522-4DDF-B7F0-8E48C651B2CC}" dt="2023-06-05T00:32:21.939" v="4540" actId="478"/>
          <ac:picMkLst>
            <pc:docMk/>
            <pc:sldMk cId="1963376833" sldId="1308"/>
            <ac:picMk id="69" creationId="{27BF13E8-D51D-1DCB-9F37-48C3F87FE1A7}"/>
          </ac:picMkLst>
        </pc:picChg>
        <pc:picChg chg="mod">
          <ac:chgData name="권 희진" userId="9b051ea7-b388-402d-a36a-4aa50e99f981" providerId="ADAL" clId="{CBCE0310-5522-4DDF-B7F0-8E48C651B2CC}" dt="2023-06-05T00:30:07.346" v="4455" actId="1076"/>
          <ac:picMkLst>
            <pc:docMk/>
            <pc:sldMk cId="1963376833" sldId="1308"/>
            <ac:picMk id="238" creationId="{F4A9CADD-4D9D-1789-D93D-486253AFBC3B}"/>
          </ac:picMkLst>
        </pc:picChg>
        <pc:picChg chg="mod">
          <ac:chgData name="권 희진" userId="9b051ea7-b388-402d-a36a-4aa50e99f981" providerId="ADAL" clId="{CBCE0310-5522-4DDF-B7F0-8E48C651B2CC}" dt="2023-06-05T00:30:07.346" v="4455" actId="1076"/>
          <ac:picMkLst>
            <pc:docMk/>
            <pc:sldMk cId="1963376833" sldId="1308"/>
            <ac:picMk id="239" creationId="{CE77F3F6-69C0-A243-0BA8-A8E448295946}"/>
          </ac:picMkLst>
        </pc:picChg>
        <pc:picChg chg="mod">
          <ac:chgData name="권 희진" userId="9b051ea7-b388-402d-a36a-4aa50e99f981" providerId="ADAL" clId="{CBCE0310-5522-4DDF-B7F0-8E48C651B2CC}" dt="2023-06-05T00:30:07.346" v="4455" actId="1076"/>
          <ac:picMkLst>
            <pc:docMk/>
            <pc:sldMk cId="1963376833" sldId="1308"/>
            <ac:picMk id="251" creationId="{1C8EBD90-1BFD-D756-F4AD-1F2A68BDA431}"/>
          </ac:picMkLst>
        </pc:picChg>
        <pc:cxnChg chg="add mod">
          <ac:chgData name="권 희진" userId="9b051ea7-b388-402d-a36a-4aa50e99f981" providerId="ADAL" clId="{CBCE0310-5522-4DDF-B7F0-8E48C651B2CC}" dt="2023-06-01T01:15:50.553" v="1213"/>
          <ac:cxnSpMkLst>
            <pc:docMk/>
            <pc:sldMk cId="1963376833" sldId="1308"/>
            <ac:cxnSpMk id="9" creationId="{89291EB0-C082-F00C-54EF-9836DD29D3F4}"/>
          </ac:cxnSpMkLst>
        </pc:cxnChg>
      </pc:sldChg>
      <pc:sldChg chg="del">
        <pc:chgData name="권 희진" userId="9b051ea7-b388-402d-a36a-4aa50e99f981" providerId="ADAL" clId="{CBCE0310-5522-4DDF-B7F0-8E48C651B2CC}" dt="2023-05-30T05:01:37.248" v="7" actId="47"/>
        <pc:sldMkLst>
          <pc:docMk/>
          <pc:sldMk cId="3126831002" sldId="1309"/>
        </pc:sldMkLst>
      </pc:sldChg>
      <pc:sldChg chg="del">
        <pc:chgData name="권 희진" userId="9b051ea7-b388-402d-a36a-4aa50e99f981" providerId="ADAL" clId="{CBCE0310-5522-4DDF-B7F0-8E48C651B2CC}" dt="2023-05-30T05:01:38.992" v="8" actId="47"/>
        <pc:sldMkLst>
          <pc:docMk/>
          <pc:sldMk cId="3676284036" sldId="1310"/>
        </pc:sldMkLst>
      </pc:sldChg>
      <pc:sldChg chg="add del">
        <pc:chgData name="권 희진" userId="9b051ea7-b388-402d-a36a-4aa50e99f981" providerId="ADAL" clId="{CBCE0310-5522-4DDF-B7F0-8E48C651B2CC}" dt="2023-05-31T07:36:51.830" v="554" actId="47"/>
        <pc:sldMkLst>
          <pc:docMk/>
          <pc:sldMk cId="4154359522" sldId="1311"/>
        </pc:sldMkLst>
      </pc:sldChg>
      <pc:sldChg chg="addSp delSp modSp mod">
        <pc:chgData name="권 희진" userId="9b051ea7-b388-402d-a36a-4aa50e99f981" providerId="ADAL" clId="{CBCE0310-5522-4DDF-B7F0-8E48C651B2CC}" dt="2023-06-07T04:51:14.198" v="10705" actId="478"/>
        <pc:sldMkLst>
          <pc:docMk/>
          <pc:sldMk cId="101397219" sldId="1312"/>
        </pc:sldMkLst>
        <pc:spChg chg="del">
          <ac:chgData name="권 희진" userId="9b051ea7-b388-402d-a36a-4aa50e99f981" providerId="ADAL" clId="{CBCE0310-5522-4DDF-B7F0-8E48C651B2CC}" dt="2023-06-01T02:06:18.843" v="1964" actId="478"/>
          <ac:spMkLst>
            <pc:docMk/>
            <pc:sldMk cId="101397219" sldId="1312"/>
            <ac:spMk id="9" creationId="{28328388-8AEC-E74F-C696-F57D7421226F}"/>
          </ac:spMkLst>
        </pc:spChg>
        <pc:spChg chg="mod">
          <ac:chgData name="권 희진" userId="9b051ea7-b388-402d-a36a-4aa50e99f981" providerId="ADAL" clId="{CBCE0310-5522-4DDF-B7F0-8E48C651B2CC}" dt="2023-06-01T01:14:55.276" v="1208"/>
          <ac:spMkLst>
            <pc:docMk/>
            <pc:sldMk cId="101397219" sldId="1312"/>
            <ac:spMk id="11" creationId="{B8DA1DA6-BAA3-6B92-9044-596FE804F731}"/>
          </ac:spMkLst>
        </pc:spChg>
        <pc:spChg chg="mod">
          <ac:chgData name="권 희진" userId="9b051ea7-b388-402d-a36a-4aa50e99f981" providerId="ADAL" clId="{CBCE0310-5522-4DDF-B7F0-8E48C651B2CC}" dt="2023-06-05T04:54:49.541" v="6298"/>
          <ac:spMkLst>
            <pc:docMk/>
            <pc:sldMk cId="101397219" sldId="1312"/>
            <ac:spMk id="11" creationId="{F1859837-63E8-2842-9CE1-558F9EFE86AF}"/>
          </ac:spMkLst>
        </pc:spChg>
        <pc:spChg chg="mod">
          <ac:chgData name="권 희진" userId="9b051ea7-b388-402d-a36a-4aa50e99f981" providerId="ADAL" clId="{CBCE0310-5522-4DDF-B7F0-8E48C651B2CC}" dt="2023-06-01T01:14:55.276" v="1208"/>
          <ac:spMkLst>
            <pc:docMk/>
            <pc:sldMk cId="101397219" sldId="1312"/>
            <ac:spMk id="12" creationId="{9746AB16-C228-0F77-B821-33E70ACBE47B}"/>
          </ac:spMkLst>
        </pc:spChg>
        <pc:spChg chg="mod">
          <ac:chgData name="권 희진" userId="9b051ea7-b388-402d-a36a-4aa50e99f981" providerId="ADAL" clId="{CBCE0310-5522-4DDF-B7F0-8E48C651B2CC}" dt="2023-06-05T04:54:49.541" v="6298"/>
          <ac:spMkLst>
            <pc:docMk/>
            <pc:sldMk cId="101397219" sldId="1312"/>
            <ac:spMk id="12" creationId="{A515F932-A262-98A9-4E6F-E030EB497170}"/>
          </ac:spMkLst>
        </pc:spChg>
        <pc:spChg chg="mod">
          <ac:chgData name="권 희진" userId="9b051ea7-b388-402d-a36a-4aa50e99f981" providerId="ADAL" clId="{CBCE0310-5522-4DDF-B7F0-8E48C651B2CC}" dt="2023-06-01T01:14:55.276" v="1208"/>
          <ac:spMkLst>
            <pc:docMk/>
            <pc:sldMk cId="101397219" sldId="1312"/>
            <ac:spMk id="15" creationId="{9B98BD0C-3AA6-341D-4556-EB83793A0EC3}"/>
          </ac:spMkLst>
        </pc:spChg>
        <pc:spChg chg="mod">
          <ac:chgData name="권 희진" userId="9b051ea7-b388-402d-a36a-4aa50e99f981" providerId="ADAL" clId="{CBCE0310-5522-4DDF-B7F0-8E48C651B2CC}" dt="2023-06-05T04:54:49.541" v="6298"/>
          <ac:spMkLst>
            <pc:docMk/>
            <pc:sldMk cId="101397219" sldId="1312"/>
            <ac:spMk id="15" creationId="{FDD1B366-6CA5-9A8C-46F2-31A15B8BDC1E}"/>
          </ac:spMkLst>
        </pc:spChg>
        <pc:spChg chg="mod">
          <ac:chgData name="권 희진" userId="9b051ea7-b388-402d-a36a-4aa50e99f981" providerId="ADAL" clId="{CBCE0310-5522-4DDF-B7F0-8E48C651B2CC}" dt="2023-06-01T01:14:55.276" v="1208"/>
          <ac:spMkLst>
            <pc:docMk/>
            <pc:sldMk cId="101397219" sldId="1312"/>
            <ac:spMk id="19" creationId="{6D3EF4E6-3EF7-3FB6-8B7E-FC52385E9298}"/>
          </ac:spMkLst>
        </pc:spChg>
        <pc:spChg chg="mod">
          <ac:chgData name="권 희진" userId="9b051ea7-b388-402d-a36a-4aa50e99f981" providerId="ADAL" clId="{CBCE0310-5522-4DDF-B7F0-8E48C651B2CC}" dt="2023-06-01T01:14:55.276" v="1208"/>
          <ac:spMkLst>
            <pc:docMk/>
            <pc:sldMk cId="101397219" sldId="1312"/>
            <ac:spMk id="20" creationId="{62DF272F-E0C6-A01A-EDDA-AFD802CACCB2}"/>
          </ac:spMkLst>
        </pc:spChg>
        <pc:spChg chg="add mod">
          <ac:chgData name="권 희진" userId="9b051ea7-b388-402d-a36a-4aa50e99f981" providerId="ADAL" clId="{CBCE0310-5522-4DDF-B7F0-8E48C651B2CC}" dt="2023-06-01T02:06:22.531" v="1983" actId="20577"/>
          <ac:spMkLst>
            <pc:docMk/>
            <pc:sldMk cId="101397219" sldId="1312"/>
            <ac:spMk id="23" creationId="{EB914674-4399-C03B-C4DA-E73525EAA137}"/>
          </ac:spMkLst>
        </pc:spChg>
        <pc:spChg chg="mod">
          <ac:chgData name="권 희진" userId="9b051ea7-b388-402d-a36a-4aa50e99f981" providerId="ADAL" clId="{CBCE0310-5522-4DDF-B7F0-8E48C651B2CC}" dt="2023-06-01T07:41:49.272" v="2599"/>
          <ac:spMkLst>
            <pc:docMk/>
            <pc:sldMk cId="101397219" sldId="1312"/>
            <ac:spMk id="24" creationId="{DAA410DD-D65C-15A6-3F13-D0E2163151F8}"/>
          </ac:spMkLst>
        </pc:spChg>
        <pc:spChg chg="mod">
          <ac:chgData name="권 희진" userId="9b051ea7-b388-402d-a36a-4aa50e99f981" providerId="ADAL" clId="{CBCE0310-5522-4DDF-B7F0-8E48C651B2CC}" dt="2023-06-01T07:41:49.272" v="2599"/>
          <ac:spMkLst>
            <pc:docMk/>
            <pc:sldMk cId="101397219" sldId="1312"/>
            <ac:spMk id="25" creationId="{296BB8AA-F4F1-AC9B-F24C-9811E42EB96F}"/>
          </ac:spMkLst>
        </pc:spChg>
        <pc:spChg chg="mod">
          <ac:chgData name="권 희진" userId="9b051ea7-b388-402d-a36a-4aa50e99f981" providerId="ADAL" clId="{CBCE0310-5522-4DDF-B7F0-8E48C651B2CC}" dt="2023-06-01T07:41:49.272" v="2599"/>
          <ac:spMkLst>
            <pc:docMk/>
            <pc:sldMk cId="101397219" sldId="1312"/>
            <ac:spMk id="26" creationId="{2CE07018-2100-B42C-9FD3-294A40CCEC87}"/>
          </ac:spMkLst>
        </pc:spChg>
        <pc:spChg chg="mod">
          <ac:chgData name="권 희진" userId="9b051ea7-b388-402d-a36a-4aa50e99f981" providerId="ADAL" clId="{CBCE0310-5522-4DDF-B7F0-8E48C651B2CC}" dt="2023-06-01T07:41:49.272" v="2599"/>
          <ac:spMkLst>
            <pc:docMk/>
            <pc:sldMk cId="101397219" sldId="1312"/>
            <ac:spMk id="27" creationId="{9E4712E0-77D5-46BF-DFC5-AE9DB20A69AA}"/>
          </ac:spMkLst>
        </pc:spChg>
        <pc:spChg chg="del">
          <ac:chgData name="권 희진" userId="9b051ea7-b388-402d-a36a-4aa50e99f981" providerId="ADAL" clId="{CBCE0310-5522-4DDF-B7F0-8E48C651B2CC}" dt="2023-06-01T01:14:57.710" v="1209" actId="478"/>
          <ac:spMkLst>
            <pc:docMk/>
            <pc:sldMk cId="101397219" sldId="1312"/>
            <ac:spMk id="58" creationId="{89F3FC8F-7E5F-31A3-511F-87C8311D8600}"/>
          </ac:spMkLst>
        </pc:spChg>
        <pc:grpChg chg="add del mod">
          <ac:chgData name="권 희진" userId="9b051ea7-b388-402d-a36a-4aa50e99f981" providerId="ADAL" clId="{CBCE0310-5522-4DDF-B7F0-8E48C651B2CC}" dt="2023-06-05T04:54:49.356" v="6297" actId="478"/>
          <ac:grpSpMkLst>
            <pc:docMk/>
            <pc:sldMk cId="101397219" sldId="1312"/>
            <ac:grpSpMk id="9" creationId="{11E24973-6A3F-63F7-165C-54A4DC3BC710}"/>
          </ac:grpSpMkLst>
        </pc:grpChg>
        <pc:grpChg chg="add del mod">
          <ac:chgData name="권 희진" userId="9b051ea7-b388-402d-a36a-4aa50e99f981" providerId="ADAL" clId="{CBCE0310-5522-4DDF-B7F0-8E48C651B2CC}" dt="2023-06-01T07:41:49.076" v="2598" actId="478"/>
          <ac:grpSpMkLst>
            <pc:docMk/>
            <pc:sldMk cId="101397219" sldId="1312"/>
            <ac:grpSpMk id="10" creationId="{2B4F2CB9-2DDC-2112-252A-295C81076C80}"/>
          </ac:grpSpMkLst>
        </pc:grpChg>
        <pc:grpChg chg="add mod">
          <ac:chgData name="권 희진" userId="9b051ea7-b388-402d-a36a-4aa50e99f981" providerId="ADAL" clId="{CBCE0310-5522-4DDF-B7F0-8E48C651B2CC}" dt="2023-06-05T04:54:49.541" v="6298"/>
          <ac:grpSpMkLst>
            <pc:docMk/>
            <pc:sldMk cId="101397219" sldId="1312"/>
            <ac:grpSpMk id="10" creationId="{81542467-A1CA-C015-A45F-5AFD0C4AFC7A}"/>
          </ac:grpSpMkLst>
        </pc:grpChg>
        <pc:graphicFrameChg chg="modGraphic">
          <ac:chgData name="권 희진" userId="9b051ea7-b388-402d-a36a-4aa50e99f981" providerId="ADAL" clId="{CBCE0310-5522-4DDF-B7F0-8E48C651B2CC}" dt="2023-06-05T05:48:17.045" v="7252" actId="2165"/>
          <ac:graphicFrameMkLst>
            <pc:docMk/>
            <pc:sldMk cId="101397219" sldId="1312"/>
            <ac:graphicFrameMk id="33" creationId="{9F0DBD7B-DBC9-A9B0-C16B-D21F87550D02}"/>
          </ac:graphicFrameMkLst>
        </pc:graphicFrameChg>
        <pc:picChg chg="add del">
          <ac:chgData name="권 희진" userId="9b051ea7-b388-402d-a36a-4aa50e99f981" providerId="ADAL" clId="{CBCE0310-5522-4DDF-B7F0-8E48C651B2CC}" dt="2023-06-07T04:51:14.198" v="10705" actId="478"/>
          <ac:picMkLst>
            <pc:docMk/>
            <pc:sldMk cId="101397219" sldId="1312"/>
            <ac:picMk id="19" creationId="{3FADAEEA-E916-A100-37FB-571F6ADC94AD}"/>
          </ac:picMkLst>
        </pc:picChg>
        <pc:cxnChg chg="add mod">
          <ac:chgData name="권 희진" userId="9b051ea7-b388-402d-a36a-4aa50e99f981" providerId="ADAL" clId="{CBCE0310-5522-4DDF-B7F0-8E48C651B2CC}" dt="2023-06-01T01:15:28.105" v="1212" actId="208"/>
          <ac:cxnSpMkLst>
            <pc:docMk/>
            <pc:sldMk cId="101397219" sldId="1312"/>
            <ac:cxnSpMk id="7" creationId="{E9C523EB-B6E2-D38D-B75B-743FA65F1D41}"/>
          </ac:cxnSpMkLst>
        </pc:cxnChg>
      </pc:sldChg>
      <pc:sldChg chg="del">
        <pc:chgData name="권 희진" userId="9b051ea7-b388-402d-a36a-4aa50e99f981" providerId="ADAL" clId="{CBCE0310-5522-4DDF-B7F0-8E48C651B2CC}" dt="2023-05-30T05:01:30.268" v="5" actId="47"/>
        <pc:sldMkLst>
          <pc:docMk/>
          <pc:sldMk cId="1104136811" sldId="1316"/>
        </pc:sldMkLst>
      </pc:sldChg>
      <pc:sldChg chg="del">
        <pc:chgData name="권 희진" userId="9b051ea7-b388-402d-a36a-4aa50e99f981" providerId="ADAL" clId="{CBCE0310-5522-4DDF-B7F0-8E48C651B2CC}" dt="2023-05-30T05:01:33.192" v="6" actId="47"/>
        <pc:sldMkLst>
          <pc:docMk/>
          <pc:sldMk cId="3979088812" sldId="1317"/>
        </pc:sldMkLst>
      </pc:sldChg>
      <pc:sldChg chg="del">
        <pc:chgData name="권 희진" userId="9b051ea7-b388-402d-a36a-4aa50e99f981" providerId="ADAL" clId="{CBCE0310-5522-4DDF-B7F0-8E48C651B2CC}" dt="2023-05-30T05:01:19.572" v="2" actId="47"/>
        <pc:sldMkLst>
          <pc:docMk/>
          <pc:sldMk cId="3155845327" sldId="1318"/>
        </pc:sldMkLst>
      </pc:sldChg>
      <pc:sldChg chg="del">
        <pc:chgData name="권 희진" userId="9b051ea7-b388-402d-a36a-4aa50e99f981" providerId="ADAL" clId="{CBCE0310-5522-4DDF-B7F0-8E48C651B2CC}" dt="2023-05-30T05:01:22.886" v="3" actId="47"/>
        <pc:sldMkLst>
          <pc:docMk/>
          <pc:sldMk cId="2956540713" sldId="1320"/>
        </pc:sldMkLst>
      </pc:sldChg>
      <pc:sldChg chg="del">
        <pc:chgData name="권 희진" userId="9b051ea7-b388-402d-a36a-4aa50e99f981" providerId="ADAL" clId="{CBCE0310-5522-4DDF-B7F0-8E48C651B2CC}" dt="2023-05-30T05:01:27.835" v="4" actId="47"/>
        <pc:sldMkLst>
          <pc:docMk/>
          <pc:sldMk cId="2608294344" sldId="1321"/>
        </pc:sldMkLst>
      </pc:sldChg>
      <pc:sldChg chg="del">
        <pc:chgData name="권 희진" userId="9b051ea7-b388-402d-a36a-4aa50e99f981" providerId="ADAL" clId="{CBCE0310-5522-4DDF-B7F0-8E48C651B2CC}" dt="2023-05-30T05:01:12.218" v="0" actId="47"/>
        <pc:sldMkLst>
          <pc:docMk/>
          <pc:sldMk cId="1579274975" sldId="1322"/>
        </pc:sldMkLst>
      </pc:sldChg>
      <pc:sldChg chg="del">
        <pc:chgData name="권 희진" userId="9b051ea7-b388-402d-a36a-4aa50e99f981" providerId="ADAL" clId="{CBCE0310-5522-4DDF-B7F0-8E48C651B2CC}" dt="2023-05-30T05:01:16.202" v="1" actId="47"/>
        <pc:sldMkLst>
          <pc:docMk/>
          <pc:sldMk cId="1045999064" sldId="1323"/>
        </pc:sldMkLst>
      </pc:sldChg>
      <pc:sldChg chg="addSp delSp modSp mod">
        <pc:chgData name="권 희진" userId="9b051ea7-b388-402d-a36a-4aa50e99f981" providerId="ADAL" clId="{CBCE0310-5522-4DDF-B7F0-8E48C651B2CC}" dt="2023-06-05T05:47:55.330" v="7250" actId="2165"/>
        <pc:sldMkLst>
          <pc:docMk/>
          <pc:sldMk cId="251560451" sldId="1326"/>
        </pc:sldMkLst>
        <pc:spChg chg="del">
          <ac:chgData name="권 희진" userId="9b051ea7-b388-402d-a36a-4aa50e99f981" providerId="ADAL" clId="{CBCE0310-5522-4DDF-B7F0-8E48C651B2CC}" dt="2023-06-01T02:06:43.461" v="2016" actId="478"/>
          <ac:spMkLst>
            <pc:docMk/>
            <pc:sldMk cId="251560451" sldId="1326"/>
            <ac:spMk id="2" creationId="{AE9F5E82-CD2A-0D14-9F20-E23DB20CF79E}"/>
          </ac:spMkLst>
        </pc:spChg>
        <pc:spChg chg="mod">
          <ac:chgData name="권 희진" userId="9b051ea7-b388-402d-a36a-4aa50e99f981" providerId="ADAL" clId="{CBCE0310-5522-4DDF-B7F0-8E48C651B2CC}" dt="2023-06-01T01:38:43.055" v="1240" actId="1076"/>
          <ac:spMkLst>
            <pc:docMk/>
            <pc:sldMk cId="251560451" sldId="1326"/>
            <ac:spMk id="6" creationId="{6751F1AB-23F1-5BD6-46EE-08AD2AB81692}"/>
          </ac:spMkLst>
        </pc:spChg>
        <pc:spChg chg="mod">
          <ac:chgData name="권 희진" userId="9b051ea7-b388-402d-a36a-4aa50e99f981" providerId="ADAL" clId="{CBCE0310-5522-4DDF-B7F0-8E48C651B2CC}" dt="2023-06-01T01:38:43.055" v="1240" actId="1076"/>
          <ac:spMkLst>
            <pc:docMk/>
            <pc:sldMk cId="251560451" sldId="1326"/>
            <ac:spMk id="15" creationId="{0C8B3BB5-FD99-821F-17BD-1C5492AC576B}"/>
          </ac:spMkLst>
        </pc:spChg>
        <pc:spChg chg="mod">
          <ac:chgData name="권 희진" userId="9b051ea7-b388-402d-a36a-4aa50e99f981" providerId="ADAL" clId="{CBCE0310-5522-4DDF-B7F0-8E48C651B2CC}" dt="2023-06-01T01:38:52.203" v="1242" actId="404"/>
          <ac:spMkLst>
            <pc:docMk/>
            <pc:sldMk cId="251560451" sldId="1326"/>
            <ac:spMk id="17" creationId="{C4FF93C6-B22A-DD9F-F263-E9B5E06B0D0C}"/>
          </ac:spMkLst>
        </pc:spChg>
        <pc:spChg chg="mod">
          <ac:chgData name="권 희진" userId="9b051ea7-b388-402d-a36a-4aa50e99f981" providerId="ADAL" clId="{CBCE0310-5522-4DDF-B7F0-8E48C651B2CC}" dt="2023-06-01T01:38:52.203" v="1242" actId="404"/>
          <ac:spMkLst>
            <pc:docMk/>
            <pc:sldMk cId="251560451" sldId="1326"/>
            <ac:spMk id="18" creationId="{F9EB9760-30DF-8D5F-0814-44BA86DDC99F}"/>
          </ac:spMkLst>
        </pc:spChg>
        <pc:spChg chg="mod">
          <ac:chgData name="권 희진" userId="9b051ea7-b388-402d-a36a-4aa50e99f981" providerId="ADAL" clId="{CBCE0310-5522-4DDF-B7F0-8E48C651B2CC}" dt="2023-06-01T01:38:52.203" v="1242" actId="404"/>
          <ac:spMkLst>
            <pc:docMk/>
            <pc:sldMk cId="251560451" sldId="1326"/>
            <ac:spMk id="19" creationId="{42C3260A-FEF6-E340-221C-7AB0836FA9E4}"/>
          </ac:spMkLst>
        </pc:spChg>
        <pc:spChg chg="mod">
          <ac:chgData name="권 희진" userId="9b051ea7-b388-402d-a36a-4aa50e99f981" providerId="ADAL" clId="{CBCE0310-5522-4DDF-B7F0-8E48C651B2CC}" dt="2023-06-01T01:38:43.055" v="1240" actId="1076"/>
          <ac:spMkLst>
            <pc:docMk/>
            <pc:sldMk cId="251560451" sldId="1326"/>
            <ac:spMk id="20" creationId="{C751535A-3BB7-7F68-5797-3FCBC22AFA19}"/>
          </ac:spMkLst>
        </pc:spChg>
        <pc:spChg chg="mod">
          <ac:chgData name="권 희진" userId="9b051ea7-b388-402d-a36a-4aa50e99f981" providerId="ADAL" clId="{CBCE0310-5522-4DDF-B7F0-8E48C651B2CC}" dt="2023-06-01T01:38:43.055" v="1240" actId="1076"/>
          <ac:spMkLst>
            <pc:docMk/>
            <pc:sldMk cId="251560451" sldId="1326"/>
            <ac:spMk id="21" creationId="{EB7BF8E9-035C-958D-78AF-E7AF7A426897}"/>
          </ac:spMkLst>
        </pc:spChg>
        <pc:spChg chg="mod">
          <ac:chgData name="권 희진" userId="9b051ea7-b388-402d-a36a-4aa50e99f981" providerId="ADAL" clId="{CBCE0310-5522-4DDF-B7F0-8E48C651B2CC}" dt="2023-06-01T01:38:43.055" v="1240" actId="1076"/>
          <ac:spMkLst>
            <pc:docMk/>
            <pc:sldMk cId="251560451" sldId="1326"/>
            <ac:spMk id="22" creationId="{74D3484B-386E-DBD7-B6F1-27DC82892229}"/>
          </ac:spMkLst>
        </pc:spChg>
        <pc:spChg chg="mod">
          <ac:chgData name="권 희진" userId="9b051ea7-b388-402d-a36a-4aa50e99f981" providerId="ADAL" clId="{CBCE0310-5522-4DDF-B7F0-8E48C651B2CC}" dt="2023-06-01T01:38:43.055" v="1240" actId="1076"/>
          <ac:spMkLst>
            <pc:docMk/>
            <pc:sldMk cId="251560451" sldId="1326"/>
            <ac:spMk id="23" creationId="{57186D62-804F-C8E8-A821-4279165D131C}"/>
          </ac:spMkLst>
        </pc:spChg>
        <pc:spChg chg="mod">
          <ac:chgData name="권 희진" userId="9b051ea7-b388-402d-a36a-4aa50e99f981" providerId="ADAL" clId="{CBCE0310-5522-4DDF-B7F0-8E48C651B2CC}" dt="2023-06-01T01:38:43.055" v="1240" actId="1076"/>
          <ac:spMkLst>
            <pc:docMk/>
            <pc:sldMk cId="251560451" sldId="1326"/>
            <ac:spMk id="25" creationId="{DEE6EDCF-250C-AEA9-6FB0-CD9E9DB50BD5}"/>
          </ac:spMkLst>
        </pc:spChg>
        <pc:spChg chg="mod">
          <ac:chgData name="권 희진" userId="9b051ea7-b388-402d-a36a-4aa50e99f981" providerId="ADAL" clId="{CBCE0310-5522-4DDF-B7F0-8E48C651B2CC}" dt="2023-06-01T01:38:43.055" v="1240" actId="1076"/>
          <ac:spMkLst>
            <pc:docMk/>
            <pc:sldMk cId="251560451" sldId="1326"/>
            <ac:spMk id="26" creationId="{624D4F12-3766-13B3-F4E7-F6D1A8C159F9}"/>
          </ac:spMkLst>
        </pc:spChg>
        <pc:spChg chg="mod">
          <ac:chgData name="권 희진" userId="9b051ea7-b388-402d-a36a-4aa50e99f981" providerId="ADAL" clId="{CBCE0310-5522-4DDF-B7F0-8E48C651B2CC}" dt="2023-06-01T01:38:30.836" v="1237"/>
          <ac:spMkLst>
            <pc:docMk/>
            <pc:sldMk cId="251560451" sldId="1326"/>
            <ac:spMk id="37" creationId="{B82B0BBD-643C-6781-1F3B-2F58E97FED7E}"/>
          </ac:spMkLst>
        </pc:spChg>
        <pc:spChg chg="mod">
          <ac:chgData name="권 희진" userId="9b051ea7-b388-402d-a36a-4aa50e99f981" providerId="ADAL" clId="{CBCE0310-5522-4DDF-B7F0-8E48C651B2CC}" dt="2023-06-05T04:56:42.768" v="6394"/>
          <ac:spMkLst>
            <pc:docMk/>
            <pc:sldMk cId="251560451" sldId="1326"/>
            <ac:spMk id="37" creationId="{CAD45792-A4F7-2F45-3E2A-34B71BD1A8F4}"/>
          </ac:spMkLst>
        </pc:spChg>
        <pc:spChg chg="mod">
          <ac:chgData name="권 희진" userId="9b051ea7-b388-402d-a36a-4aa50e99f981" providerId="ADAL" clId="{CBCE0310-5522-4DDF-B7F0-8E48C651B2CC}" dt="2023-06-05T04:56:51.602" v="6396" actId="207"/>
          <ac:spMkLst>
            <pc:docMk/>
            <pc:sldMk cId="251560451" sldId="1326"/>
            <ac:spMk id="38" creationId="{1992DC42-BC9C-4CB4-386D-9699736E4768}"/>
          </ac:spMkLst>
        </pc:spChg>
        <pc:spChg chg="mod">
          <ac:chgData name="권 희진" userId="9b051ea7-b388-402d-a36a-4aa50e99f981" providerId="ADAL" clId="{CBCE0310-5522-4DDF-B7F0-8E48C651B2CC}" dt="2023-06-01T01:38:30.836" v="1237"/>
          <ac:spMkLst>
            <pc:docMk/>
            <pc:sldMk cId="251560451" sldId="1326"/>
            <ac:spMk id="38" creationId="{8E45ABEE-571D-8994-2653-2AAB08FF4FE4}"/>
          </ac:spMkLst>
        </pc:spChg>
        <pc:spChg chg="mod">
          <ac:chgData name="권 희진" userId="9b051ea7-b388-402d-a36a-4aa50e99f981" providerId="ADAL" clId="{CBCE0310-5522-4DDF-B7F0-8E48C651B2CC}" dt="2023-06-05T04:56:47.871" v="6395" actId="207"/>
          <ac:spMkLst>
            <pc:docMk/>
            <pc:sldMk cId="251560451" sldId="1326"/>
            <ac:spMk id="39" creationId="{5A8FC509-7CBA-DA7F-460F-94BF3DEE87B0}"/>
          </ac:spMkLst>
        </pc:spChg>
        <pc:spChg chg="mod">
          <ac:chgData name="권 희진" userId="9b051ea7-b388-402d-a36a-4aa50e99f981" providerId="ADAL" clId="{CBCE0310-5522-4DDF-B7F0-8E48C651B2CC}" dt="2023-06-01T01:40:49.927" v="1254" actId="14100"/>
          <ac:spMkLst>
            <pc:docMk/>
            <pc:sldMk cId="251560451" sldId="1326"/>
            <ac:spMk id="39" creationId="{E976AA7E-377C-EFF5-0494-0666835411E4}"/>
          </ac:spMkLst>
        </pc:spChg>
        <pc:spChg chg="mod">
          <ac:chgData name="권 희진" userId="9b051ea7-b388-402d-a36a-4aa50e99f981" providerId="ADAL" clId="{CBCE0310-5522-4DDF-B7F0-8E48C651B2CC}" dt="2023-06-01T01:41:02.435" v="1261" actId="1038"/>
          <ac:spMkLst>
            <pc:docMk/>
            <pc:sldMk cId="251560451" sldId="1326"/>
            <ac:spMk id="40" creationId="{2EAFF4C0-D84B-83A4-E368-A8B5CD744A9E}"/>
          </ac:spMkLst>
        </pc:spChg>
        <pc:spChg chg="add mod">
          <ac:chgData name="권 희진" userId="9b051ea7-b388-402d-a36a-4aa50e99f981" providerId="ADAL" clId="{CBCE0310-5522-4DDF-B7F0-8E48C651B2CC}" dt="2023-06-05T05:10:05.401" v="6464" actId="1076"/>
          <ac:spMkLst>
            <pc:docMk/>
            <pc:sldMk cId="251560451" sldId="1326"/>
            <ac:spMk id="40" creationId="{A3240B8C-9354-6990-BAFC-52E02426969D}"/>
          </ac:spMkLst>
        </pc:spChg>
        <pc:spChg chg="mod">
          <ac:chgData name="권 희진" userId="9b051ea7-b388-402d-a36a-4aa50e99f981" providerId="ADAL" clId="{CBCE0310-5522-4DDF-B7F0-8E48C651B2CC}" dt="2023-06-01T01:40:34.786" v="1251" actId="207"/>
          <ac:spMkLst>
            <pc:docMk/>
            <pc:sldMk cId="251560451" sldId="1326"/>
            <ac:spMk id="41" creationId="{89518F0A-A4C8-D22D-5E37-8FED4738B749}"/>
          </ac:spMkLst>
        </pc:spChg>
        <pc:spChg chg="add mod">
          <ac:chgData name="권 희진" userId="9b051ea7-b388-402d-a36a-4aa50e99f981" providerId="ADAL" clId="{CBCE0310-5522-4DDF-B7F0-8E48C651B2CC}" dt="2023-06-05T05:10:19.862" v="6465" actId="1076"/>
          <ac:spMkLst>
            <pc:docMk/>
            <pc:sldMk cId="251560451" sldId="1326"/>
            <ac:spMk id="41" creationId="{E0980AD0-8B6E-8380-4B2C-806921CBDA96}"/>
          </ac:spMkLst>
        </pc:spChg>
        <pc:spChg chg="add mod">
          <ac:chgData name="권 희진" userId="9b051ea7-b388-402d-a36a-4aa50e99f981" providerId="ADAL" clId="{CBCE0310-5522-4DDF-B7F0-8E48C651B2CC}" dt="2023-06-01T02:06:43.592" v="2017"/>
          <ac:spMkLst>
            <pc:docMk/>
            <pc:sldMk cId="251560451" sldId="1326"/>
            <ac:spMk id="42" creationId="{968F22F2-F61F-6E31-DAB6-7AF3F1B1A50F}"/>
          </ac:spMkLst>
        </pc:spChg>
        <pc:spChg chg="mod">
          <ac:chgData name="권 희진" userId="9b051ea7-b388-402d-a36a-4aa50e99f981" providerId="ADAL" clId="{CBCE0310-5522-4DDF-B7F0-8E48C651B2CC}" dt="2023-06-01T07:48:45.253" v="2618"/>
          <ac:spMkLst>
            <pc:docMk/>
            <pc:sldMk cId="251560451" sldId="1326"/>
            <ac:spMk id="43" creationId="{F23927CA-A3A7-54DF-2DA2-BEEC75689AD5}"/>
          </ac:spMkLst>
        </pc:spChg>
        <pc:spChg chg="mod">
          <ac:chgData name="권 희진" userId="9b051ea7-b388-402d-a36a-4aa50e99f981" providerId="ADAL" clId="{CBCE0310-5522-4DDF-B7F0-8E48C651B2CC}" dt="2023-06-01T07:49:08.573" v="2622" actId="14100"/>
          <ac:spMkLst>
            <pc:docMk/>
            <pc:sldMk cId="251560451" sldId="1326"/>
            <ac:spMk id="44" creationId="{A3163687-5ED4-215A-E35F-01655CFB4284}"/>
          </ac:spMkLst>
        </pc:spChg>
        <pc:spChg chg="mod">
          <ac:chgData name="권 희진" userId="9b051ea7-b388-402d-a36a-4aa50e99f981" providerId="ADAL" clId="{CBCE0310-5522-4DDF-B7F0-8E48C651B2CC}" dt="2023-06-01T07:49:11.005" v="2623" actId="14100"/>
          <ac:spMkLst>
            <pc:docMk/>
            <pc:sldMk cId="251560451" sldId="1326"/>
            <ac:spMk id="45" creationId="{F95FD18A-6E57-7BFA-E795-975C95887B0D}"/>
          </ac:spMkLst>
        </pc:spChg>
        <pc:spChg chg="mod">
          <ac:chgData name="권 희진" userId="9b051ea7-b388-402d-a36a-4aa50e99f981" providerId="ADAL" clId="{CBCE0310-5522-4DDF-B7F0-8E48C651B2CC}" dt="2023-06-01T07:48:50.665" v="2619" actId="207"/>
          <ac:spMkLst>
            <pc:docMk/>
            <pc:sldMk cId="251560451" sldId="1326"/>
            <ac:spMk id="46" creationId="{C9214F33-1F1D-4E26-81D9-1C780E23174E}"/>
          </ac:spMkLst>
        </pc:spChg>
        <pc:spChg chg="add mod">
          <ac:chgData name="권 희진" userId="9b051ea7-b388-402d-a36a-4aa50e99f981" providerId="ADAL" clId="{CBCE0310-5522-4DDF-B7F0-8E48C651B2CC}" dt="2023-06-05T05:10:25.457" v="6468" actId="20577"/>
          <ac:spMkLst>
            <pc:docMk/>
            <pc:sldMk cId="251560451" sldId="1326"/>
            <ac:spMk id="47" creationId="{00DF415A-96AE-F342-D68E-281E3A554D40}"/>
          </ac:spMkLst>
        </pc:spChg>
        <pc:spChg chg="add mod">
          <ac:chgData name="권 희진" userId="9b051ea7-b388-402d-a36a-4aa50e99f981" providerId="ADAL" clId="{CBCE0310-5522-4DDF-B7F0-8E48C651B2CC}" dt="2023-06-05T05:28:02.833" v="6475" actId="1076"/>
          <ac:spMkLst>
            <pc:docMk/>
            <pc:sldMk cId="251560451" sldId="1326"/>
            <ac:spMk id="48" creationId="{7707B094-7EA2-5259-32D0-096C2B9442BC}"/>
          </ac:spMkLst>
        </pc:spChg>
        <pc:spChg chg="add mod">
          <ac:chgData name="권 희진" userId="9b051ea7-b388-402d-a36a-4aa50e99f981" providerId="ADAL" clId="{CBCE0310-5522-4DDF-B7F0-8E48C651B2CC}" dt="2023-06-05T05:28:06.270" v="6476" actId="1076"/>
          <ac:spMkLst>
            <pc:docMk/>
            <pc:sldMk cId="251560451" sldId="1326"/>
            <ac:spMk id="49" creationId="{A9B5961E-BF7F-60E9-F5BC-1C87A0876D23}"/>
          </ac:spMkLst>
        </pc:spChg>
        <pc:spChg chg="add mod">
          <ac:chgData name="권 희진" userId="9b051ea7-b388-402d-a36a-4aa50e99f981" providerId="ADAL" clId="{CBCE0310-5522-4DDF-B7F0-8E48C651B2CC}" dt="2023-06-05T05:28:12.134" v="6479" actId="20577"/>
          <ac:spMkLst>
            <pc:docMk/>
            <pc:sldMk cId="251560451" sldId="1326"/>
            <ac:spMk id="50" creationId="{BCEB27FE-29F5-54F4-5C65-E22AC60F3112}"/>
          </ac:spMkLst>
        </pc:spChg>
        <pc:spChg chg="del">
          <ac:chgData name="권 희진" userId="9b051ea7-b388-402d-a36a-4aa50e99f981" providerId="ADAL" clId="{CBCE0310-5522-4DDF-B7F0-8E48C651B2CC}" dt="2023-06-01T01:38:30.620" v="1236" actId="478"/>
          <ac:spMkLst>
            <pc:docMk/>
            <pc:sldMk cId="251560451" sldId="1326"/>
            <ac:spMk id="58" creationId="{89F3FC8F-7E5F-31A3-511F-87C8311D8600}"/>
          </ac:spMkLst>
        </pc:spChg>
        <pc:grpChg chg="add del mod">
          <ac:chgData name="권 희진" userId="9b051ea7-b388-402d-a36a-4aa50e99f981" providerId="ADAL" clId="{CBCE0310-5522-4DDF-B7F0-8E48C651B2CC}" dt="2023-06-05T04:56:42.518" v="6393" actId="478"/>
          <ac:grpSpMkLst>
            <pc:docMk/>
            <pc:sldMk cId="251560451" sldId="1326"/>
            <ac:grpSpMk id="2" creationId="{115EDD50-D69C-1899-B469-AEE6407DF1E5}"/>
          </ac:grpSpMkLst>
        </pc:grpChg>
        <pc:grpChg chg="mod">
          <ac:chgData name="권 희진" userId="9b051ea7-b388-402d-a36a-4aa50e99f981" providerId="ADAL" clId="{CBCE0310-5522-4DDF-B7F0-8E48C651B2CC}" dt="2023-06-01T01:38:43.055" v="1240" actId="1076"/>
          <ac:grpSpMkLst>
            <pc:docMk/>
            <pc:sldMk cId="251560451" sldId="1326"/>
            <ac:grpSpMk id="32" creationId="{160A1C08-C65B-1428-9811-0DA0029CB8E9}"/>
          </ac:grpSpMkLst>
        </pc:grpChg>
        <pc:grpChg chg="add mod">
          <ac:chgData name="권 희진" userId="9b051ea7-b388-402d-a36a-4aa50e99f981" providerId="ADAL" clId="{CBCE0310-5522-4DDF-B7F0-8E48C651B2CC}" dt="2023-06-05T04:56:42.768" v="6394"/>
          <ac:grpSpMkLst>
            <pc:docMk/>
            <pc:sldMk cId="251560451" sldId="1326"/>
            <ac:grpSpMk id="36" creationId="{B2B9F457-7174-8ADF-C4B6-951610FCA507}"/>
          </ac:grpSpMkLst>
        </pc:grpChg>
        <pc:grpChg chg="add del mod">
          <ac:chgData name="권 희진" userId="9b051ea7-b388-402d-a36a-4aa50e99f981" providerId="ADAL" clId="{CBCE0310-5522-4DDF-B7F0-8E48C651B2CC}" dt="2023-06-01T07:48:45.089" v="2617" actId="478"/>
          <ac:grpSpMkLst>
            <pc:docMk/>
            <pc:sldMk cId="251560451" sldId="1326"/>
            <ac:grpSpMk id="36" creationId="{C237F473-34BF-FAA6-EFBA-E4CCD4B38450}"/>
          </ac:grpSpMkLst>
        </pc:grpChg>
        <pc:graphicFrameChg chg="mod modGraphic">
          <ac:chgData name="권 희진" userId="9b051ea7-b388-402d-a36a-4aa50e99f981" providerId="ADAL" clId="{CBCE0310-5522-4DDF-B7F0-8E48C651B2CC}" dt="2023-06-01T01:38:43.055" v="1240" actId="1076"/>
          <ac:graphicFrameMkLst>
            <pc:docMk/>
            <pc:sldMk cId="251560451" sldId="1326"/>
            <ac:graphicFrameMk id="27" creationId="{47D78516-7AAF-BB52-10EB-72683886E200}"/>
          </ac:graphicFrameMkLst>
        </pc:graphicFrameChg>
        <pc:graphicFrameChg chg="modGraphic">
          <ac:chgData name="권 희진" userId="9b051ea7-b388-402d-a36a-4aa50e99f981" providerId="ADAL" clId="{CBCE0310-5522-4DDF-B7F0-8E48C651B2CC}" dt="2023-06-05T05:47:55.330" v="7250" actId="2165"/>
          <ac:graphicFrameMkLst>
            <pc:docMk/>
            <pc:sldMk cId="251560451" sldId="1326"/>
            <ac:graphicFrameMk id="33" creationId="{9F0DBD7B-DBC9-A9B0-C16B-D21F87550D02}"/>
          </ac:graphicFrameMkLst>
        </pc:graphicFrameChg>
        <pc:picChg chg="mod">
          <ac:chgData name="권 희진" userId="9b051ea7-b388-402d-a36a-4aa50e99f981" providerId="ADAL" clId="{CBCE0310-5522-4DDF-B7F0-8E48C651B2CC}" dt="2023-06-01T01:38:43.055" v="1240" actId="1076"/>
          <ac:picMkLst>
            <pc:docMk/>
            <pc:sldMk cId="251560451" sldId="1326"/>
            <ac:picMk id="5" creationId="{1D488525-AC30-2218-814D-10F5365F67CA}"/>
          </ac:picMkLst>
        </pc:picChg>
        <pc:picChg chg="mod">
          <ac:chgData name="권 희진" userId="9b051ea7-b388-402d-a36a-4aa50e99f981" providerId="ADAL" clId="{CBCE0310-5522-4DDF-B7F0-8E48C651B2CC}" dt="2023-06-01T01:38:43.055" v="1240" actId="1076"/>
          <ac:picMkLst>
            <pc:docMk/>
            <pc:sldMk cId="251560451" sldId="1326"/>
            <ac:picMk id="7" creationId="{A9A7A060-CA19-2ADE-636B-EDE0AC1D2C88}"/>
          </ac:picMkLst>
        </pc:picChg>
        <pc:picChg chg="mod">
          <ac:chgData name="권 희진" userId="9b051ea7-b388-402d-a36a-4aa50e99f981" providerId="ADAL" clId="{CBCE0310-5522-4DDF-B7F0-8E48C651B2CC}" dt="2023-06-01T01:38:43.055" v="1240" actId="1076"/>
          <ac:picMkLst>
            <pc:docMk/>
            <pc:sldMk cId="251560451" sldId="1326"/>
            <ac:picMk id="8" creationId="{6420F325-2598-56BB-E863-FD5AF4172175}"/>
          </ac:picMkLst>
        </pc:picChg>
        <pc:picChg chg="mod">
          <ac:chgData name="권 희진" userId="9b051ea7-b388-402d-a36a-4aa50e99f981" providerId="ADAL" clId="{CBCE0310-5522-4DDF-B7F0-8E48C651B2CC}" dt="2023-06-01T01:38:43.055" v="1240" actId="1076"/>
          <ac:picMkLst>
            <pc:docMk/>
            <pc:sldMk cId="251560451" sldId="1326"/>
            <ac:picMk id="9" creationId="{28BC3CA4-9FD8-3591-9B7D-E58CFF760065}"/>
          </ac:picMkLst>
        </pc:picChg>
        <pc:picChg chg="mod">
          <ac:chgData name="권 희진" userId="9b051ea7-b388-402d-a36a-4aa50e99f981" providerId="ADAL" clId="{CBCE0310-5522-4DDF-B7F0-8E48C651B2CC}" dt="2023-06-01T01:38:43.055" v="1240" actId="1076"/>
          <ac:picMkLst>
            <pc:docMk/>
            <pc:sldMk cId="251560451" sldId="1326"/>
            <ac:picMk id="10" creationId="{5884A6C5-4D19-4E89-7887-7116B913CBD9}"/>
          </ac:picMkLst>
        </pc:picChg>
        <pc:picChg chg="mod">
          <ac:chgData name="권 희진" userId="9b051ea7-b388-402d-a36a-4aa50e99f981" providerId="ADAL" clId="{CBCE0310-5522-4DDF-B7F0-8E48C651B2CC}" dt="2023-06-01T01:38:43.055" v="1240" actId="1076"/>
          <ac:picMkLst>
            <pc:docMk/>
            <pc:sldMk cId="251560451" sldId="1326"/>
            <ac:picMk id="11" creationId="{C1F36FFF-8864-F7F3-EA0E-C7CEE513141A}"/>
          </ac:picMkLst>
        </pc:picChg>
        <pc:picChg chg="mod">
          <ac:chgData name="권 희진" userId="9b051ea7-b388-402d-a36a-4aa50e99f981" providerId="ADAL" clId="{CBCE0310-5522-4DDF-B7F0-8E48C651B2CC}" dt="2023-06-01T01:38:43.055" v="1240" actId="1076"/>
          <ac:picMkLst>
            <pc:docMk/>
            <pc:sldMk cId="251560451" sldId="1326"/>
            <ac:picMk id="12" creationId="{58B11A5D-6ED9-0BE6-F2AC-98D2513D7860}"/>
          </ac:picMkLst>
        </pc:picChg>
        <pc:picChg chg="mod">
          <ac:chgData name="권 희진" userId="9b051ea7-b388-402d-a36a-4aa50e99f981" providerId="ADAL" clId="{CBCE0310-5522-4DDF-B7F0-8E48C651B2CC}" dt="2023-06-01T01:38:43.055" v="1240" actId="1076"/>
          <ac:picMkLst>
            <pc:docMk/>
            <pc:sldMk cId="251560451" sldId="1326"/>
            <ac:picMk id="13" creationId="{EDF1E4B5-7D86-0ED2-53A7-160FE47A667C}"/>
          </ac:picMkLst>
        </pc:picChg>
        <pc:picChg chg="mod">
          <ac:chgData name="권 희진" userId="9b051ea7-b388-402d-a36a-4aa50e99f981" providerId="ADAL" clId="{CBCE0310-5522-4DDF-B7F0-8E48C651B2CC}" dt="2023-06-01T01:38:43.055" v="1240" actId="1076"/>
          <ac:picMkLst>
            <pc:docMk/>
            <pc:sldMk cId="251560451" sldId="1326"/>
            <ac:picMk id="14" creationId="{52D6FF05-9298-4609-9142-EF10AE8DD742}"/>
          </ac:picMkLst>
        </pc:picChg>
        <pc:picChg chg="mod">
          <ac:chgData name="권 희진" userId="9b051ea7-b388-402d-a36a-4aa50e99f981" providerId="ADAL" clId="{CBCE0310-5522-4DDF-B7F0-8E48C651B2CC}" dt="2023-06-01T01:38:43.055" v="1240" actId="1076"/>
          <ac:picMkLst>
            <pc:docMk/>
            <pc:sldMk cId="251560451" sldId="1326"/>
            <ac:picMk id="24" creationId="{7DB64976-D943-718C-5939-8A29290BDC1A}"/>
          </ac:picMkLst>
        </pc:picChg>
        <pc:picChg chg="mod">
          <ac:chgData name="권 희진" userId="9b051ea7-b388-402d-a36a-4aa50e99f981" providerId="ADAL" clId="{CBCE0310-5522-4DDF-B7F0-8E48C651B2CC}" dt="2023-06-01T01:38:43.055" v="1240" actId="1076"/>
          <ac:picMkLst>
            <pc:docMk/>
            <pc:sldMk cId="251560451" sldId="1326"/>
            <ac:picMk id="34" creationId="{C7DB8503-3B1A-7EB6-4BFB-B8D6D2C9EE01}"/>
          </ac:picMkLst>
        </pc:picChg>
        <pc:picChg chg="mod">
          <ac:chgData name="권 희진" userId="9b051ea7-b388-402d-a36a-4aa50e99f981" providerId="ADAL" clId="{CBCE0310-5522-4DDF-B7F0-8E48C651B2CC}" dt="2023-06-01T01:38:43.055" v="1240" actId="1076"/>
          <ac:picMkLst>
            <pc:docMk/>
            <pc:sldMk cId="251560451" sldId="1326"/>
            <ac:picMk id="35" creationId="{6C24BEE3-1A39-7B1B-9567-0AA2E6B8A312}"/>
          </ac:picMkLst>
        </pc:picChg>
        <pc:cxnChg chg="add mod">
          <ac:chgData name="권 희진" userId="9b051ea7-b388-402d-a36a-4aa50e99f981" providerId="ADAL" clId="{CBCE0310-5522-4DDF-B7F0-8E48C651B2CC}" dt="2023-06-01T01:38:30.836" v="1237"/>
          <ac:cxnSpMkLst>
            <pc:docMk/>
            <pc:sldMk cId="251560451" sldId="1326"/>
            <ac:cxnSpMk id="4" creationId="{A3E8573C-92A0-6B58-F1B1-0438541FFA3E}"/>
          </ac:cxnSpMkLst>
        </pc:cxnChg>
      </pc:sldChg>
      <pc:sldChg chg="addSp delSp modSp mod">
        <pc:chgData name="권 희진" userId="9b051ea7-b388-402d-a36a-4aa50e99f981" providerId="ADAL" clId="{CBCE0310-5522-4DDF-B7F0-8E48C651B2CC}" dt="2023-06-07T08:02:48.969" v="10860" actId="14100"/>
        <pc:sldMkLst>
          <pc:docMk/>
          <pc:sldMk cId="1448667978" sldId="1327"/>
        </pc:sldMkLst>
        <pc:spChg chg="del">
          <ac:chgData name="권 희진" userId="9b051ea7-b388-402d-a36a-4aa50e99f981" providerId="ADAL" clId="{CBCE0310-5522-4DDF-B7F0-8E48C651B2CC}" dt="2023-06-01T02:06:46.383" v="2018" actId="478"/>
          <ac:spMkLst>
            <pc:docMk/>
            <pc:sldMk cId="1448667978" sldId="1327"/>
            <ac:spMk id="2" creationId="{AE9F5E82-CD2A-0D14-9F20-E23DB20CF79E}"/>
          </ac:spMkLst>
        </pc:spChg>
        <pc:spChg chg="mod ord">
          <ac:chgData name="권 희진" userId="9b051ea7-b388-402d-a36a-4aa50e99f981" providerId="ADAL" clId="{CBCE0310-5522-4DDF-B7F0-8E48C651B2CC}" dt="2023-06-07T08:02:48.969" v="10860" actId="14100"/>
          <ac:spMkLst>
            <pc:docMk/>
            <pc:sldMk cId="1448667978" sldId="1327"/>
            <ac:spMk id="4" creationId="{35460CF0-18D5-F85E-EF1F-3F52836056DD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5" creationId="{8BC7CBFD-ADDE-748F-89AC-19FB96F842D2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6" creationId="{9B4DEB67-ACFE-0A20-B9B4-0444E66D20DE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7" creationId="{D5287479-C8B5-071D-DE85-4BE8238E9B6A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8" creationId="{6BF5602E-946E-5D31-E885-1A46DB1108B1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9" creationId="{BE6A3D5D-E795-AD4E-E251-EBB833A648BB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10" creationId="{593A055D-E28D-61DA-31BE-04669F605DB0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11" creationId="{1AC7DCDE-5563-3F52-2838-33D7100E2A27}"/>
          </ac:spMkLst>
        </pc:spChg>
        <pc:spChg chg="mod">
          <ac:chgData name="권 희진" userId="9b051ea7-b388-402d-a36a-4aa50e99f981" providerId="ADAL" clId="{CBCE0310-5522-4DDF-B7F0-8E48C651B2CC}" dt="2023-06-01T07:49:35.165" v="2630"/>
          <ac:spMkLst>
            <pc:docMk/>
            <pc:sldMk cId="1448667978" sldId="1327"/>
            <ac:spMk id="12" creationId="{BB4759E9-A3EF-E3B7-C27E-BE87BADF451B}"/>
          </ac:spMkLst>
        </pc:spChg>
        <pc:spChg chg="mod">
          <ac:chgData name="권 희진" userId="9b051ea7-b388-402d-a36a-4aa50e99f981" providerId="ADAL" clId="{CBCE0310-5522-4DDF-B7F0-8E48C651B2CC}" dt="2023-06-01T07:49:35.165" v="2630"/>
          <ac:spMkLst>
            <pc:docMk/>
            <pc:sldMk cId="1448667978" sldId="1327"/>
            <ac:spMk id="13" creationId="{4D7EAE0A-F7F7-29B3-D90A-B80E90C6F673}"/>
          </ac:spMkLst>
        </pc:spChg>
        <pc:spChg chg="mod">
          <ac:chgData name="권 희진" userId="9b051ea7-b388-402d-a36a-4aa50e99f981" providerId="ADAL" clId="{CBCE0310-5522-4DDF-B7F0-8E48C651B2CC}" dt="2023-06-01T07:49:35.165" v="2630"/>
          <ac:spMkLst>
            <pc:docMk/>
            <pc:sldMk cId="1448667978" sldId="1327"/>
            <ac:spMk id="14" creationId="{63FB25CB-BA60-4736-3B81-3A9A442DAB09}"/>
          </ac:spMkLst>
        </pc:spChg>
        <pc:spChg chg="mod">
          <ac:chgData name="권 희진" userId="9b051ea7-b388-402d-a36a-4aa50e99f981" providerId="ADAL" clId="{CBCE0310-5522-4DDF-B7F0-8E48C651B2CC}" dt="2023-06-01T01:41:13.712" v="1264"/>
          <ac:spMkLst>
            <pc:docMk/>
            <pc:sldMk cId="1448667978" sldId="1327"/>
            <ac:spMk id="14" creationId="{6FB63270-610B-ED9F-79B7-3D3FE367A0B8}"/>
          </ac:spMkLst>
        </pc:spChg>
        <pc:spChg chg="mod">
          <ac:chgData name="권 희진" userId="9b051ea7-b388-402d-a36a-4aa50e99f981" providerId="ADAL" clId="{CBCE0310-5522-4DDF-B7F0-8E48C651B2CC}" dt="2023-06-01T01:41:55.177" v="1284" actId="1037"/>
          <ac:spMkLst>
            <pc:docMk/>
            <pc:sldMk cId="1448667978" sldId="1327"/>
            <ac:spMk id="15" creationId="{0C8B3BB5-FD99-821F-17BD-1C5492AC576B}"/>
          </ac:spMkLst>
        </pc:spChg>
        <pc:spChg chg="mod">
          <ac:chgData name="권 희진" userId="9b051ea7-b388-402d-a36a-4aa50e99f981" providerId="ADAL" clId="{CBCE0310-5522-4DDF-B7F0-8E48C651B2CC}" dt="2023-06-01T07:49:35.165" v="2630"/>
          <ac:spMkLst>
            <pc:docMk/>
            <pc:sldMk cId="1448667978" sldId="1327"/>
            <ac:spMk id="17" creationId="{6A5F9D51-011D-3C9E-C437-F0C3EFFB73AA}"/>
          </ac:spMkLst>
        </pc:spChg>
        <pc:spChg chg="del">
          <ac:chgData name="권 희진" userId="9b051ea7-b388-402d-a36a-4aa50e99f981" providerId="ADAL" clId="{CBCE0310-5522-4DDF-B7F0-8E48C651B2CC}" dt="2023-06-01T01:42:04.729" v="1285" actId="478"/>
          <ac:spMkLst>
            <pc:docMk/>
            <pc:sldMk cId="1448667978" sldId="1327"/>
            <ac:spMk id="17" creationId="{C4FF93C6-B22A-DD9F-F263-E9B5E06B0D0C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18" creationId="{F9EB9760-30DF-8D5F-0814-44BA86DDC99F}"/>
          </ac:spMkLst>
        </pc:spChg>
        <pc:spChg chg="del">
          <ac:chgData name="권 희진" userId="9b051ea7-b388-402d-a36a-4aa50e99f981" providerId="ADAL" clId="{CBCE0310-5522-4DDF-B7F0-8E48C651B2CC}" dt="2023-06-01T01:42:04.729" v="1285" actId="478"/>
          <ac:spMkLst>
            <pc:docMk/>
            <pc:sldMk cId="1448667978" sldId="1327"/>
            <ac:spMk id="19" creationId="{42C3260A-FEF6-E340-221C-7AB0836FA9E4}"/>
          </ac:spMkLst>
        </pc:spChg>
        <pc:spChg chg="add mod">
          <ac:chgData name="권 희진" userId="9b051ea7-b388-402d-a36a-4aa50e99f981" providerId="ADAL" clId="{CBCE0310-5522-4DDF-B7F0-8E48C651B2CC}" dt="2023-06-05T00:16:25.301" v="3677"/>
          <ac:spMkLst>
            <pc:docMk/>
            <pc:sldMk cId="1448667978" sldId="1327"/>
            <ac:spMk id="19" creationId="{B34EAA0E-A13A-8CE2-18A0-637EA68BEE87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20" creationId="{C751535A-3BB7-7F68-5797-3FCBC22AFA19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21" creationId="{EB7BF8E9-035C-958D-78AF-E7AF7A426897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22" creationId="{74D3484B-386E-DBD7-B6F1-27DC82892229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23" creationId="{57186D62-804F-C8E8-A821-4279165D131C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25" creationId="{DEE6EDCF-250C-AEA9-6FB0-CD9E9DB50BD5}"/>
          </ac:spMkLst>
        </pc:spChg>
        <pc:spChg chg="mod">
          <ac:chgData name="권 희진" userId="9b051ea7-b388-402d-a36a-4aa50e99f981" providerId="ADAL" clId="{CBCE0310-5522-4DDF-B7F0-8E48C651B2CC}" dt="2023-06-01T01:41:13.712" v="1264"/>
          <ac:spMkLst>
            <pc:docMk/>
            <pc:sldMk cId="1448667978" sldId="1327"/>
            <ac:spMk id="34" creationId="{B4956E87-1A76-40E0-6FC0-EC3809DB486A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35" creationId="{EADDD3EC-1A37-0C0E-C558-6B01BBBA3F6C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36" creationId="{F54D9AF7-FBED-C946-0DB7-33EA8DDA9FA9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37" creationId="{D8515459-EB7B-22DF-118C-CFA295BCBDF6}"/>
          </ac:spMkLst>
        </pc:spChg>
        <pc:spChg chg="mod">
          <ac:chgData name="권 희진" userId="9b051ea7-b388-402d-a36a-4aa50e99f981" providerId="ADAL" clId="{CBCE0310-5522-4DDF-B7F0-8E48C651B2CC}" dt="2023-06-05T04:56:58.545" v="6399"/>
          <ac:spMkLst>
            <pc:docMk/>
            <pc:sldMk cId="1448667978" sldId="1327"/>
            <ac:spMk id="38" creationId="{0B10AC4C-EA63-0AC7-488F-2DE7E3CE668D}"/>
          </ac:spMkLst>
        </pc:spChg>
        <pc:spChg chg="mod">
          <ac:chgData name="권 희진" userId="9b051ea7-b388-402d-a36a-4aa50e99f981" providerId="ADAL" clId="{CBCE0310-5522-4DDF-B7F0-8E48C651B2CC}" dt="2023-06-01T01:41:13.712" v="1264"/>
          <ac:spMkLst>
            <pc:docMk/>
            <pc:sldMk cId="1448667978" sldId="1327"/>
            <ac:spMk id="38" creationId="{446C02DA-1543-B416-D470-BC2765038DF8}"/>
          </ac:spMkLst>
        </pc:spChg>
        <pc:spChg chg="mod">
          <ac:chgData name="권 희진" userId="9b051ea7-b388-402d-a36a-4aa50e99f981" providerId="ADAL" clId="{CBCE0310-5522-4DDF-B7F0-8E48C651B2CC}" dt="2023-06-05T04:56:58.545" v="6399"/>
          <ac:spMkLst>
            <pc:docMk/>
            <pc:sldMk cId="1448667978" sldId="1327"/>
            <ac:spMk id="39" creationId="{0E9F8849-73D3-CA1D-00DA-38823C11AC35}"/>
          </ac:spMkLst>
        </pc:spChg>
        <pc:spChg chg="mod">
          <ac:chgData name="권 희진" userId="9b051ea7-b388-402d-a36a-4aa50e99f981" providerId="ADAL" clId="{CBCE0310-5522-4DDF-B7F0-8E48C651B2CC}" dt="2023-06-01T01:41:13.712" v="1264"/>
          <ac:spMkLst>
            <pc:docMk/>
            <pc:sldMk cId="1448667978" sldId="1327"/>
            <ac:spMk id="39" creationId="{F3A9CADF-BC46-688B-6B96-BADA27B22B84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41" creationId="{B92AD011-700F-1D9C-C70E-AD4AE958FCAA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42" creationId="{BE6D61BE-2038-596F-A32B-4AF859EEBD00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43" creationId="{153771C2-4570-A84D-C8E7-19CB4D8FAA30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44" creationId="{9A67409C-2FA4-FCEB-1D22-D86DB5A81D63}"/>
          </ac:spMkLst>
        </pc:spChg>
        <pc:spChg chg="mod">
          <ac:chgData name="권 희진" userId="9b051ea7-b388-402d-a36a-4aa50e99f981" providerId="ADAL" clId="{CBCE0310-5522-4DDF-B7F0-8E48C651B2CC}" dt="2023-06-05T04:56:58.545" v="6399"/>
          <ac:spMkLst>
            <pc:docMk/>
            <pc:sldMk cId="1448667978" sldId="1327"/>
            <ac:spMk id="45" creationId="{8939CE27-DBD0-EAE7-FEE2-FAAC3D827263}"/>
          </ac:spMkLst>
        </pc:spChg>
        <pc:spChg chg="mod">
          <ac:chgData name="권 희진" userId="9b051ea7-b388-402d-a36a-4aa50e99f981" providerId="ADAL" clId="{CBCE0310-5522-4DDF-B7F0-8E48C651B2CC}" dt="2023-06-01T01:41:13.712" v="1264"/>
          <ac:spMkLst>
            <pc:docMk/>
            <pc:sldMk cId="1448667978" sldId="1327"/>
            <ac:spMk id="45" creationId="{9860B401-61B4-A813-FF1B-208041FA9DFF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50" creationId="{DA6A792A-51F2-588A-65C5-466F880C8463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51" creationId="{A69E8B18-9900-E7C6-B18A-93107C5828BD}"/>
          </ac:spMkLst>
        </pc:spChg>
        <pc:spChg chg="mod ord">
          <ac:chgData name="권 희진" userId="9b051ea7-b388-402d-a36a-4aa50e99f981" providerId="ADAL" clId="{CBCE0310-5522-4DDF-B7F0-8E48C651B2CC}" dt="2023-06-01T01:42:52.168" v="1294" actId="1076"/>
          <ac:spMkLst>
            <pc:docMk/>
            <pc:sldMk cId="1448667978" sldId="1327"/>
            <ac:spMk id="53" creationId="{33F506A3-933B-984B-25AA-8AA589931BAF}"/>
          </ac:spMkLst>
        </pc:spChg>
        <pc:spChg chg="mod ord">
          <ac:chgData name="권 희진" userId="9b051ea7-b388-402d-a36a-4aa50e99f981" providerId="ADAL" clId="{CBCE0310-5522-4DDF-B7F0-8E48C651B2CC}" dt="2023-06-05T07:09:24.946" v="7561" actId="207"/>
          <ac:spMkLst>
            <pc:docMk/>
            <pc:sldMk cId="1448667978" sldId="1327"/>
            <ac:spMk id="55" creationId="{11C7E03E-5961-FD6C-4B2A-33AC530B50DD}"/>
          </ac:spMkLst>
        </pc:spChg>
        <pc:spChg chg="add mod">
          <ac:chgData name="권 희진" userId="9b051ea7-b388-402d-a36a-4aa50e99f981" providerId="ADAL" clId="{CBCE0310-5522-4DDF-B7F0-8E48C651B2CC}" dt="2023-06-05T06:12:19.173" v="7257" actId="1076"/>
          <ac:spMkLst>
            <pc:docMk/>
            <pc:sldMk cId="1448667978" sldId="1327"/>
            <ac:spMk id="57" creationId="{DD59344C-8360-E5AC-D210-1A57F8EBF80C}"/>
          </ac:spMkLst>
        </pc:spChg>
        <pc:spChg chg="del">
          <ac:chgData name="권 희진" userId="9b051ea7-b388-402d-a36a-4aa50e99f981" providerId="ADAL" clId="{CBCE0310-5522-4DDF-B7F0-8E48C651B2CC}" dt="2023-06-01T01:41:13.504" v="1263" actId="478"/>
          <ac:spMkLst>
            <pc:docMk/>
            <pc:sldMk cId="1448667978" sldId="1327"/>
            <ac:spMk id="58" creationId="{89F3FC8F-7E5F-31A3-511F-87C8311D8600}"/>
          </ac:spMkLst>
        </pc:spChg>
        <pc:spChg chg="add mod">
          <ac:chgData name="권 희진" userId="9b051ea7-b388-402d-a36a-4aa50e99f981" providerId="ADAL" clId="{CBCE0310-5522-4DDF-B7F0-8E48C651B2CC}" dt="2023-06-05T06:12:30.074" v="7259" actId="1076"/>
          <ac:spMkLst>
            <pc:docMk/>
            <pc:sldMk cId="1448667978" sldId="1327"/>
            <ac:spMk id="58" creationId="{B55C84E4-E0BC-221F-DEF7-95C4614A2580}"/>
          </ac:spMkLst>
        </pc:spChg>
        <pc:spChg chg="add del mod">
          <ac:chgData name="권 희진" userId="9b051ea7-b388-402d-a36a-4aa50e99f981" providerId="ADAL" clId="{CBCE0310-5522-4DDF-B7F0-8E48C651B2CC}" dt="2023-06-05T06:35:59.069" v="7484" actId="478"/>
          <ac:spMkLst>
            <pc:docMk/>
            <pc:sldMk cId="1448667978" sldId="1327"/>
            <ac:spMk id="59" creationId="{028C66E3-6A4B-303C-6BDE-2730A8447C56}"/>
          </ac:spMkLst>
        </pc:spChg>
        <pc:spChg chg="mod">
          <ac:chgData name="권 희진" userId="9b051ea7-b388-402d-a36a-4aa50e99f981" providerId="ADAL" clId="{CBCE0310-5522-4DDF-B7F0-8E48C651B2CC}" dt="2023-06-01T01:41:45.766" v="1276"/>
          <ac:spMkLst>
            <pc:docMk/>
            <pc:sldMk cId="1448667978" sldId="1327"/>
            <ac:spMk id="59" creationId="{ECA09AFF-9DCD-798D-57F0-D0FFCDDA38E6}"/>
          </ac:spMkLst>
        </pc:spChg>
        <pc:spChg chg="mod">
          <ac:chgData name="권 희진" userId="9b051ea7-b388-402d-a36a-4aa50e99f981" providerId="ADAL" clId="{CBCE0310-5522-4DDF-B7F0-8E48C651B2CC}" dt="2023-06-01T01:41:45.766" v="1276"/>
          <ac:spMkLst>
            <pc:docMk/>
            <pc:sldMk cId="1448667978" sldId="1327"/>
            <ac:spMk id="60" creationId="{5D77F17E-8E78-09B3-7B3E-50BA5404F4FB}"/>
          </ac:spMkLst>
        </pc:spChg>
        <pc:spChg chg="add mod">
          <ac:chgData name="권 희진" userId="9b051ea7-b388-402d-a36a-4aa50e99f981" providerId="ADAL" clId="{CBCE0310-5522-4DDF-B7F0-8E48C651B2CC}" dt="2023-06-05T07:12:52.870" v="8159" actId="1076"/>
          <ac:spMkLst>
            <pc:docMk/>
            <pc:sldMk cId="1448667978" sldId="1327"/>
            <ac:spMk id="60" creationId="{67F057FA-A8B5-79A0-4642-691ACF75EFC3}"/>
          </ac:spMkLst>
        </pc:spChg>
        <pc:spChg chg="add mod">
          <ac:chgData name="권 희진" userId="9b051ea7-b388-402d-a36a-4aa50e99f981" providerId="ADAL" clId="{CBCE0310-5522-4DDF-B7F0-8E48C651B2CC}" dt="2023-06-05T07:53:02.583" v="8225" actId="20577"/>
          <ac:spMkLst>
            <pc:docMk/>
            <pc:sldMk cId="1448667978" sldId="1327"/>
            <ac:spMk id="61" creationId="{4D327FF4-9B63-AB8C-828B-9E1012A447EF}"/>
          </ac:spMkLst>
        </pc:spChg>
        <pc:spChg chg="mod">
          <ac:chgData name="권 희진" userId="9b051ea7-b388-402d-a36a-4aa50e99f981" providerId="ADAL" clId="{CBCE0310-5522-4DDF-B7F0-8E48C651B2CC}" dt="2023-06-01T01:41:45.766" v="1276"/>
          <ac:spMkLst>
            <pc:docMk/>
            <pc:sldMk cId="1448667978" sldId="1327"/>
            <ac:spMk id="61" creationId="{E3584B3C-25AD-771C-21A6-AD9EE7F135D7}"/>
          </ac:spMkLst>
        </pc:spChg>
        <pc:spChg chg="add del mod">
          <ac:chgData name="권 희진" userId="9b051ea7-b388-402d-a36a-4aa50e99f981" providerId="ADAL" clId="{CBCE0310-5522-4DDF-B7F0-8E48C651B2CC}" dt="2023-06-05T07:12:58.837" v="8161" actId="478"/>
          <ac:spMkLst>
            <pc:docMk/>
            <pc:sldMk cId="1448667978" sldId="1327"/>
            <ac:spMk id="62" creationId="{727819CE-5196-CE4D-FF72-21AAFD4BB320}"/>
          </ac:spMkLst>
        </pc:spChg>
        <pc:spChg chg="mod">
          <ac:chgData name="권 희진" userId="9b051ea7-b388-402d-a36a-4aa50e99f981" providerId="ADAL" clId="{CBCE0310-5522-4DDF-B7F0-8E48C651B2CC}" dt="2023-06-01T01:41:45.766" v="1276"/>
          <ac:spMkLst>
            <pc:docMk/>
            <pc:sldMk cId="1448667978" sldId="1327"/>
            <ac:spMk id="62" creationId="{E77A3F87-C0A4-F45E-B012-5D5F43FC053F}"/>
          </ac:spMkLst>
        </pc:spChg>
        <pc:spChg chg="add mod">
          <ac:chgData name="권 희진" userId="9b051ea7-b388-402d-a36a-4aa50e99f981" providerId="ADAL" clId="{CBCE0310-5522-4DDF-B7F0-8E48C651B2CC}" dt="2023-06-05T06:36:48.829" v="7485" actId="20577"/>
          <ac:spMkLst>
            <pc:docMk/>
            <pc:sldMk cId="1448667978" sldId="1327"/>
            <ac:spMk id="63" creationId="{25F415A9-7ED4-BEE4-9604-C65AA6F46441}"/>
          </ac:spMkLst>
        </pc:spChg>
        <pc:spChg chg="mod">
          <ac:chgData name="권 희진" userId="9b051ea7-b388-402d-a36a-4aa50e99f981" providerId="ADAL" clId="{CBCE0310-5522-4DDF-B7F0-8E48C651B2CC}" dt="2023-06-01T01:41:45.766" v="1276"/>
          <ac:spMkLst>
            <pc:docMk/>
            <pc:sldMk cId="1448667978" sldId="1327"/>
            <ac:spMk id="63" creationId="{F2753535-F18A-4579-6983-AC54D050D2E8}"/>
          </ac:spMkLst>
        </pc:spChg>
        <pc:spChg chg="add mod">
          <ac:chgData name="권 희진" userId="9b051ea7-b388-402d-a36a-4aa50e99f981" providerId="ADAL" clId="{CBCE0310-5522-4DDF-B7F0-8E48C651B2CC}" dt="2023-06-01T01:42:04.945" v="1286"/>
          <ac:spMkLst>
            <pc:docMk/>
            <pc:sldMk cId="1448667978" sldId="1327"/>
            <ac:spMk id="64" creationId="{4A02121E-6712-FEA4-3557-007A3299E016}"/>
          </ac:spMkLst>
        </pc:spChg>
        <pc:spChg chg="add mod">
          <ac:chgData name="권 희진" userId="9b051ea7-b388-402d-a36a-4aa50e99f981" providerId="ADAL" clId="{CBCE0310-5522-4DDF-B7F0-8E48C651B2CC}" dt="2023-06-01T01:42:04.945" v="1286"/>
          <ac:spMkLst>
            <pc:docMk/>
            <pc:sldMk cId="1448667978" sldId="1327"/>
            <ac:spMk id="65" creationId="{4F423C00-4BA6-F219-4F55-60C20A2381E5}"/>
          </ac:spMkLst>
        </pc:spChg>
        <pc:spChg chg="add mod">
          <ac:chgData name="권 희진" userId="9b051ea7-b388-402d-a36a-4aa50e99f981" providerId="ADAL" clId="{CBCE0310-5522-4DDF-B7F0-8E48C651B2CC}" dt="2023-06-01T02:06:53.584" v="2033" actId="20577"/>
          <ac:spMkLst>
            <pc:docMk/>
            <pc:sldMk cId="1448667978" sldId="1327"/>
            <ac:spMk id="66" creationId="{5C008A43-BF0F-740F-E14A-EFC0F501A686}"/>
          </ac:spMkLst>
        </pc:spChg>
        <pc:spChg chg="add mod">
          <ac:chgData name="권 희진" userId="9b051ea7-b388-402d-a36a-4aa50e99f981" providerId="ADAL" clId="{CBCE0310-5522-4DDF-B7F0-8E48C651B2CC}" dt="2023-06-05T07:08:21.596" v="7487" actId="1076"/>
          <ac:spMkLst>
            <pc:docMk/>
            <pc:sldMk cId="1448667978" sldId="1327"/>
            <ac:spMk id="67" creationId="{80A44850-A76A-25F1-73E5-979ABDC6A175}"/>
          </ac:spMkLst>
        </pc:spChg>
        <pc:spChg chg="add mod ord">
          <ac:chgData name="권 희진" userId="9b051ea7-b388-402d-a36a-4aa50e99f981" providerId="ADAL" clId="{CBCE0310-5522-4DDF-B7F0-8E48C651B2CC}" dt="2023-06-07T07:14:05.663" v="10759" actId="166"/>
          <ac:spMkLst>
            <pc:docMk/>
            <pc:sldMk cId="1448667978" sldId="1327"/>
            <ac:spMk id="68" creationId="{DD6564A3-6604-BE20-BAD0-651B83E3D9D7}"/>
          </ac:spMkLst>
        </pc:spChg>
        <pc:grpChg chg="add del mod ord">
          <ac:chgData name="권 희진" userId="9b051ea7-b388-402d-a36a-4aa50e99f981" providerId="ADAL" clId="{CBCE0310-5522-4DDF-B7F0-8E48C651B2CC}" dt="2023-06-05T04:56:58.234" v="6398" actId="478"/>
          <ac:grpSpMkLst>
            <pc:docMk/>
            <pc:sldMk cId="1448667978" sldId="1327"/>
            <ac:grpSpMk id="2" creationId="{5FFCB8FF-2F58-E816-7005-C8F8B6415DA4}"/>
          </ac:grpSpMkLst>
        </pc:grpChg>
        <pc:grpChg chg="add del mod">
          <ac:chgData name="권 희진" userId="9b051ea7-b388-402d-a36a-4aa50e99f981" providerId="ADAL" clId="{CBCE0310-5522-4DDF-B7F0-8E48C651B2CC}" dt="2023-06-01T01:41:45.563" v="1275" actId="478"/>
          <ac:grpSpMkLst>
            <pc:docMk/>
            <pc:sldMk cId="1448667978" sldId="1327"/>
            <ac:grpSpMk id="13" creationId="{4BE996E8-192A-8FEE-7A29-9015412661EA}"/>
          </ac:grpSpMkLst>
        </pc:grpChg>
        <pc:grpChg chg="mod ord">
          <ac:chgData name="권 희진" userId="9b051ea7-b388-402d-a36a-4aa50e99f981" providerId="ADAL" clId="{CBCE0310-5522-4DDF-B7F0-8E48C651B2CC}" dt="2023-06-01T01:42:52.168" v="1294" actId="1076"/>
          <ac:grpSpMkLst>
            <pc:docMk/>
            <pc:sldMk cId="1448667978" sldId="1327"/>
            <ac:grpSpMk id="32" creationId="{160A1C08-C65B-1428-9811-0DA0029CB8E9}"/>
          </ac:grpSpMkLst>
        </pc:grpChg>
        <pc:grpChg chg="add mod ord">
          <ac:chgData name="권 희진" userId="9b051ea7-b388-402d-a36a-4aa50e99f981" providerId="ADAL" clId="{CBCE0310-5522-4DDF-B7F0-8E48C651B2CC}" dt="2023-06-05T04:57:10.654" v="6402" actId="167"/>
          <ac:grpSpMkLst>
            <pc:docMk/>
            <pc:sldMk cId="1448667978" sldId="1327"/>
            <ac:grpSpMk id="34" creationId="{4D33EBC5-6457-6D28-61CF-49BA4F955C1F}"/>
          </ac:grpSpMkLst>
        </pc:grpChg>
        <pc:grpChg chg="add del mod">
          <ac:chgData name="권 희진" userId="9b051ea7-b388-402d-a36a-4aa50e99f981" providerId="ADAL" clId="{CBCE0310-5522-4DDF-B7F0-8E48C651B2CC}" dt="2023-06-01T07:49:22.393" v="2625" actId="478"/>
          <ac:grpSpMkLst>
            <pc:docMk/>
            <pc:sldMk cId="1448667978" sldId="1327"/>
            <ac:grpSpMk id="57" creationId="{17AB4261-AE48-62D0-18BD-D045085E755D}"/>
          </ac:grpSpMkLst>
        </pc:grpChg>
        <pc:graphicFrameChg chg="mod">
          <ac:chgData name="권 희진" userId="9b051ea7-b388-402d-a36a-4aa50e99f981" providerId="ADAL" clId="{CBCE0310-5522-4DDF-B7F0-8E48C651B2CC}" dt="2023-06-01T01:41:55.177" v="1284" actId="1037"/>
          <ac:graphicFrameMkLst>
            <pc:docMk/>
            <pc:sldMk cId="1448667978" sldId="1327"/>
            <ac:graphicFrameMk id="27" creationId="{47D78516-7AAF-BB52-10EB-72683886E200}"/>
          </ac:graphicFrameMkLst>
        </pc:graphicFrameChg>
        <pc:graphicFrameChg chg="mod modGraphic">
          <ac:chgData name="권 희진" userId="9b051ea7-b388-402d-a36a-4aa50e99f981" providerId="ADAL" clId="{CBCE0310-5522-4DDF-B7F0-8E48C651B2CC}" dt="2023-06-07T07:14:42.648" v="10821" actId="2165"/>
          <ac:graphicFrameMkLst>
            <pc:docMk/>
            <pc:sldMk cId="1448667978" sldId="1327"/>
            <ac:graphicFrameMk id="33" creationId="{9F0DBD7B-DBC9-A9B0-C16B-D21F87550D02}"/>
          </ac:graphicFrameMkLst>
        </pc:graphicFrameChg>
        <pc:picChg chg="add del">
          <ac:chgData name="권 희진" userId="9b051ea7-b388-402d-a36a-4aa50e99f981" providerId="ADAL" clId="{CBCE0310-5522-4DDF-B7F0-8E48C651B2CC}" dt="2023-06-07T04:53:06.255" v="10707" actId="478"/>
          <ac:picMkLst>
            <pc:docMk/>
            <pc:sldMk cId="1448667978" sldId="1327"/>
            <ac:picMk id="12" creationId="{4CD6F102-A6C1-198C-C3CC-1CF7743945CF}"/>
          </ac:picMkLst>
        </pc:picChg>
        <pc:picChg chg="add mod">
          <ac:chgData name="권 희진" userId="9b051ea7-b388-402d-a36a-4aa50e99f981" providerId="ADAL" clId="{CBCE0310-5522-4DDF-B7F0-8E48C651B2CC}" dt="2023-06-07T07:13:45.535" v="10753" actId="1036"/>
          <ac:picMkLst>
            <pc:docMk/>
            <pc:sldMk cId="1448667978" sldId="1327"/>
            <ac:picMk id="13" creationId="{F02B86CA-84A7-B8F9-9C34-A8704062CC48}"/>
          </ac:picMkLst>
        </pc:picChg>
        <pc:picChg chg="add mod">
          <ac:chgData name="권 희진" userId="9b051ea7-b388-402d-a36a-4aa50e99f981" providerId="ADAL" clId="{CBCE0310-5522-4DDF-B7F0-8E48C651B2CC}" dt="2023-06-07T07:13:51.341" v="10755" actId="1076"/>
          <ac:picMkLst>
            <pc:docMk/>
            <pc:sldMk cId="1448667978" sldId="1327"/>
            <ac:picMk id="14" creationId="{0A502D86-D54F-7BF8-3462-332A4F64E653}"/>
          </ac:picMkLst>
        </pc:picChg>
        <pc:picChg chg="add mod">
          <ac:chgData name="권 희진" userId="9b051ea7-b388-402d-a36a-4aa50e99f981" providerId="ADAL" clId="{CBCE0310-5522-4DDF-B7F0-8E48C651B2CC}" dt="2023-06-07T07:35:59.705" v="10823" actId="1035"/>
          <ac:picMkLst>
            <pc:docMk/>
            <pc:sldMk cId="1448667978" sldId="1327"/>
            <ac:picMk id="17" creationId="{3C419167-405E-8AE5-84F8-B2EC430075E2}"/>
          </ac:picMkLst>
        </pc:picChg>
        <pc:picChg chg="mod ord">
          <ac:chgData name="권 희진" userId="9b051ea7-b388-402d-a36a-4aa50e99f981" providerId="ADAL" clId="{CBCE0310-5522-4DDF-B7F0-8E48C651B2CC}" dt="2023-06-01T01:42:52.168" v="1294" actId="1076"/>
          <ac:picMkLst>
            <pc:docMk/>
            <pc:sldMk cId="1448667978" sldId="1327"/>
            <ac:picMk id="24" creationId="{7DB64976-D943-718C-5939-8A29290BDC1A}"/>
          </ac:picMkLst>
        </pc:picChg>
        <pc:picChg chg="mod ord">
          <ac:chgData name="권 희진" userId="9b051ea7-b388-402d-a36a-4aa50e99f981" providerId="ADAL" clId="{CBCE0310-5522-4DDF-B7F0-8E48C651B2CC}" dt="2023-06-01T01:42:52.168" v="1294" actId="1076"/>
          <ac:picMkLst>
            <pc:docMk/>
            <pc:sldMk cId="1448667978" sldId="1327"/>
            <ac:picMk id="40" creationId="{DE35ACFC-B662-F49A-B3B5-A4A1EFF598F4}"/>
          </ac:picMkLst>
        </pc:picChg>
        <pc:picChg chg="mod ord">
          <ac:chgData name="권 희진" userId="9b051ea7-b388-402d-a36a-4aa50e99f981" providerId="ADAL" clId="{CBCE0310-5522-4DDF-B7F0-8E48C651B2CC}" dt="2023-06-01T01:42:52.168" v="1294" actId="1076"/>
          <ac:picMkLst>
            <pc:docMk/>
            <pc:sldMk cId="1448667978" sldId="1327"/>
            <ac:picMk id="52" creationId="{D9E741AC-06AF-C12D-74F9-EF02A71E81EA}"/>
          </ac:picMkLst>
        </pc:picChg>
        <pc:picChg chg="mod ord">
          <ac:chgData name="권 희진" userId="9b051ea7-b388-402d-a36a-4aa50e99f981" providerId="ADAL" clId="{CBCE0310-5522-4DDF-B7F0-8E48C651B2CC}" dt="2023-06-01T01:42:52.168" v="1294" actId="1076"/>
          <ac:picMkLst>
            <pc:docMk/>
            <pc:sldMk cId="1448667978" sldId="1327"/>
            <ac:picMk id="54" creationId="{0753D966-1C93-2BAA-0E5C-D117B60B0680}"/>
          </ac:picMkLst>
        </pc:picChg>
        <pc:picChg chg="mod ord">
          <ac:chgData name="권 희진" userId="9b051ea7-b388-402d-a36a-4aa50e99f981" providerId="ADAL" clId="{CBCE0310-5522-4DDF-B7F0-8E48C651B2CC}" dt="2023-06-01T01:42:52.168" v="1294" actId="1076"/>
          <ac:picMkLst>
            <pc:docMk/>
            <pc:sldMk cId="1448667978" sldId="1327"/>
            <ac:picMk id="56" creationId="{11FD116A-70C6-353A-7404-D53C6DFB108A}"/>
          </ac:picMkLst>
        </pc:picChg>
        <pc:picChg chg="add mod">
          <ac:chgData name="권 희진" userId="9b051ea7-b388-402d-a36a-4aa50e99f981" providerId="ADAL" clId="{CBCE0310-5522-4DDF-B7F0-8E48C651B2CC}" dt="2023-06-07T07:13:58.587" v="10758" actId="1076"/>
          <ac:picMkLst>
            <pc:docMk/>
            <pc:sldMk cId="1448667978" sldId="1327"/>
            <ac:picMk id="59" creationId="{C382E60A-A1F2-7AD5-4169-CB7A018F3EA0}"/>
          </ac:picMkLst>
        </pc:picChg>
        <pc:cxnChg chg="add del mod">
          <ac:chgData name="권 희진" userId="9b051ea7-b388-402d-a36a-4aa50e99f981" providerId="ADAL" clId="{CBCE0310-5522-4DDF-B7F0-8E48C651B2CC}" dt="2023-06-01T01:41:45.563" v="1275" actId="478"/>
          <ac:cxnSpMkLst>
            <pc:docMk/>
            <pc:sldMk cId="1448667978" sldId="1327"/>
            <ac:cxnSpMk id="12" creationId="{F3BA499C-C1CB-3C90-4BF6-C1AF98E83369}"/>
          </ac:cxnSpMkLst>
        </pc:cxnChg>
        <pc:cxnChg chg="mod ord">
          <ac:chgData name="권 희진" userId="9b051ea7-b388-402d-a36a-4aa50e99f981" providerId="ADAL" clId="{CBCE0310-5522-4DDF-B7F0-8E48C651B2CC}" dt="2023-06-01T01:42:52.168" v="1294" actId="1076"/>
          <ac:cxnSpMkLst>
            <pc:docMk/>
            <pc:sldMk cId="1448667978" sldId="1327"/>
            <ac:cxnSpMk id="46" creationId="{B9D2BBC3-5646-734C-43EE-EE36AC09C17F}"/>
          </ac:cxnSpMkLst>
        </pc:cxnChg>
        <pc:cxnChg chg="add mod">
          <ac:chgData name="권 희진" userId="9b051ea7-b388-402d-a36a-4aa50e99f981" providerId="ADAL" clId="{CBCE0310-5522-4DDF-B7F0-8E48C651B2CC}" dt="2023-06-01T01:41:45.766" v="1276"/>
          <ac:cxnSpMkLst>
            <pc:docMk/>
            <pc:sldMk cId="1448667978" sldId="1327"/>
            <ac:cxnSpMk id="47" creationId="{F95D3176-C06D-2AAE-93B2-9C309FD74FBE}"/>
          </ac:cxnSpMkLst>
        </pc:cxnChg>
        <pc:cxnChg chg="mod ord">
          <ac:chgData name="권 희진" userId="9b051ea7-b388-402d-a36a-4aa50e99f981" providerId="ADAL" clId="{CBCE0310-5522-4DDF-B7F0-8E48C651B2CC}" dt="2023-06-01T01:42:52.168" v="1294" actId="1076"/>
          <ac:cxnSpMkLst>
            <pc:docMk/>
            <pc:sldMk cId="1448667978" sldId="1327"/>
            <ac:cxnSpMk id="48" creationId="{6BB13592-630C-5A1F-1CFE-0494F7F8ECCE}"/>
          </ac:cxnSpMkLst>
        </pc:cxnChg>
        <pc:cxnChg chg="mod ord">
          <ac:chgData name="권 희진" userId="9b051ea7-b388-402d-a36a-4aa50e99f981" providerId="ADAL" clId="{CBCE0310-5522-4DDF-B7F0-8E48C651B2CC}" dt="2023-06-01T01:42:52.168" v="1294" actId="1076"/>
          <ac:cxnSpMkLst>
            <pc:docMk/>
            <pc:sldMk cId="1448667978" sldId="1327"/>
            <ac:cxnSpMk id="49" creationId="{BAC5E6F6-79DE-5754-FE65-10D380F26579}"/>
          </ac:cxnSpMkLst>
        </pc:cxnChg>
      </pc:sldChg>
      <pc:sldChg chg="addSp delSp modSp mod ord">
        <pc:chgData name="권 희진" userId="9b051ea7-b388-402d-a36a-4aa50e99f981" providerId="ADAL" clId="{CBCE0310-5522-4DDF-B7F0-8E48C651B2CC}" dt="2023-06-09T08:39:46.561" v="11973" actId="20577"/>
        <pc:sldMkLst>
          <pc:docMk/>
          <pc:sldMk cId="2461490696" sldId="1328"/>
        </pc:sldMkLst>
        <pc:spChg chg="add mod">
          <ac:chgData name="권 희진" userId="9b051ea7-b388-402d-a36a-4aa50e99f981" providerId="ADAL" clId="{CBCE0310-5522-4DDF-B7F0-8E48C651B2CC}" dt="2023-06-07T01:14:29.706" v="10699" actId="20577"/>
          <ac:spMkLst>
            <pc:docMk/>
            <pc:sldMk cId="2461490696" sldId="1328"/>
            <ac:spMk id="2" creationId="{D59A1262-F229-8D2E-8914-44BC4069C0B7}"/>
          </ac:spMkLst>
        </pc:spChg>
        <pc:spChg chg="mod">
          <ac:chgData name="권 희진" userId="9b051ea7-b388-402d-a36a-4aa50e99f981" providerId="ADAL" clId="{CBCE0310-5522-4DDF-B7F0-8E48C651B2CC}" dt="2023-06-07T08:06:15.801" v="10890" actId="1076"/>
          <ac:spMkLst>
            <pc:docMk/>
            <pc:sldMk cId="2461490696" sldId="1328"/>
            <ac:spMk id="6" creationId="{53E15A6B-A492-AE57-CCE9-113A36AA077C}"/>
          </ac:spMkLst>
        </pc:spChg>
        <pc:spChg chg="mod">
          <ac:chgData name="권 희진" userId="9b051ea7-b388-402d-a36a-4aa50e99f981" providerId="ADAL" clId="{CBCE0310-5522-4DDF-B7F0-8E48C651B2CC}" dt="2023-06-07T08:06:15.801" v="10890" actId="1076"/>
          <ac:spMkLst>
            <pc:docMk/>
            <pc:sldMk cId="2461490696" sldId="1328"/>
            <ac:spMk id="7" creationId="{714EF519-7E37-0A2F-46F7-1B0875E645E4}"/>
          </ac:spMkLst>
        </pc:spChg>
        <pc:spChg chg="del mod">
          <ac:chgData name="권 희진" userId="9b051ea7-b388-402d-a36a-4aa50e99f981" providerId="ADAL" clId="{CBCE0310-5522-4DDF-B7F0-8E48C651B2CC}" dt="2023-06-07T08:04:32.224" v="10862" actId="478"/>
          <ac:spMkLst>
            <pc:docMk/>
            <pc:sldMk cId="2461490696" sldId="1328"/>
            <ac:spMk id="8" creationId="{38C3F49C-13A7-827C-8E40-0EBBCE697FD1}"/>
          </ac:spMkLst>
        </pc:spChg>
        <pc:spChg chg="add mod">
          <ac:chgData name="권 희진" userId="9b051ea7-b388-402d-a36a-4aa50e99f981" providerId="ADAL" clId="{CBCE0310-5522-4DDF-B7F0-8E48C651B2CC}" dt="2023-06-09T08:24:19.623" v="11397" actId="1076"/>
          <ac:spMkLst>
            <pc:docMk/>
            <pc:sldMk cId="2461490696" sldId="1328"/>
            <ac:spMk id="8" creationId="{CBF38CC1-DA0E-1EF3-9D73-29E518CFCFF6}"/>
          </ac:spMkLst>
        </pc:spChg>
        <pc:spChg chg="mod">
          <ac:chgData name="권 희진" userId="9b051ea7-b388-402d-a36a-4aa50e99f981" providerId="ADAL" clId="{CBCE0310-5522-4DDF-B7F0-8E48C651B2CC}" dt="2023-06-01T01:58:45.738" v="1738" actId="20577"/>
          <ac:spMkLst>
            <pc:docMk/>
            <pc:sldMk cId="2461490696" sldId="1328"/>
            <ac:spMk id="9" creationId="{28328388-8AEC-E74F-C696-F57D7421226F}"/>
          </ac:spMkLst>
        </pc:spChg>
        <pc:spChg chg="add del mod">
          <ac:chgData name="권 희진" userId="9b051ea7-b388-402d-a36a-4aa50e99f981" providerId="ADAL" clId="{CBCE0310-5522-4DDF-B7F0-8E48C651B2CC}" dt="2023-06-01T01:54:48.039" v="1671" actId="478"/>
          <ac:spMkLst>
            <pc:docMk/>
            <pc:sldMk cId="2461490696" sldId="1328"/>
            <ac:spMk id="10" creationId="{66D8EC26-4050-0B86-C62B-87286184E8A8}"/>
          </ac:spMkLst>
        </pc:spChg>
        <pc:spChg chg="add del mod">
          <ac:chgData name="권 희진" userId="9b051ea7-b388-402d-a36a-4aa50e99f981" providerId="ADAL" clId="{CBCE0310-5522-4DDF-B7F0-8E48C651B2CC}" dt="2023-06-05T01:30:58.223" v="5628" actId="478"/>
          <ac:spMkLst>
            <pc:docMk/>
            <pc:sldMk cId="2461490696" sldId="1328"/>
            <ac:spMk id="10" creationId="{71CB47C5-8A0C-5C82-DC5E-DCE83598429B}"/>
          </ac:spMkLst>
        </pc:spChg>
        <pc:spChg chg="add mod">
          <ac:chgData name="권 희진" userId="9b051ea7-b388-402d-a36a-4aa50e99f981" providerId="ADAL" clId="{CBCE0310-5522-4DDF-B7F0-8E48C651B2CC}" dt="2023-06-07T08:13:55.444" v="11313" actId="14100"/>
          <ac:spMkLst>
            <pc:docMk/>
            <pc:sldMk cId="2461490696" sldId="1328"/>
            <ac:spMk id="10" creationId="{C1B7FC1D-5711-6712-113A-D323C8AA713B}"/>
          </ac:spMkLst>
        </pc:spChg>
        <pc:spChg chg="del mod">
          <ac:chgData name="권 희진" userId="9b051ea7-b388-402d-a36a-4aa50e99f981" providerId="ADAL" clId="{CBCE0310-5522-4DDF-B7F0-8E48C651B2CC}" dt="2023-06-07T08:04:32.224" v="10862" actId="478"/>
          <ac:spMkLst>
            <pc:docMk/>
            <pc:sldMk cId="2461490696" sldId="1328"/>
            <ac:spMk id="11" creationId="{B502178E-D4D2-C194-A61B-E0C9CEFA086A}"/>
          </ac:spMkLst>
        </pc:spChg>
        <pc:spChg chg="add mod">
          <ac:chgData name="권 희진" userId="9b051ea7-b388-402d-a36a-4aa50e99f981" providerId="ADAL" clId="{CBCE0310-5522-4DDF-B7F0-8E48C651B2CC}" dt="2023-06-09T08:24:24.212" v="11399" actId="20577"/>
          <ac:spMkLst>
            <pc:docMk/>
            <pc:sldMk cId="2461490696" sldId="1328"/>
            <ac:spMk id="11" creationId="{C4EB3003-D88A-E83B-C3E4-66BFAAED653C}"/>
          </ac:spMkLst>
        </pc:spChg>
        <pc:spChg chg="add mod">
          <ac:chgData name="권 희진" userId="9b051ea7-b388-402d-a36a-4aa50e99f981" providerId="ADAL" clId="{CBCE0310-5522-4DDF-B7F0-8E48C651B2CC}" dt="2023-06-09T08:38:35.952" v="11800" actId="1076"/>
          <ac:spMkLst>
            <pc:docMk/>
            <pc:sldMk cId="2461490696" sldId="1328"/>
            <ac:spMk id="12" creationId="{A9E214EF-0E03-949B-4ECD-9DAC278A36D5}"/>
          </ac:spMkLst>
        </pc:spChg>
        <pc:spChg chg="del mod">
          <ac:chgData name="권 희진" userId="9b051ea7-b388-402d-a36a-4aa50e99f981" providerId="ADAL" clId="{CBCE0310-5522-4DDF-B7F0-8E48C651B2CC}" dt="2023-06-07T08:04:32.224" v="10862" actId="478"/>
          <ac:spMkLst>
            <pc:docMk/>
            <pc:sldMk cId="2461490696" sldId="1328"/>
            <ac:spMk id="12" creationId="{D6551A99-030E-9EE8-FD58-64679D22AA34}"/>
          </ac:spMkLst>
        </pc:spChg>
        <pc:spChg chg="add mod">
          <ac:chgData name="권 희진" userId="9b051ea7-b388-402d-a36a-4aa50e99f981" providerId="ADAL" clId="{CBCE0310-5522-4DDF-B7F0-8E48C651B2CC}" dt="2023-06-09T08:38:45.734" v="11806" actId="20577"/>
          <ac:spMkLst>
            <pc:docMk/>
            <pc:sldMk cId="2461490696" sldId="1328"/>
            <ac:spMk id="13" creationId="{73FC5346-8021-F355-4A15-65E02D20B116}"/>
          </ac:spMkLst>
        </pc:spChg>
        <pc:spChg chg="del mod">
          <ac:chgData name="권 희진" userId="9b051ea7-b388-402d-a36a-4aa50e99f981" providerId="ADAL" clId="{CBCE0310-5522-4DDF-B7F0-8E48C651B2CC}" dt="2023-06-07T08:04:32.224" v="10862" actId="478"/>
          <ac:spMkLst>
            <pc:docMk/>
            <pc:sldMk cId="2461490696" sldId="1328"/>
            <ac:spMk id="13" creationId="{A5021D73-1409-AC67-0999-FE726F636E6B}"/>
          </ac:spMkLst>
        </pc:spChg>
        <pc:spChg chg="del mod">
          <ac:chgData name="권 희진" userId="9b051ea7-b388-402d-a36a-4aa50e99f981" providerId="ADAL" clId="{CBCE0310-5522-4DDF-B7F0-8E48C651B2CC}" dt="2023-06-07T08:04:32.224" v="10862" actId="478"/>
          <ac:spMkLst>
            <pc:docMk/>
            <pc:sldMk cId="2461490696" sldId="1328"/>
            <ac:spMk id="14" creationId="{BCBE65E3-B67B-B28B-DABD-B70305697133}"/>
          </ac:spMkLst>
        </pc:spChg>
        <pc:spChg chg="add mod">
          <ac:chgData name="권 희진" userId="9b051ea7-b388-402d-a36a-4aa50e99f981" providerId="ADAL" clId="{CBCE0310-5522-4DDF-B7F0-8E48C651B2CC}" dt="2023-06-09T08:38:40.110" v="11802" actId="1076"/>
          <ac:spMkLst>
            <pc:docMk/>
            <pc:sldMk cId="2461490696" sldId="1328"/>
            <ac:spMk id="14" creationId="{E123CECE-B417-946A-DEB2-B7DE444618FE}"/>
          </ac:spMkLst>
        </pc:spChg>
        <pc:spChg chg="del mod">
          <ac:chgData name="권 희진" userId="9b051ea7-b388-402d-a36a-4aa50e99f981" providerId="ADAL" clId="{CBCE0310-5522-4DDF-B7F0-8E48C651B2CC}" dt="2023-06-07T08:04:32.224" v="10862" actId="478"/>
          <ac:spMkLst>
            <pc:docMk/>
            <pc:sldMk cId="2461490696" sldId="1328"/>
            <ac:spMk id="15" creationId="{23640FDA-AE00-4661-E4A3-73D42208F81D}"/>
          </ac:spMkLst>
        </pc:spChg>
        <pc:spChg chg="add mod">
          <ac:chgData name="권 희진" userId="9b051ea7-b388-402d-a36a-4aa50e99f981" providerId="ADAL" clId="{CBCE0310-5522-4DDF-B7F0-8E48C651B2CC}" dt="2023-06-09T08:38:51.173" v="11810" actId="27636"/>
          <ac:spMkLst>
            <pc:docMk/>
            <pc:sldMk cId="2461490696" sldId="1328"/>
            <ac:spMk id="15" creationId="{497945D0-2BFF-8B3A-49BF-75524EA8A450}"/>
          </ac:spMkLst>
        </pc:spChg>
        <pc:spChg chg="del mod">
          <ac:chgData name="권 희진" userId="9b051ea7-b388-402d-a36a-4aa50e99f981" providerId="ADAL" clId="{CBCE0310-5522-4DDF-B7F0-8E48C651B2CC}" dt="2023-06-07T08:04:32.224" v="10862" actId="478"/>
          <ac:spMkLst>
            <pc:docMk/>
            <pc:sldMk cId="2461490696" sldId="1328"/>
            <ac:spMk id="16" creationId="{5439A060-E708-8FB5-6321-04A9FC0312D1}"/>
          </ac:spMkLst>
        </pc:spChg>
        <pc:spChg chg="del mod">
          <ac:chgData name="권 희진" userId="9b051ea7-b388-402d-a36a-4aa50e99f981" providerId="ADAL" clId="{CBCE0310-5522-4DDF-B7F0-8E48C651B2CC}" dt="2023-06-07T08:04:32.224" v="10862" actId="478"/>
          <ac:spMkLst>
            <pc:docMk/>
            <pc:sldMk cId="2461490696" sldId="1328"/>
            <ac:spMk id="17" creationId="{D428F64C-D9C8-89CB-E5BF-D481FC91C675}"/>
          </ac:spMkLst>
        </pc:spChg>
        <pc:spChg chg="del mod">
          <ac:chgData name="권 희진" userId="9b051ea7-b388-402d-a36a-4aa50e99f981" providerId="ADAL" clId="{CBCE0310-5522-4DDF-B7F0-8E48C651B2CC}" dt="2023-06-07T08:04:32.224" v="10862" actId="478"/>
          <ac:spMkLst>
            <pc:docMk/>
            <pc:sldMk cId="2461490696" sldId="1328"/>
            <ac:spMk id="19" creationId="{1748EE6B-1DE4-62B6-8F5B-FE253BE397F4}"/>
          </ac:spMkLst>
        </pc:spChg>
        <pc:spChg chg="del mod">
          <ac:chgData name="권 희진" userId="9b051ea7-b388-402d-a36a-4aa50e99f981" providerId="ADAL" clId="{CBCE0310-5522-4DDF-B7F0-8E48C651B2CC}" dt="2023-06-07T08:04:32.224" v="10862" actId="478"/>
          <ac:spMkLst>
            <pc:docMk/>
            <pc:sldMk cId="2461490696" sldId="1328"/>
            <ac:spMk id="20" creationId="{A127932C-3BA6-C19D-B612-6089460FB1E9}"/>
          </ac:spMkLst>
        </pc:spChg>
        <pc:spChg chg="mod">
          <ac:chgData name="권 희진" userId="9b051ea7-b388-402d-a36a-4aa50e99f981" providerId="ADAL" clId="{CBCE0310-5522-4DDF-B7F0-8E48C651B2CC}" dt="2023-05-30T05:50:29.911" v="285" actId="1076"/>
          <ac:spMkLst>
            <pc:docMk/>
            <pc:sldMk cId="2461490696" sldId="1328"/>
            <ac:spMk id="21" creationId="{4B27D691-8C65-817F-A1D9-39C16810DA7B}"/>
          </ac:spMkLst>
        </pc:spChg>
        <pc:spChg chg="add del mod">
          <ac:chgData name="권 희진" userId="9b051ea7-b388-402d-a36a-4aa50e99f981" providerId="ADAL" clId="{CBCE0310-5522-4DDF-B7F0-8E48C651B2CC}" dt="2023-06-05T01:30:58.223" v="5628" actId="478"/>
          <ac:spMkLst>
            <pc:docMk/>
            <pc:sldMk cId="2461490696" sldId="1328"/>
            <ac:spMk id="24" creationId="{2F4B4D96-67D2-EDD3-88FC-6D127CCEC151}"/>
          </ac:spMkLst>
        </pc:spChg>
        <pc:spChg chg="del">
          <ac:chgData name="권 희진" userId="9b051ea7-b388-402d-a36a-4aa50e99f981" providerId="ADAL" clId="{CBCE0310-5522-4DDF-B7F0-8E48C651B2CC}" dt="2023-06-01T01:54:48.039" v="1671" actId="478"/>
          <ac:spMkLst>
            <pc:docMk/>
            <pc:sldMk cId="2461490696" sldId="1328"/>
            <ac:spMk id="24" creationId="{680880FB-CA4B-D80E-6F73-0E24937D39C9}"/>
          </ac:spMkLst>
        </pc:spChg>
        <pc:spChg chg="add mod">
          <ac:chgData name="권 희진" userId="9b051ea7-b388-402d-a36a-4aa50e99f981" providerId="ADAL" clId="{CBCE0310-5522-4DDF-B7F0-8E48C651B2CC}" dt="2023-06-07T08:26:17.354" v="11394" actId="1038"/>
          <ac:spMkLst>
            <pc:docMk/>
            <pc:sldMk cId="2461490696" sldId="1328"/>
            <ac:spMk id="24" creationId="{C1D59B1F-BB1B-89AB-EAE5-FF4928CB6BEB}"/>
          </ac:spMkLst>
        </pc:spChg>
        <pc:spChg chg="add mod">
          <ac:chgData name="권 희진" userId="9b051ea7-b388-402d-a36a-4aa50e99f981" providerId="ADAL" clId="{CBCE0310-5522-4DDF-B7F0-8E48C651B2CC}" dt="2023-06-07T08:26:17.354" v="11394" actId="1038"/>
          <ac:spMkLst>
            <pc:docMk/>
            <pc:sldMk cId="2461490696" sldId="1328"/>
            <ac:spMk id="25" creationId="{53DC9D30-1DBE-06D5-5574-0D792E01FBD4}"/>
          </ac:spMkLst>
        </pc:spChg>
        <pc:spChg chg="del">
          <ac:chgData name="권 희진" userId="9b051ea7-b388-402d-a36a-4aa50e99f981" providerId="ADAL" clId="{CBCE0310-5522-4DDF-B7F0-8E48C651B2CC}" dt="2023-06-01T01:54:48.039" v="1671" actId="478"/>
          <ac:spMkLst>
            <pc:docMk/>
            <pc:sldMk cId="2461490696" sldId="1328"/>
            <ac:spMk id="25" creationId="{80AFEBBA-40AF-0ED5-C26D-4A4C259A9A21}"/>
          </ac:spMkLst>
        </pc:spChg>
        <pc:spChg chg="add del mod">
          <ac:chgData name="권 희진" userId="9b051ea7-b388-402d-a36a-4aa50e99f981" providerId="ADAL" clId="{CBCE0310-5522-4DDF-B7F0-8E48C651B2CC}" dt="2023-06-07T08:12:20.321" v="11270" actId="478"/>
          <ac:spMkLst>
            <pc:docMk/>
            <pc:sldMk cId="2461490696" sldId="1328"/>
            <ac:spMk id="26" creationId="{6C34EF6E-D1ED-F471-BD61-81CC565FAF17}"/>
          </ac:spMkLst>
        </pc:spChg>
        <pc:spChg chg="del">
          <ac:chgData name="권 희진" userId="9b051ea7-b388-402d-a36a-4aa50e99f981" providerId="ADAL" clId="{CBCE0310-5522-4DDF-B7F0-8E48C651B2CC}" dt="2023-06-01T01:54:48.039" v="1671" actId="478"/>
          <ac:spMkLst>
            <pc:docMk/>
            <pc:sldMk cId="2461490696" sldId="1328"/>
            <ac:spMk id="26" creationId="{A8F6789C-93CF-3EDE-ADC3-B8F617066CF6}"/>
          </ac:spMkLst>
        </pc:spChg>
        <pc:spChg chg="del">
          <ac:chgData name="권 희진" userId="9b051ea7-b388-402d-a36a-4aa50e99f981" providerId="ADAL" clId="{CBCE0310-5522-4DDF-B7F0-8E48C651B2CC}" dt="2023-06-01T01:54:48.039" v="1671" actId="478"/>
          <ac:spMkLst>
            <pc:docMk/>
            <pc:sldMk cId="2461490696" sldId="1328"/>
            <ac:spMk id="27" creationId="{EC944FB8-6D45-5F2B-9208-D1C999FA9B13}"/>
          </ac:spMkLst>
        </pc:spChg>
        <pc:spChg chg="mod">
          <ac:chgData name="권 희진" userId="9b051ea7-b388-402d-a36a-4aa50e99f981" providerId="ADAL" clId="{CBCE0310-5522-4DDF-B7F0-8E48C651B2CC}" dt="2023-06-07T08:06:15.801" v="10890" actId="1076"/>
          <ac:spMkLst>
            <pc:docMk/>
            <pc:sldMk cId="2461490696" sldId="1328"/>
            <ac:spMk id="28" creationId="{52C9784B-BC0F-26AF-EE1F-DE55BDD8B073}"/>
          </ac:spMkLst>
        </pc:spChg>
        <pc:spChg chg="mod">
          <ac:chgData name="권 희진" userId="9b051ea7-b388-402d-a36a-4aa50e99f981" providerId="ADAL" clId="{CBCE0310-5522-4DDF-B7F0-8E48C651B2CC}" dt="2023-06-01T01:59:21.750" v="1757" actId="20577"/>
          <ac:spMkLst>
            <pc:docMk/>
            <pc:sldMk cId="2461490696" sldId="1328"/>
            <ac:spMk id="35" creationId="{9B07BF50-AC77-E211-8A50-C5F1FECFA14D}"/>
          </ac:spMkLst>
        </pc:spChg>
        <pc:spChg chg="mod">
          <ac:chgData name="권 희진" userId="9b051ea7-b388-402d-a36a-4aa50e99f981" providerId="ADAL" clId="{CBCE0310-5522-4DDF-B7F0-8E48C651B2CC}" dt="2023-05-30T05:49:59.339" v="265" actId="20577"/>
          <ac:spMkLst>
            <pc:docMk/>
            <pc:sldMk cId="2461490696" sldId="1328"/>
            <ac:spMk id="37" creationId="{772D3CA5-E95C-69A1-FE83-0B57BB231919}"/>
          </ac:spMkLst>
        </pc:spChg>
        <pc:spChg chg="mod">
          <ac:chgData name="권 희진" userId="9b051ea7-b388-402d-a36a-4aa50e99f981" providerId="ADAL" clId="{CBCE0310-5522-4DDF-B7F0-8E48C651B2CC}" dt="2023-05-30T05:50:03.851" v="279" actId="20577"/>
          <ac:spMkLst>
            <pc:docMk/>
            <pc:sldMk cId="2461490696" sldId="1328"/>
            <ac:spMk id="39" creationId="{EEC210A6-2FAC-FD03-7D9A-3C97B25B4740}"/>
          </ac:spMkLst>
        </pc:spChg>
        <pc:spChg chg="mod">
          <ac:chgData name="권 희진" userId="9b051ea7-b388-402d-a36a-4aa50e99f981" providerId="ADAL" clId="{CBCE0310-5522-4DDF-B7F0-8E48C651B2CC}" dt="2023-06-07T08:06:15.801" v="10890" actId="1076"/>
          <ac:spMkLst>
            <pc:docMk/>
            <pc:sldMk cId="2461490696" sldId="1328"/>
            <ac:spMk id="41" creationId="{307F0E59-A163-B317-9E33-E954839F4C09}"/>
          </ac:spMkLst>
        </pc:spChg>
        <pc:spChg chg="mod">
          <ac:chgData name="권 희진" userId="9b051ea7-b388-402d-a36a-4aa50e99f981" providerId="ADAL" clId="{CBCE0310-5522-4DDF-B7F0-8E48C651B2CC}" dt="2023-05-30T05:50:34.018" v="286" actId="1076"/>
          <ac:spMkLst>
            <pc:docMk/>
            <pc:sldMk cId="2461490696" sldId="1328"/>
            <ac:spMk id="42" creationId="{D7632767-3A71-7724-A8CC-AE6548257F78}"/>
          </ac:spMkLst>
        </pc:spChg>
        <pc:spChg chg="add del mod">
          <ac:chgData name="권 희진" userId="9b051ea7-b388-402d-a36a-4aa50e99f981" providerId="ADAL" clId="{CBCE0310-5522-4DDF-B7F0-8E48C651B2CC}" dt="2023-06-07T08:12:20.321" v="11270" actId="478"/>
          <ac:spMkLst>
            <pc:docMk/>
            <pc:sldMk cId="2461490696" sldId="1328"/>
            <ac:spMk id="44" creationId="{359077E7-110D-CEBF-C16E-850CD3B96E01}"/>
          </ac:spMkLst>
        </pc:spChg>
        <pc:spChg chg="add del mod">
          <ac:chgData name="권 희진" userId="9b051ea7-b388-402d-a36a-4aa50e99f981" providerId="ADAL" clId="{CBCE0310-5522-4DDF-B7F0-8E48C651B2CC}" dt="2023-06-01T01:54:56.052" v="1672" actId="478"/>
          <ac:spMkLst>
            <pc:docMk/>
            <pc:sldMk cId="2461490696" sldId="1328"/>
            <ac:spMk id="44" creationId="{C89D2276-EED0-7435-4A42-7AB899272138}"/>
          </ac:spMkLst>
        </pc:spChg>
        <pc:spChg chg="mod">
          <ac:chgData name="권 희진" userId="9b051ea7-b388-402d-a36a-4aa50e99f981" providerId="ADAL" clId="{CBCE0310-5522-4DDF-B7F0-8E48C651B2CC}" dt="2023-06-01T02:05:30.156" v="1903" actId="20577"/>
          <ac:spMkLst>
            <pc:docMk/>
            <pc:sldMk cId="2461490696" sldId="1328"/>
            <ac:spMk id="45" creationId="{BB55B09B-DEC5-3B78-B158-57D67FF178D1}"/>
          </ac:spMkLst>
        </pc:spChg>
        <pc:spChg chg="add mod">
          <ac:chgData name="권 희진" userId="9b051ea7-b388-402d-a36a-4aa50e99f981" providerId="ADAL" clId="{CBCE0310-5522-4DDF-B7F0-8E48C651B2CC}" dt="2023-06-01T01:49:22.003" v="1324"/>
          <ac:spMkLst>
            <pc:docMk/>
            <pc:sldMk cId="2461490696" sldId="1328"/>
            <ac:spMk id="47" creationId="{E2F8F235-9356-D7A0-432D-547A3ED3E7B7}"/>
          </ac:spMkLst>
        </pc:spChg>
        <pc:spChg chg="add mod">
          <ac:chgData name="권 희진" userId="9b051ea7-b388-402d-a36a-4aa50e99f981" providerId="ADAL" clId="{CBCE0310-5522-4DDF-B7F0-8E48C651B2CC}" dt="2023-06-01T01:49:51.889" v="1327" actId="1076"/>
          <ac:spMkLst>
            <pc:docMk/>
            <pc:sldMk cId="2461490696" sldId="1328"/>
            <ac:spMk id="49" creationId="{E8712321-06FB-4A3B-0AEA-5B14864570FA}"/>
          </ac:spMkLst>
        </pc:spChg>
        <pc:spChg chg="add mod">
          <ac:chgData name="권 희진" userId="9b051ea7-b388-402d-a36a-4aa50e99f981" providerId="ADAL" clId="{CBCE0310-5522-4DDF-B7F0-8E48C651B2CC}" dt="2023-06-07T08:07:19.951" v="10898" actId="20577"/>
          <ac:spMkLst>
            <pc:docMk/>
            <pc:sldMk cId="2461490696" sldId="1328"/>
            <ac:spMk id="50" creationId="{167082E1-4F6E-62EB-5F95-81D0775DC0EA}"/>
          </ac:spMkLst>
        </pc:spChg>
        <pc:spChg chg="add mod">
          <ac:chgData name="권 희진" userId="9b051ea7-b388-402d-a36a-4aa50e99f981" providerId="ADAL" clId="{CBCE0310-5522-4DDF-B7F0-8E48C651B2CC}" dt="2023-06-07T08:07:32.829" v="10901" actId="20577"/>
          <ac:spMkLst>
            <pc:docMk/>
            <pc:sldMk cId="2461490696" sldId="1328"/>
            <ac:spMk id="51" creationId="{CB4BBEB6-5B35-FB9D-9516-7C6BA9979172}"/>
          </ac:spMkLst>
        </pc:spChg>
        <pc:spChg chg="add mod ord">
          <ac:chgData name="권 희진" userId="9b051ea7-b388-402d-a36a-4aa50e99f981" providerId="ADAL" clId="{CBCE0310-5522-4DDF-B7F0-8E48C651B2CC}" dt="2023-06-07T08:07:21.194" v="10899" actId="20577"/>
          <ac:spMkLst>
            <pc:docMk/>
            <pc:sldMk cId="2461490696" sldId="1328"/>
            <ac:spMk id="52" creationId="{BF0689F7-87BC-2977-4C04-8932845AD705}"/>
          </ac:spMkLst>
        </pc:spChg>
        <pc:spChg chg="add mod">
          <ac:chgData name="권 희진" userId="9b051ea7-b388-402d-a36a-4aa50e99f981" providerId="ADAL" clId="{CBCE0310-5522-4DDF-B7F0-8E48C651B2CC}" dt="2023-06-07T08:06:15.801" v="10890" actId="1076"/>
          <ac:spMkLst>
            <pc:docMk/>
            <pc:sldMk cId="2461490696" sldId="1328"/>
            <ac:spMk id="54" creationId="{77629597-95CC-A583-DD9D-624979CD7884}"/>
          </ac:spMkLst>
        </pc:spChg>
        <pc:spChg chg="add mod">
          <ac:chgData name="권 희진" userId="9b051ea7-b388-402d-a36a-4aa50e99f981" providerId="ADAL" clId="{CBCE0310-5522-4DDF-B7F0-8E48C651B2CC}" dt="2023-06-07T08:07:34.195" v="10902" actId="20577"/>
          <ac:spMkLst>
            <pc:docMk/>
            <pc:sldMk cId="2461490696" sldId="1328"/>
            <ac:spMk id="55" creationId="{BC02F7F8-4BB3-5852-676C-138E18461A2B}"/>
          </ac:spMkLst>
        </pc:spChg>
        <pc:spChg chg="add mod">
          <ac:chgData name="권 희진" userId="9b051ea7-b388-402d-a36a-4aa50e99f981" providerId="ADAL" clId="{CBCE0310-5522-4DDF-B7F0-8E48C651B2CC}" dt="2023-06-07T08:14:16.097" v="11318" actId="122"/>
          <ac:spMkLst>
            <pc:docMk/>
            <pc:sldMk cId="2461490696" sldId="1328"/>
            <ac:spMk id="56" creationId="{869C5D11-A71D-80DD-CADE-A135340F540B}"/>
          </ac:spMkLst>
        </pc:spChg>
        <pc:spChg chg="add del mod ord">
          <ac:chgData name="권 희진" userId="9b051ea7-b388-402d-a36a-4aa50e99f981" providerId="ADAL" clId="{CBCE0310-5522-4DDF-B7F0-8E48C651B2CC}" dt="2023-06-07T08:12:20.321" v="11270" actId="478"/>
          <ac:spMkLst>
            <pc:docMk/>
            <pc:sldMk cId="2461490696" sldId="1328"/>
            <ac:spMk id="57" creationId="{1DE7EFD7-23C4-05EB-70B7-EF109E7240D3}"/>
          </ac:spMkLst>
        </pc:spChg>
        <pc:spChg chg="add mod ord">
          <ac:chgData name="권 희진" userId="9b051ea7-b388-402d-a36a-4aa50e99f981" providerId="ADAL" clId="{CBCE0310-5522-4DDF-B7F0-8E48C651B2CC}" dt="2023-06-09T08:24:11.532" v="11395" actId="1076"/>
          <ac:spMkLst>
            <pc:docMk/>
            <pc:sldMk cId="2461490696" sldId="1328"/>
            <ac:spMk id="58" creationId="{0B7A04AB-0DEC-5549-9514-74798682D921}"/>
          </ac:spMkLst>
        </pc:spChg>
        <pc:spChg chg="add mod">
          <ac:chgData name="권 희진" userId="9b051ea7-b388-402d-a36a-4aa50e99f981" providerId="ADAL" clId="{CBCE0310-5522-4DDF-B7F0-8E48C651B2CC}" dt="2023-06-07T08:05:11.969" v="10889" actId="207"/>
          <ac:spMkLst>
            <pc:docMk/>
            <pc:sldMk cId="2461490696" sldId="1328"/>
            <ac:spMk id="59" creationId="{181F1536-F279-1024-B90A-178949E0EBC2}"/>
          </ac:spMkLst>
        </pc:spChg>
        <pc:spChg chg="add del mod">
          <ac:chgData name="권 희진" userId="9b051ea7-b388-402d-a36a-4aa50e99f981" providerId="ADAL" clId="{CBCE0310-5522-4DDF-B7F0-8E48C651B2CC}" dt="2023-06-05T04:35:05.319" v="6040" actId="478"/>
          <ac:spMkLst>
            <pc:docMk/>
            <pc:sldMk cId="2461490696" sldId="1328"/>
            <ac:spMk id="59" creationId="{8D18BF5A-9BB5-BC90-8738-FBF49342C5FE}"/>
          </ac:spMkLst>
        </pc:spChg>
        <pc:spChg chg="add del mod">
          <ac:chgData name="권 희진" userId="9b051ea7-b388-402d-a36a-4aa50e99f981" providerId="ADAL" clId="{CBCE0310-5522-4DDF-B7F0-8E48C651B2CC}" dt="2023-06-05T04:35:04.684" v="6039" actId="478"/>
          <ac:spMkLst>
            <pc:docMk/>
            <pc:sldMk cId="2461490696" sldId="1328"/>
            <ac:spMk id="60" creationId="{0551A182-4DED-27BC-D01C-5A5CA4F0F44D}"/>
          </ac:spMkLst>
        </pc:spChg>
        <pc:spChg chg="add mod">
          <ac:chgData name="권 희진" userId="9b051ea7-b388-402d-a36a-4aa50e99f981" providerId="ADAL" clId="{CBCE0310-5522-4DDF-B7F0-8E48C651B2CC}" dt="2023-06-07T08:07:45.285" v="10910" actId="20577"/>
          <ac:spMkLst>
            <pc:docMk/>
            <pc:sldMk cId="2461490696" sldId="1328"/>
            <ac:spMk id="60" creationId="{0C071AE4-B351-A728-9403-6178521953DD}"/>
          </ac:spMkLst>
        </pc:spChg>
        <pc:spChg chg="add del mod">
          <ac:chgData name="권 희진" userId="9b051ea7-b388-402d-a36a-4aa50e99f981" providerId="ADAL" clId="{CBCE0310-5522-4DDF-B7F0-8E48C651B2CC}" dt="2023-06-07T08:12:20.321" v="11270" actId="478"/>
          <ac:spMkLst>
            <pc:docMk/>
            <pc:sldMk cId="2461490696" sldId="1328"/>
            <ac:spMk id="61" creationId="{DD72AF82-397C-53A9-0F93-CEC1BC97D4C8}"/>
          </ac:spMkLst>
        </pc:spChg>
        <pc:spChg chg="add mod">
          <ac:chgData name="권 희진" userId="9b051ea7-b388-402d-a36a-4aa50e99f981" providerId="ADAL" clId="{CBCE0310-5522-4DDF-B7F0-8E48C651B2CC}" dt="2023-06-07T08:08:11.354" v="10934" actId="20577"/>
          <ac:spMkLst>
            <pc:docMk/>
            <pc:sldMk cId="2461490696" sldId="1328"/>
            <ac:spMk id="63" creationId="{CC9D8C60-AF95-2FD4-7023-A9DC270F69B0}"/>
          </ac:spMkLst>
        </pc:spChg>
        <pc:spChg chg="add mod ord">
          <ac:chgData name="권 희진" userId="9b051ea7-b388-402d-a36a-4aa50e99f981" providerId="ADAL" clId="{CBCE0310-5522-4DDF-B7F0-8E48C651B2CC}" dt="2023-06-07T08:07:16.836" v="10897" actId="20577"/>
          <ac:spMkLst>
            <pc:docMk/>
            <pc:sldMk cId="2461490696" sldId="1328"/>
            <ac:spMk id="65" creationId="{CFB88EA3-FB3E-8D06-8825-F7BFAB94DC8F}"/>
          </ac:spMkLst>
        </pc:spChg>
        <pc:spChg chg="add mod">
          <ac:chgData name="권 희진" userId="9b051ea7-b388-402d-a36a-4aa50e99f981" providerId="ADAL" clId="{CBCE0310-5522-4DDF-B7F0-8E48C651B2CC}" dt="2023-06-07T08:09:14.738" v="11016" actId="207"/>
          <ac:spMkLst>
            <pc:docMk/>
            <pc:sldMk cId="2461490696" sldId="1328"/>
            <ac:spMk id="66" creationId="{798086AC-8832-7BA8-8A1D-2554D869BD80}"/>
          </ac:spMkLst>
        </pc:spChg>
        <pc:spChg chg="add mod">
          <ac:chgData name="권 희진" userId="9b051ea7-b388-402d-a36a-4aa50e99f981" providerId="ADAL" clId="{CBCE0310-5522-4DDF-B7F0-8E48C651B2CC}" dt="2023-06-07T08:14:34.885" v="11320" actId="1076"/>
          <ac:spMkLst>
            <pc:docMk/>
            <pc:sldMk cId="2461490696" sldId="1328"/>
            <ac:spMk id="67" creationId="{0A4ADE15-074E-2334-7773-61BB0D8EDA7E}"/>
          </ac:spMkLst>
        </pc:spChg>
        <pc:spChg chg="add mod">
          <ac:chgData name="권 희진" userId="9b051ea7-b388-402d-a36a-4aa50e99f981" providerId="ADAL" clId="{CBCE0310-5522-4DDF-B7F0-8E48C651B2CC}" dt="2023-06-07T08:14:34.885" v="11320" actId="1076"/>
          <ac:spMkLst>
            <pc:docMk/>
            <pc:sldMk cId="2461490696" sldId="1328"/>
            <ac:spMk id="68" creationId="{B012F667-32BB-B68A-CFB0-4635F5769076}"/>
          </ac:spMkLst>
        </pc:spChg>
        <pc:spChg chg="add mod">
          <ac:chgData name="권 희진" userId="9b051ea7-b388-402d-a36a-4aa50e99f981" providerId="ADAL" clId="{CBCE0310-5522-4DDF-B7F0-8E48C651B2CC}" dt="2023-06-07T08:15:07.187" v="11342" actId="20577"/>
          <ac:spMkLst>
            <pc:docMk/>
            <pc:sldMk cId="2461490696" sldId="1328"/>
            <ac:spMk id="69" creationId="{0CD6C579-FAE7-DBE1-4601-F4BE4FF8F483}"/>
          </ac:spMkLst>
        </pc:spChg>
        <pc:graphicFrameChg chg="add del mod modGraphic">
          <ac:chgData name="권 희진" userId="9b051ea7-b388-402d-a36a-4aa50e99f981" providerId="ADAL" clId="{CBCE0310-5522-4DDF-B7F0-8E48C651B2CC}" dt="2023-06-09T08:39:46.561" v="11973" actId="20577"/>
          <ac:graphicFrameMkLst>
            <pc:docMk/>
            <pc:sldMk cId="2461490696" sldId="1328"/>
            <ac:graphicFrameMk id="33" creationId="{9F0DBD7B-DBC9-A9B0-C16B-D21F87550D02}"/>
          </ac:graphicFrameMkLst>
        </pc:graphicFrameChg>
        <pc:graphicFrameChg chg="mod modGraphic">
          <ac:chgData name="권 희진" userId="9b051ea7-b388-402d-a36a-4aa50e99f981" providerId="ADAL" clId="{CBCE0310-5522-4DDF-B7F0-8E48C651B2CC}" dt="2023-06-07T08:13:11.689" v="11312" actId="20577"/>
          <ac:graphicFrameMkLst>
            <pc:docMk/>
            <pc:sldMk cId="2461490696" sldId="1328"/>
            <ac:graphicFrameMk id="46" creationId="{0872204C-B36D-E26D-7ADF-F9FCF37476D1}"/>
          </ac:graphicFrameMkLst>
        </pc:graphicFrameChg>
        <pc:picChg chg="add del mod">
          <ac:chgData name="권 희진" userId="9b051ea7-b388-402d-a36a-4aa50e99f981" providerId="ADAL" clId="{CBCE0310-5522-4DDF-B7F0-8E48C651B2CC}" dt="2023-06-07T08:12:20.321" v="11270" actId="478"/>
          <ac:picMkLst>
            <pc:docMk/>
            <pc:sldMk cId="2461490696" sldId="1328"/>
            <ac:picMk id="27" creationId="{F5B590E1-AA4B-308D-9F6D-091D3742E32F}"/>
          </ac:picMkLst>
        </pc:picChg>
        <pc:picChg chg="mod">
          <ac:chgData name="권 희진" userId="9b051ea7-b388-402d-a36a-4aa50e99f981" providerId="ADAL" clId="{CBCE0310-5522-4DDF-B7F0-8E48C651B2CC}" dt="2023-06-07T08:06:15.801" v="10890" actId="1076"/>
          <ac:picMkLst>
            <pc:docMk/>
            <pc:sldMk cId="2461490696" sldId="1328"/>
            <ac:picMk id="34" creationId="{5287CA4D-0DEA-E0E1-574C-66F038CA0BA6}"/>
          </ac:picMkLst>
        </pc:picChg>
        <pc:picChg chg="mod">
          <ac:chgData name="권 희진" userId="9b051ea7-b388-402d-a36a-4aa50e99f981" providerId="ADAL" clId="{CBCE0310-5522-4DDF-B7F0-8E48C651B2CC}" dt="2023-06-07T08:06:15.801" v="10890" actId="1076"/>
          <ac:picMkLst>
            <pc:docMk/>
            <pc:sldMk cId="2461490696" sldId="1328"/>
            <ac:picMk id="43" creationId="{EBAF837D-7631-D333-CEC5-5BEB5684E44B}"/>
          </ac:picMkLst>
        </pc:picChg>
        <pc:picChg chg="add mod">
          <ac:chgData name="권 희진" userId="9b051ea7-b388-402d-a36a-4aa50e99f981" providerId="ADAL" clId="{CBCE0310-5522-4DDF-B7F0-8E48C651B2CC}" dt="2023-06-07T01:14:35.415" v="10701" actId="14100"/>
          <ac:picMkLst>
            <pc:docMk/>
            <pc:sldMk cId="2461490696" sldId="1328"/>
            <ac:picMk id="48" creationId="{1CB5D414-93B8-78A5-9E7F-2668EA98FBE3}"/>
          </ac:picMkLst>
        </pc:picChg>
        <pc:picChg chg="add mod">
          <ac:chgData name="권 희진" userId="9b051ea7-b388-402d-a36a-4aa50e99f981" providerId="ADAL" clId="{CBCE0310-5522-4DDF-B7F0-8E48C651B2CC}" dt="2023-06-01T01:49:22.003" v="1324"/>
          <ac:picMkLst>
            <pc:docMk/>
            <pc:sldMk cId="2461490696" sldId="1328"/>
            <ac:picMk id="48" creationId="{B1A34524-19EC-2C1E-FCAC-E3C19A67CEF5}"/>
          </ac:picMkLst>
        </pc:picChg>
        <pc:picChg chg="add del mod">
          <ac:chgData name="권 희진" userId="9b051ea7-b388-402d-a36a-4aa50e99f981" providerId="ADAL" clId="{CBCE0310-5522-4DDF-B7F0-8E48C651B2CC}" dt="2023-06-07T08:12:20.321" v="11270" actId="478"/>
          <ac:picMkLst>
            <pc:docMk/>
            <pc:sldMk cId="2461490696" sldId="1328"/>
            <ac:picMk id="62" creationId="{E25360E7-3F10-13CE-1316-BA39E765EC4A}"/>
          </ac:picMkLst>
        </pc:picChg>
        <pc:picChg chg="add mod">
          <ac:chgData name="권 희진" userId="9b051ea7-b388-402d-a36a-4aa50e99f981" providerId="ADAL" clId="{CBCE0310-5522-4DDF-B7F0-8E48C651B2CC}" dt="2023-06-07T08:07:03.888" v="10893" actId="1076"/>
          <ac:picMkLst>
            <pc:docMk/>
            <pc:sldMk cId="2461490696" sldId="1328"/>
            <ac:picMk id="64" creationId="{19897C26-2CFC-ACF4-F7C0-87FBC8485C92}"/>
          </ac:picMkLst>
        </pc:picChg>
      </pc:sldChg>
      <pc:sldChg chg="new del">
        <pc:chgData name="권 희진" userId="9b051ea7-b388-402d-a36a-4aa50e99f981" providerId="ADAL" clId="{CBCE0310-5522-4DDF-B7F0-8E48C651B2CC}" dt="2023-05-30T05:23:01.372" v="88" actId="680"/>
        <pc:sldMkLst>
          <pc:docMk/>
          <pc:sldMk cId="1576342304" sldId="1329"/>
        </pc:sldMkLst>
      </pc:sldChg>
      <pc:sldChg chg="addSp delSp modSp add mod ord">
        <pc:chgData name="권 희진" userId="9b051ea7-b388-402d-a36a-4aa50e99f981" providerId="ADAL" clId="{CBCE0310-5522-4DDF-B7F0-8E48C651B2CC}" dt="2023-06-07T00:50:08.875" v="10507" actId="20577"/>
        <pc:sldMkLst>
          <pc:docMk/>
          <pc:sldMk cId="2120811444" sldId="1329"/>
        </pc:sldMkLst>
        <pc:spChg chg="add mod">
          <ac:chgData name="권 희진" userId="9b051ea7-b388-402d-a36a-4aa50e99f981" providerId="ADAL" clId="{CBCE0310-5522-4DDF-B7F0-8E48C651B2CC}" dt="2023-06-07T00:42:07.214" v="10065" actId="20577"/>
          <ac:spMkLst>
            <pc:docMk/>
            <pc:sldMk cId="2120811444" sldId="1329"/>
            <ac:spMk id="2" creationId="{9B58C51F-8109-518F-A130-44FB5B4783E7}"/>
          </ac:spMkLst>
        </pc:spChg>
        <pc:spChg chg="del mod">
          <ac:chgData name="권 희진" userId="9b051ea7-b388-402d-a36a-4aa50e99f981" providerId="ADAL" clId="{CBCE0310-5522-4DDF-B7F0-8E48C651B2CC}" dt="2023-06-01T02:06:29.868" v="1986" actId="478"/>
          <ac:spMkLst>
            <pc:docMk/>
            <pc:sldMk cId="2120811444" sldId="1329"/>
            <ac:spMk id="2" creationId="{AE9F5E82-CD2A-0D14-9F20-E23DB20CF79E}"/>
          </ac:spMkLst>
        </pc:spChg>
        <pc:spChg chg="add mod">
          <ac:chgData name="권 희진" userId="9b051ea7-b388-402d-a36a-4aa50e99f981" providerId="ADAL" clId="{CBCE0310-5522-4DDF-B7F0-8E48C651B2CC}" dt="2023-06-07T00:42:13.316" v="10089" actId="20577"/>
          <ac:spMkLst>
            <pc:docMk/>
            <pc:sldMk cId="2120811444" sldId="1329"/>
            <ac:spMk id="5" creationId="{749ACADA-E530-7C8C-0632-9D37AE5A0F1C}"/>
          </ac:spMkLst>
        </pc:spChg>
        <pc:spChg chg="del">
          <ac:chgData name="권 희진" userId="9b051ea7-b388-402d-a36a-4aa50e99f981" providerId="ADAL" clId="{CBCE0310-5522-4DDF-B7F0-8E48C651B2CC}" dt="2023-06-01T00:34:06.841" v="906" actId="478"/>
          <ac:spMkLst>
            <pc:docMk/>
            <pc:sldMk cId="2120811444" sldId="1329"/>
            <ac:spMk id="5" creationId="{92C2614D-389B-4F8B-F058-093A74104217}"/>
          </ac:spMkLst>
        </pc:spChg>
        <pc:spChg chg="mod">
          <ac:chgData name="권 희진" userId="9b051ea7-b388-402d-a36a-4aa50e99f981" providerId="ADAL" clId="{CBCE0310-5522-4DDF-B7F0-8E48C651B2CC}" dt="2023-06-01T07:46:52.103" v="2605"/>
          <ac:spMkLst>
            <pc:docMk/>
            <pc:sldMk cId="2120811444" sldId="1329"/>
            <ac:spMk id="5" creationId="{B0092E8D-8273-6D96-FECF-688F74AC069E}"/>
          </ac:spMkLst>
        </pc:spChg>
        <pc:spChg chg="del">
          <ac:chgData name="권 희진" userId="9b051ea7-b388-402d-a36a-4aa50e99f981" providerId="ADAL" clId="{CBCE0310-5522-4DDF-B7F0-8E48C651B2CC}" dt="2023-06-01T00:34:06.841" v="906" actId="478"/>
          <ac:spMkLst>
            <pc:docMk/>
            <pc:sldMk cId="2120811444" sldId="1329"/>
            <ac:spMk id="6" creationId="{00E991F8-C627-720D-7D5E-A050364882ED}"/>
          </ac:spMkLst>
        </pc:spChg>
        <pc:spChg chg="mod">
          <ac:chgData name="권 희진" userId="9b051ea7-b388-402d-a36a-4aa50e99f981" providerId="ADAL" clId="{CBCE0310-5522-4DDF-B7F0-8E48C651B2CC}" dt="2023-06-01T07:47:04.918" v="2607" actId="207"/>
          <ac:spMkLst>
            <pc:docMk/>
            <pc:sldMk cId="2120811444" sldId="1329"/>
            <ac:spMk id="6" creationId="{55125920-DBDE-BAD5-56EE-6B64D78A9AE7}"/>
          </ac:spMkLst>
        </pc:spChg>
        <pc:spChg chg="add mod">
          <ac:chgData name="권 희진" userId="9b051ea7-b388-402d-a36a-4aa50e99f981" providerId="ADAL" clId="{CBCE0310-5522-4DDF-B7F0-8E48C651B2CC}" dt="2023-06-07T00:42:23.985" v="10094"/>
          <ac:spMkLst>
            <pc:docMk/>
            <pc:sldMk cId="2120811444" sldId="1329"/>
            <ac:spMk id="7" creationId="{8910453E-CC9D-CD74-2F57-81FD045DD9D4}"/>
          </ac:spMkLst>
        </pc:spChg>
        <pc:spChg chg="mod">
          <ac:chgData name="권 희진" userId="9b051ea7-b388-402d-a36a-4aa50e99f981" providerId="ADAL" clId="{CBCE0310-5522-4DDF-B7F0-8E48C651B2CC}" dt="2023-06-01T07:46:57.035" v="2606" actId="207"/>
          <ac:spMkLst>
            <pc:docMk/>
            <pc:sldMk cId="2120811444" sldId="1329"/>
            <ac:spMk id="7" creationId="{EC4BF467-DDEE-F930-00EB-71E4F049A95B}"/>
          </ac:spMkLst>
        </pc:spChg>
        <pc:spChg chg="del">
          <ac:chgData name="권 희진" userId="9b051ea7-b388-402d-a36a-4aa50e99f981" providerId="ADAL" clId="{CBCE0310-5522-4DDF-B7F0-8E48C651B2CC}" dt="2023-06-01T00:34:06.841" v="906" actId="478"/>
          <ac:spMkLst>
            <pc:docMk/>
            <pc:sldMk cId="2120811444" sldId="1329"/>
            <ac:spMk id="7" creationId="{F3934013-55E9-18ED-9244-962CCCF8AAE9}"/>
          </ac:spMkLst>
        </pc:spChg>
        <pc:spChg chg="del">
          <ac:chgData name="권 희진" userId="9b051ea7-b388-402d-a36a-4aa50e99f981" providerId="ADAL" clId="{CBCE0310-5522-4DDF-B7F0-8E48C651B2CC}" dt="2023-06-01T00:34:06.841" v="906" actId="478"/>
          <ac:spMkLst>
            <pc:docMk/>
            <pc:sldMk cId="2120811444" sldId="1329"/>
            <ac:spMk id="8" creationId="{22DE2E60-9BA2-CB0A-B979-86D39A294F35}"/>
          </ac:spMkLst>
        </pc:spChg>
        <pc:spChg chg="mod">
          <ac:chgData name="권 희진" userId="9b051ea7-b388-402d-a36a-4aa50e99f981" providerId="ADAL" clId="{CBCE0310-5522-4DDF-B7F0-8E48C651B2CC}" dt="2023-06-01T07:46:52.103" v="2605"/>
          <ac:spMkLst>
            <pc:docMk/>
            <pc:sldMk cId="2120811444" sldId="1329"/>
            <ac:spMk id="8" creationId="{86807E35-5A27-660A-2CA8-19BC6AEAEA64}"/>
          </ac:spMkLst>
        </pc:spChg>
        <pc:spChg chg="add mod">
          <ac:chgData name="권 희진" userId="9b051ea7-b388-402d-a36a-4aa50e99f981" providerId="ADAL" clId="{CBCE0310-5522-4DDF-B7F0-8E48C651B2CC}" dt="2023-06-07T00:42:17.016" v="10090"/>
          <ac:spMkLst>
            <pc:docMk/>
            <pc:sldMk cId="2120811444" sldId="1329"/>
            <ac:spMk id="9" creationId="{02124CED-355E-8CB5-955A-C82BBADB8253}"/>
          </ac:spMkLst>
        </pc:spChg>
        <pc:spChg chg="add del mod">
          <ac:chgData name="권 희진" userId="9b051ea7-b388-402d-a36a-4aa50e99f981" providerId="ADAL" clId="{CBCE0310-5522-4DDF-B7F0-8E48C651B2CC}" dt="2023-06-05T00:55:04.823" v="5494" actId="478"/>
          <ac:spMkLst>
            <pc:docMk/>
            <pc:sldMk cId="2120811444" sldId="1329"/>
            <ac:spMk id="9" creationId="{969F6E8B-E344-D9BB-5512-F01C9803F1C5}"/>
          </ac:spMkLst>
        </pc:spChg>
        <pc:spChg chg="add mod">
          <ac:chgData name="권 희진" userId="9b051ea7-b388-402d-a36a-4aa50e99f981" providerId="ADAL" clId="{CBCE0310-5522-4DDF-B7F0-8E48C651B2CC}" dt="2023-06-05T08:46:09.836" v="8484" actId="1076"/>
          <ac:spMkLst>
            <pc:docMk/>
            <pc:sldMk cId="2120811444" sldId="1329"/>
            <ac:spMk id="10" creationId="{20638A12-5D37-515B-2BAA-21AAF9F4D759}"/>
          </ac:spMkLst>
        </pc:spChg>
        <pc:spChg chg="mod">
          <ac:chgData name="권 희진" userId="9b051ea7-b388-402d-a36a-4aa50e99f981" providerId="ADAL" clId="{CBCE0310-5522-4DDF-B7F0-8E48C651B2CC}" dt="2023-06-01T01:16:47.877" v="1222"/>
          <ac:spMkLst>
            <pc:docMk/>
            <pc:sldMk cId="2120811444" sldId="1329"/>
            <ac:spMk id="10" creationId="{E77FBB37-EA61-BA65-40F6-8EE23E191644}"/>
          </ac:spMkLst>
        </pc:spChg>
        <pc:spChg chg="mod">
          <ac:chgData name="권 희진" userId="9b051ea7-b388-402d-a36a-4aa50e99f981" providerId="ADAL" clId="{CBCE0310-5522-4DDF-B7F0-8E48C651B2CC}" dt="2023-06-01T01:17:03.527" v="1225" actId="14100"/>
          <ac:spMkLst>
            <pc:docMk/>
            <pc:sldMk cId="2120811444" sldId="1329"/>
            <ac:spMk id="11" creationId="{B949D21E-AF79-EAD7-A3D4-FADA22A1281A}"/>
          </ac:spMkLst>
        </pc:spChg>
        <pc:spChg chg="add del mod">
          <ac:chgData name="권 희진" userId="9b051ea7-b388-402d-a36a-4aa50e99f981" providerId="ADAL" clId="{CBCE0310-5522-4DDF-B7F0-8E48C651B2CC}" dt="2023-06-05T08:46:07.517" v="8483" actId="478"/>
          <ac:spMkLst>
            <pc:docMk/>
            <pc:sldMk cId="2120811444" sldId="1329"/>
            <ac:spMk id="11" creationId="{D8EF95DF-F06A-6F4B-E6C6-ABFB547A301E}"/>
          </ac:spMkLst>
        </pc:spChg>
        <pc:spChg chg="add mod ord">
          <ac:chgData name="권 희진" userId="9b051ea7-b388-402d-a36a-4aa50e99f981" providerId="ADAL" clId="{CBCE0310-5522-4DDF-B7F0-8E48C651B2CC}" dt="2023-06-05T08:48:11.793" v="8622" actId="1076"/>
          <ac:spMkLst>
            <pc:docMk/>
            <pc:sldMk cId="2120811444" sldId="1329"/>
            <ac:spMk id="12" creationId="{F7810C15-70D6-40CD-DDA4-1CF1CD3E82FB}"/>
          </ac:spMkLst>
        </pc:spChg>
        <pc:spChg chg="mod">
          <ac:chgData name="권 희진" userId="9b051ea7-b388-402d-a36a-4aa50e99f981" providerId="ADAL" clId="{CBCE0310-5522-4DDF-B7F0-8E48C651B2CC}" dt="2023-06-01T01:17:17.010" v="1233" actId="1038"/>
          <ac:spMkLst>
            <pc:docMk/>
            <pc:sldMk cId="2120811444" sldId="1329"/>
            <ac:spMk id="13" creationId="{976C25BF-2EEB-B277-4EF1-3AAFF486035F}"/>
          </ac:spMkLst>
        </pc:spChg>
        <pc:spChg chg="add mod">
          <ac:chgData name="권 희진" userId="9b051ea7-b388-402d-a36a-4aa50e99f981" providerId="ADAL" clId="{CBCE0310-5522-4DDF-B7F0-8E48C651B2CC}" dt="2023-06-07T00:50:08.875" v="10507" actId="20577"/>
          <ac:spMkLst>
            <pc:docMk/>
            <pc:sldMk cId="2120811444" sldId="1329"/>
            <ac:spMk id="13" creationId="{DDDF88B9-CBEB-2636-5AB3-8046679BCF39}"/>
          </ac:spMkLst>
        </pc:spChg>
        <pc:spChg chg="del">
          <ac:chgData name="권 희진" userId="9b051ea7-b388-402d-a36a-4aa50e99f981" providerId="ADAL" clId="{CBCE0310-5522-4DDF-B7F0-8E48C651B2CC}" dt="2023-06-01T00:34:06.841" v="906" actId="478"/>
          <ac:spMkLst>
            <pc:docMk/>
            <pc:sldMk cId="2120811444" sldId="1329"/>
            <ac:spMk id="14" creationId="{551BCF7E-E232-1C74-0657-711E41E5072F}"/>
          </ac:spMkLst>
        </pc:spChg>
        <pc:spChg chg="add mod ord">
          <ac:chgData name="권 희진" userId="9b051ea7-b388-402d-a36a-4aa50e99f981" providerId="ADAL" clId="{CBCE0310-5522-4DDF-B7F0-8E48C651B2CC}" dt="2023-06-05T08:41:42.977" v="8400" actId="1076"/>
          <ac:spMkLst>
            <pc:docMk/>
            <pc:sldMk cId="2120811444" sldId="1329"/>
            <ac:spMk id="14" creationId="{D25A483B-70ED-11EA-D2D7-E88035D1A08B}"/>
          </ac:spMkLst>
        </pc:spChg>
        <pc:spChg chg="add mod ord">
          <ac:chgData name="권 희진" userId="9b051ea7-b388-402d-a36a-4aa50e99f981" providerId="ADAL" clId="{CBCE0310-5522-4DDF-B7F0-8E48C651B2CC}" dt="2023-06-05T08:41:42.977" v="8400" actId="1076"/>
          <ac:spMkLst>
            <pc:docMk/>
            <pc:sldMk cId="2120811444" sldId="1329"/>
            <ac:spMk id="15" creationId="{4B0EBFC7-8A62-069A-3C26-B9EEA21CFCEB}"/>
          </ac:spMkLst>
        </pc:spChg>
        <pc:spChg chg="mod">
          <ac:chgData name="권 희진" userId="9b051ea7-b388-402d-a36a-4aa50e99f981" providerId="ADAL" clId="{CBCE0310-5522-4DDF-B7F0-8E48C651B2CC}" dt="2023-06-01T01:16:52.761" v="1223" actId="207"/>
          <ac:spMkLst>
            <pc:docMk/>
            <pc:sldMk cId="2120811444" sldId="1329"/>
            <ac:spMk id="15" creationId="{93F94AF2-0C51-BDE8-C22D-E98E45C9837D}"/>
          </ac:spMkLst>
        </pc:spChg>
        <pc:spChg chg="add mod">
          <ac:chgData name="권 희진" userId="9b051ea7-b388-402d-a36a-4aa50e99f981" providerId="ADAL" clId="{CBCE0310-5522-4DDF-B7F0-8E48C651B2CC}" dt="2023-06-07T00:42:17.902" v="10091"/>
          <ac:spMkLst>
            <pc:docMk/>
            <pc:sldMk cId="2120811444" sldId="1329"/>
            <ac:spMk id="17" creationId="{265D214B-75CD-7834-1E3E-1BF961FC931F}"/>
          </ac:spMkLst>
        </pc:spChg>
        <pc:spChg chg="add del mod">
          <ac:chgData name="권 희진" userId="9b051ea7-b388-402d-a36a-4aa50e99f981" providerId="ADAL" clId="{CBCE0310-5522-4DDF-B7F0-8E48C651B2CC}" dt="2023-06-05T08:42:09.656" v="8405" actId="478"/>
          <ac:spMkLst>
            <pc:docMk/>
            <pc:sldMk cId="2120811444" sldId="1329"/>
            <ac:spMk id="17" creationId="{3ACD3C49-F4C5-6DA3-608C-B1569859F6F3}"/>
          </ac:spMkLst>
        </pc:spChg>
        <pc:spChg chg="mod">
          <ac:chgData name="권 희진" userId="9b051ea7-b388-402d-a36a-4aa50e99f981" providerId="ADAL" clId="{CBCE0310-5522-4DDF-B7F0-8E48C651B2CC}" dt="2023-06-01T01:16:47.877" v="1222"/>
          <ac:spMkLst>
            <pc:docMk/>
            <pc:sldMk cId="2120811444" sldId="1329"/>
            <ac:spMk id="17" creationId="{AF41987E-8CE5-DB86-02F8-73C4E15659B1}"/>
          </ac:spMkLst>
        </pc:spChg>
        <pc:spChg chg="add del mod">
          <ac:chgData name="권 희진" userId="9b051ea7-b388-402d-a36a-4aa50e99f981" providerId="ADAL" clId="{CBCE0310-5522-4DDF-B7F0-8E48C651B2CC}" dt="2023-06-05T01:04:29.415" v="5501" actId="478"/>
          <ac:spMkLst>
            <pc:docMk/>
            <pc:sldMk cId="2120811444" sldId="1329"/>
            <ac:spMk id="18" creationId="{0A4A917B-5B6D-D801-F527-F6CBF4CF617F}"/>
          </ac:spMkLst>
        </pc:spChg>
        <pc:spChg chg="add del mod">
          <ac:chgData name="권 희진" userId="9b051ea7-b388-402d-a36a-4aa50e99f981" providerId="ADAL" clId="{CBCE0310-5522-4DDF-B7F0-8E48C651B2CC}" dt="2023-06-05T01:04:29.415" v="5501" actId="478"/>
          <ac:spMkLst>
            <pc:docMk/>
            <pc:sldMk cId="2120811444" sldId="1329"/>
            <ac:spMk id="19" creationId="{0FE66507-BBF4-CC41-2ECF-07A1011DCFE2}"/>
          </ac:spMkLst>
        </pc:spChg>
        <pc:spChg chg="add mod">
          <ac:chgData name="권 희진" userId="9b051ea7-b388-402d-a36a-4aa50e99f981" providerId="ADAL" clId="{CBCE0310-5522-4DDF-B7F0-8E48C651B2CC}" dt="2023-06-07T00:42:25.444" v="10095"/>
          <ac:spMkLst>
            <pc:docMk/>
            <pc:sldMk cId="2120811444" sldId="1329"/>
            <ac:spMk id="19" creationId="{6CDE7BFF-DE09-1199-714B-3A0DE62913F3}"/>
          </ac:spMkLst>
        </pc:spChg>
        <pc:spChg chg="add mod">
          <ac:chgData name="권 희진" userId="9b051ea7-b388-402d-a36a-4aa50e99f981" providerId="ADAL" clId="{CBCE0310-5522-4DDF-B7F0-8E48C651B2CC}" dt="2023-06-07T00:42:19.290" v="10092"/>
          <ac:spMkLst>
            <pc:docMk/>
            <pc:sldMk cId="2120811444" sldId="1329"/>
            <ac:spMk id="23" creationId="{C0E3970A-B30D-32DF-6D7E-F3D6FA552EDA}"/>
          </ac:spMkLst>
        </pc:spChg>
        <pc:spChg chg="add mod">
          <ac:chgData name="권 희진" userId="9b051ea7-b388-402d-a36a-4aa50e99f981" providerId="ADAL" clId="{CBCE0310-5522-4DDF-B7F0-8E48C651B2CC}" dt="2023-06-07T00:42:26.354" v="10096"/>
          <ac:spMkLst>
            <pc:docMk/>
            <pc:sldMk cId="2120811444" sldId="1329"/>
            <ac:spMk id="25" creationId="{2319FC39-13FE-F1BF-A66D-F12AB31264C5}"/>
          </ac:spMkLst>
        </pc:spChg>
        <pc:spChg chg="add mod">
          <ac:chgData name="권 희진" userId="9b051ea7-b388-402d-a36a-4aa50e99f981" providerId="ADAL" clId="{CBCE0310-5522-4DDF-B7F0-8E48C651B2CC}" dt="2023-06-07T00:42:46.232" v="10112" actId="20577"/>
          <ac:spMkLst>
            <pc:docMk/>
            <pc:sldMk cId="2120811444" sldId="1329"/>
            <ac:spMk id="27" creationId="{615153FB-25FF-678D-0A50-AB39CD157E35}"/>
          </ac:spMkLst>
        </pc:spChg>
        <pc:spChg chg="add mod">
          <ac:chgData name="권 희진" userId="9b051ea7-b388-402d-a36a-4aa50e99f981" providerId="ADAL" clId="{CBCE0310-5522-4DDF-B7F0-8E48C651B2CC}" dt="2023-06-07T00:42:52.331" v="10131" actId="20577"/>
          <ac:spMkLst>
            <pc:docMk/>
            <pc:sldMk cId="2120811444" sldId="1329"/>
            <ac:spMk id="29" creationId="{18002256-0156-2CC1-3F2A-5CD794BE8E3B}"/>
          </ac:spMkLst>
        </pc:spChg>
        <pc:spChg chg="add del mod">
          <ac:chgData name="권 희진" userId="9b051ea7-b388-402d-a36a-4aa50e99f981" providerId="ADAL" clId="{CBCE0310-5522-4DDF-B7F0-8E48C651B2CC}" dt="2023-06-07T00:45:07.038" v="10200" actId="478"/>
          <ac:spMkLst>
            <pc:docMk/>
            <pc:sldMk cId="2120811444" sldId="1329"/>
            <ac:spMk id="31" creationId="{160EA5BF-9EE3-4D7A-B99A-863EAF515131}"/>
          </ac:spMkLst>
        </pc:spChg>
        <pc:spChg chg="add mod">
          <ac:chgData name="권 희진" userId="9b051ea7-b388-402d-a36a-4aa50e99f981" providerId="ADAL" clId="{CBCE0310-5522-4DDF-B7F0-8E48C651B2CC}" dt="2023-06-07T00:48:17.855" v="10441" actId="20577"/>
          <ac:spMkLst>
            <pc:docMk/>
            <pc:sldMk cId="2120811444" sldId="1329"/>
            <ac:spMk id="32" creationId="{F1F25518-A4EF-E6FF-BE49-6D4827CB8F03}"/>
          </ac:spMkLst>
        </pc:spChg>
        <pc:spChg chg="add mod">
          <ac:chgData name="권 희진" userId="9b051ea7-b388-402d-a36a-4aa50e99f981" providerId="ADAL" clId="{CBCE0310-5522-4DDF-B7F0-8E48C651B2CC}" dt="2023-06-07T00:45:01.744" v="10198" actId="14100"/>
          <ac:spMkLst>
            <pc:docMk/>
            <pc:sldMk cId="2120811444" sldId="1329"/>
            <ac:spMk id="34" creationId="{A6B97296-DDA0-3A9C-7A8B-AEC4785D47C1}"/>
          </ac:spMkLst>
        </pc:spChg>
        <pc:spChg chg="add mod">
          <ac:chgData name="권 희진" userId="9b051ea7-b388-402d-a36a-4aa50e99f981" providerId="ADAL" clId="{CBCE0310-5522-4DDF-B7F0-8E48C651B2CC}" dt="2023-06-07T00:46:33.101" v="10288" actId="20577"/>
          <ac:spMkLst>
            <pc:docMk/>
            <pc:sldMk cId="2120811444" sldId="1329"/>
            <ac:spMk id="35" creationId="{DD08EB5E-8AA4-A255-C432-EB07F24DF5BB}"/>
          </ac:spMkLst>
        </pc:spChg>
        <pc:spChg chg="add mod">
          <ac:chgData name="권 희진" userId="9b051ea7-b388-402d-a36a-4aa50e99f981" providerId="ADAL" clId="{CBCE0310-5522-4DDF-B7F0-8E48C651B2CC}" dt="2023-06-07T00:48:06.299" v="10440" actId="20577"/>
          <ac:spMkLst>
            <pc:docMk/>
            <pc:sldMk cId="2120811444" sldId="1329"/>
            <ac:spMk id="36" creationId="{612E8BE5-10C9-F670-4DEE-3022B6E6A79B}"/>
          </ac:spMkLst>
        </pc:spChg>
        <pc:spChg chg="add del mod ord">
          <ac:chgData name="권 희진" userId="9b051ea7-b388-402d-a36a-4aa50e99f981" providerId="ADAL" clId="{CBCE0310-5522-4DDF-B7F0-8E48C651B2CC}" dt="2023-06-07T00:42:36.486" v="10098" actId="478"/>
          <ac:spMkLst>
            <pc:docMk/>
            <pc:sldMk cId="2120811444" sldId="1329"/>
            <ac:spMk id="40" creationId="{1FD135F2-C230-E8BE-7F22-E0564533F0D1}"/>
          </ac:spMkLst>
        </pc:spChg>
        <pc:spChg chg="del">
          <ac:chgData name="권 희진" userId="9b051ea7-b388-402d-a36a-4aa50e99f981" providerId="ADAL" clId="{CBCE0310-5522-4DDF-B7F0-8E48C651B2CC}" dt="2023-06-01T00:34:06.841" v="906" actId="478"/>
          <ac:spMkLst>
            <pc:docMk/>
            <pc:sldMk cId="2120811444" sldId="1329"/>
            <ac:spMk id="40" creationId="{9A72D0AD-1153-C911-0D5A-8DCEE6AA764D}"/>
          </ac:spMkLst>
        </pc:spChg>
        <pc:spChg chg="add del mod">
          <ac:chgData name="권 희진" userId="9b051ea7-b388-402d-a36a-4aa50e99f981" providerId="ADAL" clId="{CBCE0310-5522-4DDF-B7F0-8E48C651B2CC}" dt="2023-06-05T01:04:29.415" v="5501" actId="478"/>
          <ac:spMkLst>
            <pc:docMk/>
            <pc:sldMk cId="2120811444" sldId="1329"/>
            <ac:spMk id="44" creationId="{72A52943-98E9-FA92-4655-DA219786F561}"/>
          </ac:spMkLst>
        </pc:spChg>
        <pc:spChg chg="add del mod">
          <ac:chgData name="권 희진" userId="9b051ea7-b388-402d-a36a-4aa50e99f981" providerId="ADAL" clId="{CBCE0310-5522-4DDF-B7F0-8E48C651B2CC}" dt="2023-06-05T01:04:29.415" v="5501" actId="478"/>
          <ac:spMkLst>
            <pc:docMk/>
            <pc:sldMk cId="2120811444" sldId="1329"/>
            <ac:spMk id="45" creationId="{955BFDDB-8792-5D86-1713-D57D72B6BFBF}"/>
          </ac:spMkLst>
        </pc:spChg>
        <pc:spChg chg="add mod">
          <ac:chgData name="권 희진" userId="9b051ea7-b388-402d-a36a-4aa50e99f981" providerId="ADAL" clId="{CBCE0310-5522-4DDF-B7F0-8E48C651B2CC}" dt="2023-06-05T04:57:30.976" v="6432" actId="20577"/>
          <ac:spMkLst>
            <pc:docMk/>
            <pc:sldMk cId="2120811444" sldId="1329"/>
            <ac:spMk id="47" creationId="{52A3A9D0-ED4E-B74B-752C-DD4AEEB69793}"/>
          </ac:spMkLst>
        </pc:spChg>
        <pc:spChg chg="add mod">
          <ac:chgData name="권 희진" userId="9b051ea7-b388-402d-a36a-4aa50e99f981" providerId="ADAL" clId="{CBCE0310-5522-4DDF-B7F0-8E48C651B2CC}" dt="2023-06-05T08:43:50.721" v="8461" actId="20577"/>
          <ac:spMkLst>
            <pc:docMk/>
            <pc:sldMk cId="2120811444" sldId="1329"/>
            <ac:spMk id="48" creationId="{23430FBC-8211-F7A9-D921-21224E40F80F}"/>
          </ac:spMkLst>
        </pc:spChg>
        <pc:spChg chg="add mod">
          <ac:chgData name="권 희진" userId="9b051ea7-b388-402d-a36a-4aa50e99f981" providerId="ADAL" clId="{CBCE0310-5522-4DDF-B7F0-8E48C651B2CC}" dt="2023-06-05T08:41:42.977" v="8400" actId="1076"/>
          <ac:spMkLst>
            <pc:docMk/>
            <pc:sldMk cId="2120811444" sldId="1329"/>
            <ac:spMk id="49" creationId="{CBED0D7B-3DEE-D874-7002-15360724DB63}"/>
          </ac:spMkLst>
        </pc:spChg>
        <pc:spChg chg="add del mod">
          <ac:chgData name="권 희진" userId="9b051ea7-b388-402d-a36a-4aa50e99f981" providerId="ADAL" clId="{CBCE0310-5522-4DDF-B7F0-8E48C651B2CC}" dt="2023-06-05T01:12:43.177" v="5507" actId="478"/>
          <ac:spMkLst>
            <pc:docMk/>
            <pc:sldMk cId="2120811444" sldId="1329"/>
            <ac:spMk id="50" creationId="{44D47413-7971-3FCB-B5EB-A8DDE9F1D70A}"/>
          </ac:spMkLst>
        </pc:spChg>
        <pc:spChg chg="add mod">
          <ac:chgData name="권 희진" userId="9b051ea7-b388-402d-a36a-4aa50e99f981" providerId="ADAL" clId="{CBCE0310-5522-4DDF-B7F0-8E48C651B2CC}" dt="2023-06-05T08:41:42.977" v="8400" actId="1076"/>
          <ac:spMkLst>
            <pc:docMk/>
            <pc:sldMk cId="2120811444" sldId="1329"/>
            <ac:spMk id="51" creationId="{7090DA1D-66AF-DAF6-39B4-3679E4506F9A}"/>
          </ac:spMkLst>
        </pc:spChg>
        <pc:spChg chg="add del mod">
          <ac:chgData name="권 희진" userId="9b051ea7-b388-402d-a36a-4aa50e99f981" providerId="ADAL" clId="{CBCE0310-5522-4DDF-B7F0-8E48C651B2CC}" dt="2023-06-05T01:12:43.177" v="5507" actId="478"/>
          <ac:spMkLst>
            <pc:docMk/>
            <pc:sldMk cId="2120811444" sldId="1329"/>
            <ac:spMk id="52" creationId="{7DB0E900-6444-9760-8225-128006378D09}"/>
          </ac:spMkLst>
        </pc:spChg>
        <pc:spChg chg="add del mod">
          <ac:chgData name="권 희진" userId="9b051ea7-b388-402d-a36a-4aa50e99f981" providerId="ADAL" clId="{CBCE0310-5522-4DDF-B7F0-8E48C651B2CC}" dt="2023-06-05T01:12:43.177" v="5507" actId="478"/>
          <ac:spMkLst>
            <pc:docMk/>
            <pc:sldMk cId="2120811444" sldId="1329"/>
            <ac:spMk id="53" creationId="{F5BFD0E2-2A47-6A09-8087-185E4F072E24}"/>
          </ac:spMkLst>
        </pc:spChg>
        <pc:spChg chg="add del mod">
          <ac:chgData name="권 희진" userId="9b051ea7-b388-402d-a36a-4aa50e99f981" providerId="ADAL" clId="{CBCE0310-5522-4DDF-B7F0-8E48C651B2CC}" dt="2023-06-05T01:12:43.177" v="5507" actId="478"/>
          <ac:spMkLst>
            <pc:docMk/>
            <pc:sldMk cId="2120811444" sldId="1329"/>
            <ac:spMk id="54" creationId="{35A1ED94-6940-4CF3-EC02-7C4D500F11F5}"/>
          </ac:spMkLst>
        </pc:spChg>
        <pc:spChg chg="add del mod">
          <ac:chgData name="권 희진" userId="9b051ea7-b388-402d-a36a-4aa50e99f981" providerId="ADAL" clId="{CBCE0310-5522-4DDF-B7F0-8E48C651B2CC}" dt="2023-06-05T01:12:43.177" v="5507" actId="478"/>
          <ac:spMkLst>
            <pc:docMk/>
            <pc:sldMk cId="2120811444" sldId="1329"/>
            <ac:spMk id="55" creationId="{94F4830F-20BC-D7CB-A4A7-20CBA6FBCCEB}"/>
          </ac:spMkLst>
        </pc:spChg>
        <pc:spChg chg="add del mod">
          <ac:chgData name="권 희진" userId="9b051ea7-b388-402d-a36a-4aa50e99f981" providerId="ADAL" clId="{CBCE0310-5522-4DDF-B7F0-8E48C651B2CC}" dt="2023-06-05T01:12:43.177" v="5507" actId="478"/>
          <ac:spMkLst>
            <pc:docMk/>
            <pc:sldMk cId="2120811444" sldId="1329"/>
            <ac:spMk id="56" creationId="{3DFAD1A5-42F5-B408-886D-98BEB1B19229}"/>
          </ac:spMkLst>
        </pc:spChg>
        <pc:spChg chg="add del mod">
          <ac:chgData name="권 희진" userId="9b051ea7-b388-402d-a36a-4aa50e99f981" providerId="ADAL" clId="{CBCE0310-5522-4DDF-B7F0-8E48C651B2CC}" dt="2023-06-05T01:12:43.177" v="5507" actId="478"/>
          <ac:spMkLst>
            <pc:docMk/>
            <pc:sldMk cId="2120811444" sldId="1329"/>
            <ac:spMk id="58" creationId="{3070EB2D-0843-914A-82FD-149BCAE77ED9}"/>
          </ac:spMkLst>
        </pc:spChg>
        <pc:spChg chg="del mod">
          <ac:chgData name="권 희진" userId="9b051ea7-b388-402d-a36a-4aa50e99f981" providerId="ADAL" clId="{CBCE0310-5522-4DDF-B7F0-8E48C651B2CC}" dt="2023-06-01T01:16:47.661" v="1221" actId="478"/>
          <ac:spMkLst>
            <pc:docMk/>
            <pc:sldMk cId="2120811444" sldId="1329"/>
            <ac:spMk id="58" creationId="{89F3FC8F-7E5F-31A3-511F-87C8311D8600}"/>
          </ac:spMkLst>
        </pc:spChg>
        <pc:spChg chg="add del mod">
          <ac:chgData name="권 희진" userId="9b051ea7-b388-402d-a36a-4aa50e99f981" providerId="ADAL" clId="{CBCE0310-5522-4DDF-B7F0-8E48C651B2CC}" dt="2023-06-05T01:12:43.177" v="5507" actId="478"/>
          <ac:spMkLst>
            <pc:docMk/>
            <pc:sldMk cId="2120811444" sldId="1329"/>
            <ac:spMk id="60" creationId="{BEA1DBAF-13B6-B588-0E47-A46EE43A6EA4}"/>
          </ac:spMkLst>
        </pc:spChg>
        <pc:spChg chg="add del mod">
          <ac:chgData name="권 희진" userId="9b051ea7-b388-402d-a36a-4aa50e99f981" providerId="ADAL" clId="{CBCE0310-5522-4DDF-B7F0-8E48C651B2CC}" dt="2023-06-05T01:12:43.177" v="5507" actId="478"/>
          <ac:spMkLst>
            <pc:docMk/>
            <pc:sldMk cId="2120811444" sldId="1329"/>
            <ac:spMk id="62" creationId="{1F26DDA8-0682-06F5-8449-06F6434E08E8}"/>
          </ac:spMkLst>
        </pc:spChg>
        <pc:spChg chg="add del mod">
          <ac:chgData name="권 희진" userId="9b051ea7-b388-402d-a36a-4aa50e99f981" providerId="ADAL" clId="{CBCE0310-5522-4DDF-B7F0-8E48C651B2CC}" dt="2023-06-05T01:12:43.177" v="5507" actId="478"/>
          <ac:spMkLst>
            <pc:docMk/>
            <pc:sldMk cId="2120811444" sldId="1329"/>
            <ac:spMk id="64" creationId="{D3CD0C5F-7CD3-5777-FB9B-04DC75623572}"/>
          </ac:spMkLst>
        </pc:spChg>
        <pc:spChg chg="add del mod">
          <ac:chgData name="권 희진" userId="9b051ea7-b388-402d-a36a-4aa50e99f981" providerId="ADAL" clId="{CBCE0310-5522-4DDF-B7F0-8E48C651B2CC}" dt="2023-06-05T01:12:43.177" v="5507" actId="478"/>
          <ac:spMkLst>
            <pc:docMk/>
            <pc:sldMk cId="2120811444" sldId="1329"/>
            <ac:spMk id="66" creationId="{00263DC3-BD7A-5330-30C2-FE039D10F0AE}"/>
          </ac:spMkLst>
        </pc:spChg>
        <pc:spChg chg="add del mod">
          <ac:chgData name="권 희진" userId="9b051ea7-b388-402d-a36a-4aa50e99f981" providerId="ADAL" clId="{CBCE0310-5522-4DDF-B7F0-8E48C651B2CC}" dt="2023-06-05T01:12:43.177" v="5507" actId="478"/>
          <ac:spMkLst>
            <pc:docMk/>
            <pc:sldMk cId="2120811444" sldId="1329"/>
            <ac:spMk id="67" creationId="{E0290DFA-1EFA-8C0D-6A4F-E813FCFD4A63}"/>
          </ac:spMkLst>
        </pc:spChg>
        <pc:spChg chg="add del mod">
          <ac:chgData name="권 희진" userId="9b051ea7-b388-402d-a36a-4aa50e99f981" providerId="ADAL" clId="{CBCE0310-5522-4DDF-B7F0-8E48C651B2CC}" dt="2023-06-05T01:12:43.177" v="5507" actId="478"/>
          <ac:spMkLst>
            <pc:docMk/>
            <pc:sldMk cId="2120811444" sldId="1329"/>
            <ac:spMk id="68" creationId="{A9A391C2-CE69-D455-31A1-0242781F4148}"/>
          </ac:spMkLst>
        </pc:spChg>
        <pc:spChg chg="add del mod">
          <ac:chgData name="권 희진" userId="9b051ea7-b388-402d-a36a-4aa50e99f981" providerId="ADAL" clId="{CBCE0310-5522-4DDF-B7F0-8E48C651B2CC}" dt="2023-06-05T01:12:43.177" v="5507" actId="478"/>
          <ac:spMkLst>
            <pc:docMk/>
            <pc:sldMk cId="2120811444" sldId="1329"/>
            <ac:spMk id="69" creationId="{9F4028B6-6BC4-1D18-216F-20ADF8339548}"/>
          </ac:spMkLst>
        </pc:spChg>
        <pc:spChg chg="add del mod">
          <ac:chgData name="권 희진" userId="9b051ea7-b388-402d-a36a-4aa50e99f981" providerId="ADAL" clId="{CBCE0310-5522-4DDF-B7F0-8E48C651B2CC}" dt="2023-06-05T01:12:43.177" v="5507" actId="478"/>
          <ac:spMkLst>
            <pc:docMk/>
            <pc:sldMk cId="2120811444" sldId="1329"/>
            <ac:spMk id="70" creationId="{313BFAB0-F685-77EA-84EC-57B3E57A99F8}"/>
          </ac:spMkLst>
        </pc:spChg>
        <pc:spChg chg="add del mod">
          <ac:chgData name="권 희진" userId="9b051ea7-b388-402d-a36a-4aa50e99f981" providerId="ADAL" clId="{CBCE0310-5522-4DDF-B7F0-8E48C651B2CC}" dt="2023-06-05T01:12:43.177" v="5507" actId="478"/>
          <ac:spMkLst>
            <pc:docMk/>
            <pc:sldMk cId="2120811444" sldId="1329"/>
            <ac:spMk id="71" creationId="{30B07D4C-056C-8BC1-59DC-792187849C36}"/>
          </ac:spMkLst>
        </pc:spChg>
        <pc:spChg chg="add del mod">
          <ac:chgData name="권 희진" userId="9b051ea7-b388-402d-a36a-4aa50e99f981" providerId="ADAL" clId="{CBCE0310-5522-4DDF-B7F0-8E48C651B2CC}" dt="2023-06-05T01:12:43.177" v="5507" actId="478"/>
          <ac:spMkLst>
            <pc:docMk/>
            <pc:sldMk cId="2120811444" sldId="1329"/>
            <ac:spMk id="72" creationId="{CAF1A1D3-62DC-0946-DD1B-C2D8B0EA7DB2}"/>
          </ac:spMkLst>
        </pc:spChg>
        <pc:spChg chg="add del mod">
          <ac:chgData name="권 희진" userId="9b051ea7-b388-402d-a36a-4aa50e99f981" providerId="ADAL" clId="{CBCE0310-5522-4DDF-B7F0-8E48C651B2CC}" dt="2023-06-05T01:12:59.856" v="5512" actId="478"/>
          <ac:spMkLst>
            <pc:docMk/>
            <pc:sldMk cId="2120811444" sldId="1329"/>
            <ac:spMk id="73" creationId="{45BFB712-7FE6-8DEB-FD00-557A9D18E85D}"/>
          </ac:spMkLst>
        </pc:spChg>
        <pc:spChg chg="add mod">
          <ac:chgData name="권 희진" userId="9b051ea7-b388-402d-a36a-4aa50e99f981" providerId="ADAL" clId="{CBCE0310-5522-4DDF-B7F0-8E48C651B2CC}" dt="2023-06-05T08:41:42.977" v="8400" actId="1076"/>
          <ac:spMkLst>
            <pc:docMk/>
            <pc:sldMk cId="2120811444" sldId="1329"/>
            <ac:spMk id="74" creationId="{C642609C-66F7-9D3B-826C-1C60C3BBB2E2}"/>
          </ac:spMkLst>
        </pc:spChg>
        <pc:spChg chg="add mod">
          <ac:chgData name="권 희진" userId="9b051ea7-b388-402d-a36a-4aa50e99f981" providerId="ADAL" clId="{CBCE0310-5522-4DDF-B7F0-8E48C651B2CC}" dt="2023-06-05T08:41:42.977" v="8400" actId="1076"/>
          <ac:spMkLst>
            <pc:docMk/>
            <pc:sldMk cId="2120811444" sldId="1329"/>
            <ac:spMk id="75" creationId="{FADC6370-7CB5-E67C-F0AA-D17ABC20A939}"/>
          </ac:spMkLst>
        </pc:spChg>
        <pc:spChg chg="add del mod">
          <ac:chgData name="권 희진" userId="9b051ea7-b388-402d-a36a-4aa50e99f981" providerId="ADAL" clId="{CBCE0310-5522-4DDF-B7F0-8E48C651B2CC}" dt="2023-06-07T00:42:36.486" v="10098" actId="478"/>
          <ac:spMkLst>
            <pc:docMk/>
            <pc:sldMk cId="2120811444" sldId="1329"/>
            <ac:spMk id="77" creationId="{9C1044CD-A17E-F360-9DB1-51CBF635986E}"/>
          </ac:spMkLst>
        </pc:spChg>
        <pc:spChg chg="add del mod">
          <ac:chgData name="권 희진" userId="9b051ea7-b388-402d-a36a-4aa50e99f981" providerId="ADAL" clId="{CBCE0310-5522-4DDF-B7F0-8E48C651B2CC}" dt="2023-06-05T04:29:01.522" v="5667" actId="478"/>
          <ac:spMkLst>
            <pc:docMk/>
            <pc:sldMk cId="2120811444" sldId="1329"/>
            <ac:spMk id="79" creationId="{77CFC501-AD31-AF26-00CC-9E60A15E86B8}"/>
          </ac:spMkLst>
        </pc:spChg>
        <pc:spChg chg="add del mod">
          <ac:chgData name="권 희진" userId="9b051ea7-b388-402d-a36a-4aa50e99f981" providerId="ADAL" clId="{CBCE0310-5522-4DDF-B7F0-8E48C651B2CC}" dt="2023-06-05T07:58:33.119" v="8254" actId="478"/>
          <ac:spMkLst>
            <pc:docMk/>
            <pc:sldMk cId="2120811444" sldId="1329"/>
            <ac:spMk id="80" creationId="{02CEA983-BF43-5975-914D-FE065CCB513B}"/>
          </ac:spMkLst>
        </pc:spChg>
        <pc:spChg chg="add mod">
          <ac:chgData name="권 희진" userId="9b051ea7-b388-402d-a36a-4aa50e99f981" providerId="ADAL" clId="{CBCE0310-5522-4DDF-B7F0-8E48C651B2CC}" dt="2023-06-05T08:41:45.981" v="8401" actId="1076"/>
          <ac:spMkLst>
            <pc:docMk/>
            <pc:sldMk cId="2120811444" sldId="1329"/>
            <ac:spMk id="81" creationId="{311C0651-CC49-AC04-716B-1C08CDB9B656}"/>
          </ac:spMkLst>
        </pc:spChg>
        <pc:spChg chg="add mod">
          <ac:chgData name="권 희진" userId="9b051ea7-b388-402d-a36a-4aa50e99f981" providerId="ADAL" clId="{CBCE0310-5522-4DDF-B7F0-8E48C651B2CC}" dt="2023-06-05T08:48:11.793" v="8622" actId="1076"/>
          <ac:spMkLst>
            <pc:docMk/>
            <pc:sldMk cId="2120811444" sldId="1329"/>
            <ac:spMk id="82" creationId="{26205D4E-4B09-7EC2-FF2D-321EFB3C824F}"/>
          </ac:spMkLst>
        </pc:spChg>
        <pc:spChg chg="add mod">
          <ac:chgData name="권 희진" userId="9b051ea7-b388-402d-a36a-4aa50e99f981" providerId="ADAL" clId="{CBCE0310-5522-4DDF-B7F0-8E48C651B2CC}" dt="2023-06-05T08:48:11.793" v="8622" actId="1076"/>
          <ac:spMkLst>
            <pc:docMk/>
            <pc:sldMk cId="2120811444" sldId="1329"/>
            <ac:spMk id="84" creationId="{11296967-0C4E-5A78-7D9E-D2D9AEC6DFBF}"/>
          </ac:spMkLst>
        </pc:spChg>
        <pc:spChg chg="add mod">
          <ac:chgData name="권 희진" userId="9b051ea7-b388-402d-a36a-4aa50e99f981" providerId="ADAL" clId="{CBCE0310-5522-4DDF-B7F0-8E48C651B2CC}" dt="2023-06-05T08:48:11.793" v="8622" actId="1076"/>
          <ac:spMkLst>
            <pc:docMk/>
            <pc:sldMk cId="2120811444" sldId="1329"/>
            <ac:spMk id="86" creationId="{BFDF0D37-D5D9-DD68-F508-715F69EC8EFF}"/>
          </ac:spMkLst>
        </pc:spChg>
        <pc:spChg chg="add mod">
          <ac:chgData name="권 희진" userId="9b051ea7-b388-402d-a36a-4aa50e99f981" providerId="ADAL" clId="{CBCE0310-5522-4DDF-B7F0-8E48C651B2CC}" dt="2023-06-05T08:48:25.054" v="8628" actId="1036"/>
          <ac:spMkLst>
            <pc:docMk/>
            <pc:sldMk cId="2120811444" sldId="1329"/>
            <ac:spMk id="88" creationId="{09FF9D9F-4463-BE79-052F-717D50BDF536}"/>
          </ac:spMkLst>
        </pc:spChg>
        <pc:spChg chg="add mod">
          <ac:chgData name="권 희진" userId="9b051ea7-b388-402d-a36a-4aa50e99f981" providerId="ADAL" clId="{CBCE0310-5522-4DDF-B7F0-8E48C651B2CC}" dt="2023-06-05T08:42:51.553" v="8423"/>
          <ac:spMkLst>
            <pc:docMk/>
            <pc:sldMk cId="2120811444" sldId="1329"/>
            <ac:spMk id="90" creationId="{34341E29-52A6-BBBF-979F-5CE08010C026}"/>
          </ac:spMkLst>
        </pc:spChg>
        <pc:spChg chg="add mod">
          <ac:chgData name="권 희진" userId="9b051ea7-b388-402d-a36a-4aa50e99f981" providerId="ADAL" clId="{CBCE0310-5522-4DDF-B7F0-8E48C651B2CC}" dt="2023-06-05T08:42:51.553" v="8423"/>
          <ac:spMkLst>
            <pc:docMk/>
            <pc:sldMk cId="2120811444" sldId="1329"/>
            <ac:spMk id="92" creationId="{A92B4382-B291-AD1C-A216-D848385E57A1}"/>
          </ac:spMkLst>
        </pc:spChg>
        <pc:spChg chg="add mod">
          <ac:chgData name="권 희진" userId="9b051ea7-b388-402d-a36a-4aa50e99f981" providerId="ADAL" clId="{CBCE0310-5522-4DDF-B7F0-8E48C651B2CC}" dt="2023-06-07T00:41:59.041" v="10050" actId="1035"/>
          <ac:spMkLst>
            <pc:docMk/>
            <pc:sldMk cId="2120811444" sldId="1329"/>
            <ac:spMk id="93" creationId="{35B96C39-E91D-09EF-028A-3822AE7B9ACC}"/>
          </ac:spMkLst>
        </pc:spChg>
        <pc:spChg chg="add mod">
          <ac:chgData name="권 희진" userId="9b051ea7-b388-402d-a36a-4aa50e99f981" providerId="ADAL" clId="{CBCE0310-5522-4DDF-B7F0-8E48C651B2CC}" dt="2023-06-05T08:48:19.668" v="8626" actId="1036"/>
          <ac:spMkLst>
            <pc:docMk/>
            <pc:sldMk cId="2120811444" sldId="1329"/>
            <ac:spMk id="95" creationId="{0AA174FF-CBF9-22AF-13B9-2FADC00BFC46}"/>
          </ac:spMkLst>
        </pc:spChg>
        <pc:spChg chg="add mod">
          <ac:chgData name="권 희진" userId="9b051ea7-b388-402d-a36a-4aa50e99f981" providerId="ADAL" clId="{CBCE0310-5522-4DDF-B7F0-8E48C651B2CC}" dt="2023-06-07T00:41:52.780" v="10049" actId="1036"/>
          <ac:spMkLst>
            <pc:docMk/>
            <pc:sldMk cId="2120811444" sldId="1329"/>
            <ac:spMk id="97" creationId="{D0EEA646-F232-3921-A242-B0F89C325480}"/>
          </ac:spMkLst>
        </pc:spChg>
        <pc:spChg chg="add mod">
          <ac:chgData name="권 희진" userId="9b051ea7-b388-402d-a36a-4aa50e99f981" providerId="ADAL" clId="{CBCE0310-5522-4DDF-B7F0-8E48C651B2CC}" dt="2023-06-07T00:41:45.608" v="10047" actId="1036"/>
          <ac:spMkLst>
            <pc:docMk/>
            <pc:sldMk cId="2120811444" sldId="1329"/>
            <ac:spMk id="99" creationId="{907BCA0D-196D-E010-8CC1-4B96AE32E5F5}"/>
          </ac:spMkLst>
        </pc:spChg>
        <pc:spChg chg="add mod">
          <ac:chgData name="권 희진" userId="9b051ea7-b388-402d-a36a-4aa50e99f981" providerId="ADAL" clId="{CBCE0310-5522-4DDF-B7F0-8E48C651B2CC}" dt="2023-06-07T00:42:56.082" v="10144" actId="20577"/>
          <ac:spMkLst>
            <pc:docMk/>
            <pc:sldMk cId="2120811444" sldId="1329"/>
            <ac:spMk id="101" creationId="{8780F26E-6828-B84B-118E-58BD8A2C41F4}"/>
          </ac:spMkLst>
        </pc:spChg>
        <pc:spChg chg="add mod">
          <ac:chgData name="권 희진" userId="9b051ea7-b388-402d-a36a-4aa50e99f981" providerId="ADAL" clId="{CBCE0310-5522-4DDF-B7F0-8E48C651B2CC}" dt="2023-06-07T00:43:00.080" v="10164" actId="20577"/>
          <ac:spMkLst>
            <pc:docMk/>
            <pc:sldMk cId="2120811444" sldId="1329"/>
            <ac:spMk id="103" creationId="{01537A5C-FD96-B2EB-82F2-DDCD2160A55B}"/>
          </ac:spMkLst>
        </pc:spChg>
        <pc:spChg chg="add mod">
          <ac:chgData name="권 희진" userId="9b051ea7-b388-402d-a36a-4aa50e99f981" providerId="ADAL" clId="{CBCE0310-5522-4DDF-B7F0-8E48C651B2CC}" dt="2023-06-07T00:46:13.826" v="10284" actId="20577"/>
          <ac:spMkLst>
            <pc:docMk/>
            <pc:sldMk cId="2120811444" sldId="1329"/>
            <ac:spMk id="105" creationId="{824E092B-7B01-5A9A-8BF6-3D8C92E9A59E}"/>
          </ac:spMkLst>
        </pc:spChg>
        <pc:spChg chg="add del mod">
          <ac:chgData name="권 희진" userId="9b051ea7-b388-402d-a36a-4aa50e99f981" providerId="ADAL" clId="{CBCE0310-5522-4DDF-B7F0-8E48C651B2CC}" dt="2023-06-05T08:46:03.011" v="8481" actId="478"/>
          <ac:spMkLst>
            <pc:docMk/>
            <pc:sldMk cId="2120811444" sldId="1329"/>
            <ac:spMk id="106" creationId="{C26A7033-8EE3-7764-40F5-446979F984C6}"/>
          </ac:spMkLst>
        </pc:spChg>
        <pc:spChg chg="mod">
          <ac:chgData name="권 희진" userId="9b051ea7-b388-402d-a36a-4aa50e99f981" providerId="ADAL" clId="{CBCE0310-5522-4DDF-B7F0-8E48C651B2CC}" dt="2023-06-05T08:46:34.677" v="8486"/>
          <ac:spMkLst>
            <pc:docMk/>
            <pc:sldMk cId="2120811444" sldId="1329"/>
            <ac:spMk id="108" creationId="{E4582E0D-C856-0068-4CEB-A29F37F4DD20}"/>
          </ac:spMkLst>
        </pc:spChg>
        <pc:spChg chg="mod">
          <ac:chgData name="권 희진" userId="9b051ea7-b388-402d-a36a-4aa50e99f981" providerId="ADAL" clId="{CBCE0310-5522-4DDF-B7F0-8E48C651B2CC}" dt="2023-06-05T08:46:34.677" v="8486"/>
          <ac:spMkLst>
            <pc:docMk/>
            <pc:sldMk cId="2120811444" sldId="1329"/>
            <ac:spMk id="109" creationId="{A3AD9FDE-984F-8746-4B05-E8D84288E1E9}"/>
          </ac:spMkLst>
        </pc:spChg>
        <pc:spChg chg="mod">
          <ac:chgData name="권 희진" userId="9b051ea7-b388-402d-a36a-4aa50e99f981" providerId="ADAL" clId="{CBCE0310-5522-4DDF-B7F0-8E48C651B2CC}" dt="2023-06-05T08:46:34.677" v="8486"/>
          <ac:spMkLst>
            <pc:docMk/>
            <pc:sldMk cId="2120811444" sldId="1329"/>
            <ac:spMk id="110" creationId="{85111810-F6F4-B0ED-75FF-15F99608113A}"/>
          </ac:spMkLst>
        </pc:spChg>
        <pc:spChg chg="mod">
          <ac:chgData name="권 희진" userId="9b051ea7-b388-402d-a36a-4aa50e99f981" providerId="ADAL" clId="{CBCE0310-5522-4DDF-B7F0-8E48C651B2CC}" dt="2023-06-05T08:46:34.677" v="8486"/>
          <ac:spMkLst>
            <pc:docMk/>
            <pc:sldMk cId="2120811444" sldId="1329"/>
            <ac:spMk id="111" creationId="{9C1FBAC2-284E-7E2D-38A0-C9EB9468A51B}"/>
          </ac:spMkLst>
        </pc:spChg>
        <pc:spChg chg="add mod">
          <ac:chgData name="권 희진" userId="9b051ea7-b388-402d-a36a-4aa50e99f981" providerId="ADAL" clId="{CBCE0310-5522-4DDF-B7F0-8E48C651B2CC}" dt="2023-06-05T08:49:12.067" v="8661" actId="1076"/>
          <ac:spMkLst>
            <pc:docMk/>
            <pc:sldMk cId="2120811444" sldId="1329"/>
            <ac:spMk id="112" creationId="{16B9B87A-D4FA-C2CD-D030-3C358F3EBFE8}"/>
          </ac:spMkLst>
        </pc:spChg>
        <pc:spChg chg="add mod">
          <ac:chgData name="권 희진" userId="9b051ea7-b388-402d-a36a-4aa50e99f981" providerId="ADAL" clId="{CBCE0310-5522-4DDF-B7F0-8E48C651B2CC}" dt="2023-06-05T08:48:55.406" v="8636" actId="1076"/>
          <ac:spMkLst>
            <pc:docMk/>
            <pc:sldMk cId="2120811444" sldId="1329"/>
            <ac:spMk id="113" creationId="{E13A3279-8E1F-CD69-FCEB-2A5B786B0E50}"/>
          </ac:spMkLst>
        </pc:spChg>
        <pc:spChg chg="add mod">
          <ac:chgData name="권 희진" userId="9b051ea7-b388-402d-a36a-4aa50e99f981" providerId="ADAL" clId="{CBCE0310-5522-4DDF-B7F0-8E48C651B2CC}" dt="2023-06-05T08:48:55.406" v="8636" actId="1076"/>
          <ac:spMkLst>
            <pc:docMk/>
            <pc:sldMk cId="2120811444" sldId="1329"/>
            <ac:spMk id="115" creationId="{28C05D25-CC53-1620-7D98-F8B5DBCFF7A2}"/>
          </ac:spMkLst>
        </pc:spChg>
        <pc:spChg chg="del">
          <ac:chgData name="권 희진" userId="9b051ea7-b388-402d-a36a-4aa50e99f981" providerId="ADAL" clId="{CBCE0310-5522-4DDF-B7F0-8E48C651B2CC}" dt="2023-06-01T00:34:06.841" v="906" actId="478"/>
          <ac:spMkLst>
            <pc:docMk/>
            <pc:sldMk cId="2120811444" sldId="1329"/>
            <ac:spMk id="164" creationId="{DCEB77B6-7E65-BE6D-4CBC-8619DE60EA0E}"/>
          </ac:spMkLst>
        </pc:spChg>
        <pc:spChg chg="del">
          <ac:chgData name="권 희진" userId="9b051ea7-b388-402d-a36a-4aa50e99f981" providerId="ADAL" clId="{CBCE0310-5522-4DDF-B7F0-8E48C651B2CC}" dt="2023-06-01T00:34:06.841" v="906" actId="478"/>
          <ac:spMkLst>
            <pc:docMk/>
            <pc:sldMk cId="2120811444" sldId="1329"/>
            <ac:spMk id="236" creationId="{33262037-B13B-32DB-FA04-B62095D48E83}"/>
          </ac:spMkLst>
        </pc:spChg>
        <pc:spChg chg="del">
          <ac:chgData name="권 희진" userId="9b051ea7-b388-402d-a36a-4aa50e99f981" providerId="ADAL" clId="{CBCE0310-5522-4DDF-B7F0-8E48C651B2CC}" dt="2023-06-01T00:34:06.841" v="906" actId="478"/>
          <ac:spMkLst>
            <pc:docMk/>
            <pc:sldMk cId="2120811444" sldId="1329"/>
            <ac:spMk id="237" creationId="{799A33F8-71E5-B138-0147-26118AFC934E}"/>
          </ac:spMkLst>
        </pc:spChg>
        <pc:spChg chg="del">
          <ac:chgData name="권 희진" userId="9b051ea7-b388-402d-a36a-4aa50e99f981" providerId="ADAL" clId="{CBCE0310-5522-4DDF-B7F0-8E48C651B2CC}" dt="2023-06-01T00:34:06.841" v="906" actId="478"/>
          <ac:spMkLst>
            <pc:docMk/>
            <pc:sldMk cId="2120811444" sldId="1329"/>
            <ac:spMk id="249" creationId="{D5B3B273-1DB4-CB75-74CC-6C8706D5F473}"/>
          </ac:spMkLst>
        </pc:spChg>
        <pc:spChg chg="del">
          <ac:chgData name="권 희진" userId="9b051ea7-b388-402d-a36a-4aa50e99f981" providerId="ADAL" clId="{CBCE0310-5522-4DDF-B7F0-8E48C651B2CC}" dt="2023-06-01T00:34:06.841" v="906" actId="478"/>
          <ac:spMkLst>
            <pc:docMk/>
            <pc:sldMk cId="2120811444" sldId="1329"/>
            <ac:spMk id="250" creationId="{B6D23962-89F2-3A31-FD4E-9DFF66F648E4}"/>
          </ac:spMkLst>
        </pc:spChg>
        <pc:spChg chg="del">
          <ac:chgData name="권 희진" userId="9b051ea7-b388-402d-a36a-4aa50e99f981" providerId="ADAL" clId="{CBCE0310-5522-4DDF-B7F0-8E48C651B2CC}" dt="2023-06-01T00:34:06.841" v="906" actId="478"/>
          <ac:spMkLst>
            <pc:docMk/>
            <pc:sldMk cId="2120811444" sldId="1329"/>
            <ac:spMk id="264" creationId="{40746241-2A6E-B777-05B9-DE351B0C25AA}"/>
          </ac:spMkLst>
        </pc:spChg>
        <pc:spChg chg="del">
          <ac:chgData name="권 희진" userId="9b051ea7-b388-402d-a36a-4aa50e99f981" providerId="ADAL" clId="{CBCE0310-5522-4DDF-B7F0-8E48C651B2CC}" dt="2023-06-01T00:34:06.841" v="906" actId="478"/>
          <ac:spMkLst>
            <pc:docMk/>
            <pc:sldMk cId="2120811444" sldId="1329"/>
            <ac:spMk id="265" creationId="{939F0DEA-299A-1B66-24D6-2F64B011CC73}"/>
          </ac:spMkLst>
        </pc:spChg>
        <pc:spChg chg="del">
          <ac:chgData name="권 희진" userId="9b051ea7-b388-402d-a36a-4aa50e99f981" providerId="ADAL" clId="{CBCE0310-5522-4DDF-B7F0-8E48C651B2CC}" dt="2023-06-01T00:34:06.841" v="906" actId="478"/>
          <ac:spMkLst>
            <pc:docMk/>
            <pc:sldMk cId="2120811444" sldId="1329"/>
            <ac:spMk id="266" creationId="{F89A88F9-B9C1-11DB-B795-75D3EFF2AA7E}"/>
          </ac:spMkLst>
        </pc:spChg>
        <pc:spChg chg="del">
          <ac:chgData name="권 희진" userId="9b051ea7-b388-402d-a36a-4aa50e99f981" providerId="ADAL" clId="{CBCE0310-5522-4DDF-B7F0-8E48C651B2CC}" dt="2023-06-01T00:34:06.841" v="906" actId="478"/>
          <ac:spMkLst>
            <pc:docMk/>
            <pc:sldMk cId="2120811444" sldId="1329"/>
            <ac:spMk id="268" creationId="{80C24CA0-9D73-1694-97AD-EC5FC3F5B7E7}"/>
          </ac:spMkLst>
        </pc:spChg>
        <pc:spChg chg="del">
          <ac:chgData name="권 희진" userId="9b051ea7-b388-402d-a36a-4aa50e99f981" providerId="ADAL" clId="{CBCE0310-5522-4DDF-B7F0-8E48C651B2CC}" dt="2023-06-01T00:34:06.841" v="906" actId="478"/>
          <ac:spMkLst>
            <pc:docMk/>
            <pc:sldMk cId="2120811444" sldId="1329"/>
            <ac:spMk id="269" creationId="{B9556556-DC93-59DE-0775-A39DA48EA6FE}"/>
          </ac:spMkLst>
        </pc:spChg>
        <pc:grpChg chg="add del mod">
          <ac:chgData name="권 희진" userId="9b051ea7-b388-402d-a36a-4aa50e99f981" providerId="ADAL" clId="{CBCE0310-5522-4DDF-B7F0-8E48C651B2CC}" dt="2023-06-05T04:56:18.144" v="6391" actId="478"/>
          <ac:grpSpMkLst>
            <pc:docMk/>
            <pc:sldMk cId="2120811444" sldId="1329"/>
            <ac:grpSpMk id="2" creationId="{51936874-0C30-436D-C58F-5DB059B6EDD4}"/>
          </ac:grpSpMkLst>
        </pc:grpChg>
        <pc:grpChg chg="add del mod">
          <ac:chgData name="권 희진" userId="9b051ea7-b388-402d-a36a-4aa50e99f981" providerId="ADAL" clId="{CBCE0310-5522-4DDF-B7F0-8E48C651B2CC}" dt="2023-06-01T07:46:51.902" v="2604" actId="478"/>
          <ac:grpSpMkLst>
            <pc:docMk/>
            <pc:sldMk cId="2120811444" sldId="1329"/>
            <ac:grpSpMk id="9" creationId="{25F1405F-B1F8-3CD5-2CC3-BF1D95F15383}"/>
          </ac:grpSpMkLst>
        </pc:grpChg>
        <pc:grpChg chg="add mod">
          <ac:chgData name="권 희진" userId="9b051ea7-b388-402d-a36a-4aa50e99f981" providerId="ADAL" clId="{CBCE0310-5522-4DDF-B7F0-8E48C651B2CC}" dt="2023-06-05T08:46:49.858" v="8489" actId="14100"/>
          <ac:grpSpMkLst>
            <pc:docMk/>
            <pc:sldMk cId="2120811444" sldId="1329"/>
            <ac:grpSpMk id="107" creationId="{C7BEF7CA-1B11-F93C-D799-A5A80998B88C}"/>
          </ac:grpSpMkLst>
        </pc:grpChg>
        <pc:grpChg chg="del">
          <ac:chgData name="권 희진" userId="9b051ea7-b388-402d-a36a-4aa50e99f981" providerId="ADAL" clId="{CBCE0310-5522-4DDF-B7F0-8E48C651B2CC}" dt="2023-06-01T00:34:06.841" v="906" actId="478"/>
          <ac:grpSpMkLst>
            <pc:docMk/>
            <pc:sldMk cId="2120811444" sldId="1329"/>
            <ac:grpSpMk id="240" creationId="{1BFDAF43-EF01-B947-2CFC-7EA5F2E9295C}"/>
          </ac:grpSpMkLst>
        </pc:grpChg>
        <pc:grpChg chg="del">
          <ac:chgData name="권 희진" userId="9b051ea7-b388-402d-a36a-4aa50e99f981" providerId="ADAL" clId="{CBCE0310-5522-4DDF-B7F0-8E48C651B2CC}" dt="2023-06-01T00:34:06.841" v="906" actId="478"/>
          <ac:grpSpMkLst>
            <pc:docMk/>
            <pc:sldMk cId="2120811444" sldId="1329"/>
            <ac:grpSpMk id="243" creationId="{7B50504E-21D8-AC56-CA0E-AB1594FD7765}"/>
          </ac:grpSpMkLst>
        </pc:grpChg>
        <pc:grpChg chg="del">
          <ac:chgData name="권 희진" userId="9b051ea7-b388-402d-a36a-4aa50e99f981" providerId="ADAL" clId="{CBCE0310-5522-4DDF-B7F0-8E48C651B2CC}" dt="2023-06-01T00:34:06.841" v="906" actId="478"/>
          <ac:grpSpMkLst>
            <pc:docMk/>
            <pc:sldMk cId="2120811444" sldId="1329"/>
            <ac:grpSpMk id="246" creationId="{90BB97FE-E32F-23F2-4B72-4385C2066E99}"/>
          </ac:grpSpMkLst>
        </pc:grpChg>
        <pc:grpChg chg="del">
          <ac:chgData name="권 희진" userId="9b051ea7-b388-402d-a36a-4aa50e99f981" providerId="ADAL" clId="{CBCE0310-5522-4DDF-B7F0-8E48C651B2CC}" dt="2023-06-01T00:34:06.841" v="906" actId="478"/>
          <ac:grpSpMkLst>
            <pc:docMk/>
            <pc:sldMk cId="2120811444" sldId="1329"/>
            <ac:grpSpMk id="252" creationId="{B78F9868-FA67-847A-D6BA-27A3D73B95DF}"/>
          </ac:grpSpMkLst>
        </pc:grpChg>
        <pc:grpChg chg="del">
          <ac:chgData name="권 희진" userId="9b051ea7-b388-402d-a36a-4aa50e99f981" providerId="ADAL" clId="{CBCE0310-5522-4DDF-B7F0-8E48C651B2CC}" dt="2023-06-01T00:34:06.841" v="906" actId="478"/>
          <ac:grpSpMkLst>
            <pc:docMk/>
            <pc:sldMk cId="2120811444" sldId="1329"/>
            <ac:grpSpMk id="255" creationId="{F1AD07F6-8DC8-500C-0D36-310D633729C3}"/>
          </ac:grpSpMkLst>
        </pc:grpChg>
        <pc:grpChg chg="del">
          <ac:chgData name="권 희진" userId="9b051ea7-b388-402d-a36a-4aa50e99f981" providerId="ADAL" clId="{CBCE0310-5522-4DDF-B7F0-8E48C651B2CC}" dt="2023-06-01T00:34:06.841" v="906" actId="478"/>
          <ac:grpSpMkLst>
            <pc:docMk/>
            <pc:sldMk cId="2120811444" sldId="1329"/>
            <ac:grpSpMk id="259" creationId="{395E37BB-602D-229A-82B0-16009EBC4465}"/>
          </ac:grpSpMkLst>
        </pc:grpChg>
        <pc:graphicFrameChg chg="add mod modGraphic">
          <ac:chgData name="권 희진" userId="9b051ea7-b388-402d-a36a-4aa50e99f981" providerId="ADAL" clId="{CBCE0310-5522-4DDF-B7F0-8E48C651B2CC}" dt="2023-06-07T00:41:28.759" v="10041" actId="6549"/>
          <ac:graphicFrameMkLst>
            <pc:docMk/>
            <pc:sldMk cId="2120811444" sldId="1329"/>
            <ac:graphicFrameMk id="20" creationId="{EFE7F5F6-647E-DBE5-D0A5-5B773939C41E}"/>
          </ac:graphicFrameMkLst>
        </pc:graphicFrameChg>
        <pc:graphicFrameChg chg="mod modGraphic">
          <ac:chgData name="권 희진" userId="9b051ea7-b388-402d-a36a-4aa50e99f981" providerId="ADAL" clId="{CBCE0310-5522-4DDF-B7F0-8E48C651B2CC}" dt="2023-06-07T00:50:01.451" v="10506" actId="13926"/>
          <ac:graphicFrameMkLst>
            <pc:docMk/>
            <pc:sldMk cId="2120811444" sldId="1329"/>
            <ac:graphicFrameMk id="33" creationId="{9F0DBD7B-DBC9-A9B0-C16B-D21F87550D02}"/>
          </ac:graphicFrameMkLst>
        </pc:graphicFrameChg>
        <pc:picChg chg="add mod">
          <ac:chgData name="권 희진" userId="9b051ea7-b388-402d-a36a-4aa50e99f981" providerId="ADAL" clId="{CBCE0310-5522-4DDF-B7F0-8E48C651B2CC}" dt="2023-06-07T00:41:38.707" v="10043" actId="1076"/>
          <ac:picMkLst>
            <pc:docMk/>
            <pc:sldMk cId="2120811444" sldId="1329"/>
            <ac:picMk id="4" creationId="{BDF48510-7F9B-6318-C719-C1E89F1FDAA6}"/>
          </ac:picMkLst>
        </pc:picChg>
        <pc:picChg chg="add mod">
          <ac:chgData name="권 희진" userId="9b051ea7-b388-402d-a36a-4aa50e99f981" providerId="ADAL" clId="{CBCE0310-5522-4DDF-B7F0-8E48C651B2CC}" dt="2023-06-07T00:41:38.707" v="10043" actId="1076"/>
          <ac:picMkLst>
            <pc:docMk/>
            <pc:sldMk cId="2120811444" sldId="1329"/>
            <ac:picMk id="6" creationId="{DDEC4231-B43A-3644-DDCA-9A98DDE83B1D}"/>
          </ac:picMkLst>
        </pc:picChg>
        <pc:picChg chg="add mod">
          <ac:chgData name="권 희진" userId="9b051ea7-b388-402d-a36a-4aa50e99f981" providerId="ADAL" clId="{CBCE0310-5522-4DDF-B7F0-8E48C651B2CC}" dt="2023-06-07T00:41:38.707" v="10043" actId="1076"/>
          <ac:picMkLst>
            <pc:docMk/>
            <pc:sldMk cId="2120811444" sldId="1329"/>
            <ac:picMk id="8" creationId="{FB1DFB77-AB3E-5BA6-26D1-BEDC9CA74722}"/>
          </ac:picMkLst>
        </pc:picChg>
        <pc:picChg chg="add mod">
          <ac:chgData name="권 희진" userId="9b051ea7-b388-402d-a36a-4aa50e99f981" providerId="ADAL" clId="{CBCE0310-5522-4DDF-B7F0-8E48C651B2CC}" dt="2023-06-07T00:41:38.707" v="10043" actId="1076"/>
          <ac:picMkLst>
            <pc:docMk/>
            <pc:sldMk cId="2120811444" sldId="1329"/>
            <ac:picMk id="11" creationId="{F0DCC04F-5264-AF37-79B6-30ED2321A6E3}"/>
          </ac:picMkLst>
        </pc:picChg>
        <pc:picChg chg="del">
          <ac:chgData name="권 희진" userId="9b051ea7-b388-402d-a36a-4aa50e99f981" providerId="ADAL" clId="{CBCE0310-5522-4DDF-B7F0-8E48C651B2CC}" dt="2023-06-01T00:34:06.841" v="906" actId="478"/>
          <ac:picMkLst>
            <pc:docMk/>
            <pc:sldMk cId="2120811444" sldId="1329"/>
            <ac:picMk id="12" creationId="{4571B0B0-3907-E7FB-8E47-1D4A698215BA}"/>
          </ac:picMkLst>
        </pc:picChg>
        <pc:picChg chg="add mod">
          <ac:chgData name="권 희진" userId="9b051ea7-b388-402d-a36a-4aa50e99f981" providerId="ADAL" clId="{CBCE0310-5522-4DDF-B7F0-8E48C651B2CC}" dt="2023-06-07T00:41:59.041" v="10050" actId="1035"/>
          <ac:picMkLst>
            <pc:docMk/>
            <pc:sldMk cId="2120811444" sldId="1329"/>
            <ac:picMk id="18" creationId="{27AF0BD4-0F3E-913E-04C5-3A226F69DAE1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21" creationId="{8D111AEA-F4D3-DC9A-8190-52AFE7F8B76D}"/>
          </ac:picMkLst>
        </pc:picChg>
        <pc:picChg chg="add mod">
          <ac:chgData name="권 희진" userId="9b051ea7-b388-402d-a36a-4aa50e99f981" providerId="ADAL" clId="{CBCE0310-5522-4DDF-B7F0-8E48C651B2CC}" dt="2023-06-07T00:41:38.707" v="10043" actId="1076"/>
          <ac:picMkLst>
            <pc:docMk/>
            <pc:sldMk cId="2120811444" sldId="1329"/>
            <ac:picMk id="21" creationId="{EC4721CC-FAB2-402A-7EE4-D24AD0DC1CE7}"/>
          </ac:picMkLst>
        </pc:picChg>
        <pc:picChg chg="add mod">
          <ac:chgData name="권 희진" userId="9b051ea7-b388-402d-a36a-4aa50e99f981" providerId="ADAL" clId="{CBCE0310-5522-4DDF-B7F0-8E48C651B2CC}" dt="2023-06-05T08:42:05.704" v="8404" actId="1076"/>
          <ac:picMkLst>
            <pc:docMk/>
            <pc:sldMk cId="2120811444" sldId="1329"/>
            <ac:picMk id="22" creationId="{2A56CA45-7B59-4474-EF3F-38FE8FE0703C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23" creationId="{32B0974B-9653-C769-3F47-254BB181DD2C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24" creationId="{213E54C7-CDCB-0D48-BB96-AC8F5F60FF64}"/>
          </ac:picMkLst>
        </pc:picChg>
        <pc:picChg chg="add mod">
          <ac:chgData name="권 희진" userId="9b051ea7-b388-402d-a36a-4aa50e99f981" providerId="ADAL" clId="{CBCE0310-5522-4DDF-B7F0-8E48C651B2CC}" dt="2023-06-07T00:41:52.780" v="10049" actId="1036"/>
          <ac:picMkLst>
            <pc:docMk/>
            <pc:sldMk cId="2120811444" sldId="1329"/>
            <ac:picMk id="24" creationId="{3452D968-28E1-20A7-314C-524B63781094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25" creationId="{5269E532-7F9C-0E6C-F7F0-74B855D37E58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26" creationId="{23D80E46-3324-D6D0-EB1A-E13A42573B9F}"/>
          </ac:picMkLst>
        </pc:picChg>
        <pc:picChg chg="add mod">
          <ac:chgData name="권 희진" userId="9b051ea7-b388-402d-a36a-4aa50e99f981" providerId="ADAL" clId="{CBCE0310-5522-4DDF-B7F0-8E48C651B2CC}" dt="2023-06-07T00:41:42.043" v="10045" actId="1036"/>
          <ac:picMkLst>
            <pc:docMk/>
            <pc:sldMk cId="2120811444" sldId="1329"/>
            <ac:picMk id="26" creationId="{6BA3BDD2-5C5D-E4D2-C32D-8005A0FD876B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27" creationId="{0C4BD2BF-6AEA-560C-10A0-2A2557EF66CF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28" creationId="{9FB2E8F9-48BB-B973-062B-BE88A950BED7}"/>
          </ac:picMkLst>
        </pc:picChg>
        <pc:picChg chg="add mod">
          <ac:chgData name="권 희진" userId="9b051ea7-b388-402d-a36a-4aa50e99f981" providerId="ADAL" clId="{CBCE0310-5522-4DDF-B7F0-8E48C651B2CC}" dt="2023-06-07T00:41:38.707" v="10043" actId="1076"/>
          <ac:picMkLst>
            <pc:docMk/>
            <pc:sldMk cId="2120811444" sldId="1329"/>
            <ac:picMk id="28" creationId="{B48D67E2-CDE5-230D-FB21-4C3A1D2732C7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29" creationId="{C9401072-C5D7-7A42-4D23-B08E4774EE4F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30" creationId="{21D107F4-2B0D-2C00-3D21-DA51116D5324}"/>
          </ac:picMkLst>
        </pc:picChg>
        <pc:picChg chg="add mod">
          <ac:chgData name="권 희진" userId="9b051ea7-b388-402d-a36a-4aa50e99f981" providerId="ADAL" clId="{CBCE0310-5522-4DDF-B7F0-8E48C651B2CC}" dt="2023-06-07T00:41:38.707" v="10043" actId="1076"/>
          <ac:picMkLst>
            <pc:docMk/>
            <pc:sldMk cId="2120811444" sldId="1329"/>
            <ac:picMk id="30" creationId="{AD8211B5-B08C-12BB-1DB8-EDBAA93E460E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31" creationId="{2116AB08-1DCE-E6B1-D5F2-48E101BF2004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32" creationId="{561C06AD-ADBA-7893-2536-C552E5CFBFD6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34" creationId="{4BE6D935-87A1-4F08-3081-D8BDD93A6C90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35" creationId="{8FA9E5FB-C361-68E7-E3C2-8B1D6F70F625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36" creationId="{B6F9BFCE-E3BB-25C5-1829-855AA384AD17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37" creationId="{1B3E6F3D-433F-AF4B-A607-F56F9397579E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38" creationId="{A4132C3B-471F-59E6-141B-DE79ABFB8F6A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39" creationId="{CEB2960E-5036-4121-E4D9-936E15807ECD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41" creationId="{E5CF371F-C61A-5E61-F90C-D331BEFF7C98}"/>
          </ac:picMkLst>
        </pc:picChg>
        <pc:picChg chg="add del mod">
          <ac:chgData name="권 희진" userId="9b051ea7-b388-402d-a36a-4aa50e99f981" providerId="ADAL" clId="{CBCE0310-5522-4DDF-B7F0-8E48C651B2CC}" dt="2023-06-05T08:42:09.656" v="8405" actId="478"/>
          <ac:picMkLst>
            <pc:docMk/>
            <pc:sldMk cId="2120811444" sldId="1329"/>
            <ac:picMk id="42" creationId="{2B206FE6-A5D3-07D7-E8A4-8A76DCFFC882}"/>
          </ac:picMkLst>
        </pc:picChg>
        <pc:picChg chg="add del mod">
          <ac:chgData name="권 희진" userId="9b051ea7-b388-402d-a36a-4aa50e99f981" providerId="ADAL" clId="{CBCE0310-5522-4DDF-B7F0-8E48C651B2CC}" dt="2023-06-05T01:04:29.415" v="5501" actId="478"/>
          <ac:picMkLst>
            <pc:docMk/>
            <pc:sldMk cId="2120811444" sldId="1329"/>
            <ac:picMk id="43" creationId="{3EFB66A3-CC2A-64F7-CB35-DB134FA0D1F7}"/>
          </ac:picMkLst>
        </pc:picChg>
        <pc:picChg chg="add del mod">
          <ac:chgData name="권 희진" userId="9b051ea7-b388-402d-a36a-4aa50e99f981" providerId="ADAL" clId="{CBCE0310-5522-4DDF-B7F0-8E48C651B2CC}" dt="2023-06-05T01:12:43.177" v="5507" actId="478"/>
          <ac:picMkLst>
            <pc:docMk/>
            <pc:sldMk cId="2120811444" sldId="1329"/>
            <ac:picMk id="57" creationId="{47262CBF-6DA3-E0B0-7CEC-7CC654C713FA}"/>
          </ac:picMkLst>
        </pc:picChg>
        <pc:picChg chg="add del mod">
          <ac:chgData name="권 희진" userId="9b051ea7-b388-402d-a36a-4aa50e99f981" providerId="ADAL" clId="{CBCE0310-5522-4DDF-B7F0-8E48C651B2CC}" dt="2023-06-05T01:12:43.177" v="5507" actId="478"/>
          <ac:picMkLst>
            <pc:docMk/>
            <pc:sldMk cId="2120811444" sldId="1329"/>
            <ac:picMk id="59" creationId="{5633AD8A-08A7-4819-42D9-45A4CF68844D}"/>
          </ac:picMkLst>
        </pc:picChg>
        <pc:picChg chg="add del mod">
          <ac:chgData name="권 희진" userId="9b051ea7-b388-402d-a36a-4aa50e99f981" providerId="ADAL" clId="{CBCE0310-5522-4DDF-B7F0-8E48C651B2CC}" dt="2023-06-05T01:12:43.177" v="5507" actId="478"/>
          <ac:picMkLst>
            <pc:docMk/>
            <pc:sldMk cId="2120811444" sldId="1329"/>
            <ac:picMk id="61" creationId="{0A174CB5-5E5A-92B8-B47E-6C694268B995}"/>
          </ac:picMkLst>
        </pc:picChg>
        <pc:picChg chg="add del mod">
          <ac:chgData name="권 희진" userId="9b051ea7-b388-402d-a36a-4aa50e99f981" providerId="ADAL" clId="{CBCE0310-5522-4DDF-B7F0-8E48C651B2CC}" dt="2023-06-05T01:12:43.177" v="5507" actId="478"/>
          <ac:picMkLst>
            <pc:docMk/>
            <pc:sldMk cId="2120811444" sldId="1329"/>
            <ac:picMk id="63" creationId="{B797346C-7022-DE53-8796-94CAC4180022}"/>
          </ac:picMkLst>
        </pc:picChg>
        <pc:picChg chg="add del mod">
          <ac:chgData name="권 희진" userId="9b051ea7-b388-402d-a36a-4aa50e99f981" providerId="ADAL" clId="{CBCE0310-5522-4DDF-B7F0-8E48C651B2CC}" dt="2023-06-05T01:12:43.177" v="5507" actId="478"/>
          <ac:picMkLst>
            <pc:docMk/>
            <pc:sldMk cId="2120811444" sldId="1329"/>
            <ac:picMk id="65" creationId="{F1F08CD7-26CA-6885-29F7-75FDB33A625D}"/>
          </ac:picMkLst>
        </pc:picChg>
        <pc:picChg chg="del">
          <ac:chgData name="권 희진" userId="9b051ea7-b388-402d-a36a-4aa50e99f981" providerId="ADAL" clId="{CBCE0310-5522-4DDF-B7F0-8E48C651B2CC}" dt="2023-06-01T00:34:06.841" v="906" actId="478"/>
          <ac:picMkLst>
            <pc:docMk/>
            <pc:sldMk cId="2120811444" sldId="1329"/>
            <ac:picMk id="69" creationId="{27BF13E8-D51D-1DCB-9F37-48C3F87FE1A7}"/>
          </ac:picMkLst>
        </pc:picChg>
        <pc:picChg chg="add mod">
          <ac:chgData name="권 희진" userId="9b051ea7-b388-402d-a36a-4aa50e99f981" providerId="ADAL" clId="{CBCE0310-5522-4DDF-B7F0-8E48C651B2CC}" dt="2023-06-05T08:41:42.977" v="8400" actId="1076"/>
          <ac:picMkLst>
            <pc:docMk/>
            <pc:sldMk cId="2120811444" sldId="1329"/>
            <ac:picMk id="76" creationId="{4C4C8D8F-E116-082B-04DD-B84B218A1AE2}"/>
          </ac:picMkLst>
        </pc:picChg>
        <pc:picChg chg="add del mod">
          <ac:chgData name="권 희진" userId="9b051ea7-b388-402d-a36a-4aa50e99f981" providerId="ADAL" clId="{CBCE0310-5522-4DDF-B7F0-8E48C651B2CC}" dt="2023-06-07T00:42:36.486" v="10098" actId="478"/>
          <ac:picMkLst>
            <pc:docMk/>
            <pc:sldMk cId="2120811444" sldId="1329"/>
            <ac:picMk id="78" creationId="{D09049B9-6349-1BB5-6635-BAC165D5E26C}"/>
          </ac:picMkLst>
        </pc:picChg>
        <pc:picChg chg="add mod">
          <ac:chgData name="권 희진" userId="9b051ea7-b388-402d-a36a-4aa50e99f981" providerId="ADAL" clId="{CBCE0310-5522-4DDF-B7F0-8E48C651B2CC}" dt="2023-06-05T08:48:11.793" v="8622" actId="1076"/>
          <ac:picMkLst>
            <pc:docMk/>
            <pc:sldMk cId="2120811444" sldId="1329"/>
            <ac:picMk id="83" creationId="{880FAF1D-4D0F-A8F5-06FB-57CF5C0F3C78}"/>
          </ac:picMkLst>
        </pc:picChg>
        <pc:picChg chg="add mod">
          <ac:chgData name="권 희진" userId="9b051ea7-b388-402d-a36a-4aa50e99f981" providerId="ADAL" clId="{CBCE0310-5522-4DDF-B7F0-8E48C651B2CC}" dt="2023-06-05T08:48:11.793" v="8622" actId="1076"/>
          <ac:picMkLst>
            <pc:docMk/>
            <pc:sldMk cId="2120811444" sldId="1329"/>
            <ac:picMk id="85" creationId="{88DF2C43-5218-EBC7-FBDC-153CEBCE0F2E}"/>
          </ac:picMkLst>
        </pc:picChg>
        <pc:picChg chg="add mod">
          <ac:chgData name="권 희진" userId="9b051ea7-b388-402d-a36a-4aa50e99f981" providerId="ADAL" clId="{CBCE0310-5522-4DDF-B7F0-8E48C651B2CC}" dt="2023-06-05T08:48:11.793" v="8622" actId="1076"/>
          <ac:picMkLst>
            <pc:docMk/>
            <pc:sldMk cId="2120811444" sldId="1329"/>
            <ac:picMk id="87" creationId="{2809EE21-8DFA-40B6-4B5A-53B593B8DF4F}"/>
          </ac:picMkLst>
        </pc:picChg>
        <pc:picChg chg="add mod">
          <ac:chgData name="권 희진" userId="9b051ea7-b388-402d-a36a-4aa50e99f981" providerId="ADAL" clId="{CBCE0310-5522-4DDF-B7F0-8E48C651B2CC}" dt="2023-06-05T08:48:25.054" v="8628" actId="1036"/>
          <ac:picMkLst>
            <pc:docMk/>
            <pc:sldMk cId="2120811444" sldId="1329"/>
            <ac:picMk id="89" creationId="{F08EB8CF-B44D-7550-EB10-5453ED4F13EA}"/>
          </ac:picMkLst>
        </pc:picChg>
        <pc:picChg chg="add mod">
          <ac:chgData name="권 희진" userId="9b051ea7-b388-402d-a36a-4aa50e99f981" providerId="ADAL" clId="{CBCE0310-5522-4DDF-B7F0-8E48C651B2CC}" dt="2023-06-05T08:42:51.553" v="8423"/>
          <ac:picMkLst>
            <pc:docMk/>
            <pc:sldMk cId="2120811444" sldId="1329"/>
            <ac:picMk id="91" creationId="{6A022E06-657C-7C06-0AD9-9DC2392390C2}"/>
          </ac:picMkLst>
        </pc:picChg>
        <pc:picChg chg="add mod">
          <ac:chgData name="권 희진" userId="9b051ea7-b388-402d-a36a-4aa50e99f981" providerId="ADAL" clId="{CBCE0310-5522-4DDF-B7F0-8E48C651B2CC}" dt="2023-06-07T00:41:59.041" v="10050" actId="1035"/>
          <ac:picMkLst>
            <pc:docMk/>
            <pc:sldMk cId="2120811444" sldId="1329"/>
            <ac:picMk id="94" creationId="{DCBEB775-F16A-AA3B-7A4B-2FE59E01D8FF}"/>
          </ac:picMkLst>
        </pc:picChg>
        <pc:picChg chg="add mod">
          <ac:chgData name="권 희진" userId="9b051ea7-b388-402d-a36a-4aa50e99f981" providerId="ADAL" clId="{CBCE0310-5522-4DDF-B7F0-8E48C651B2CC}" dt="2023-06-05T08:48:19.668" v="8626" actId="1036"/>
          <ac:picMkLst>
            <pc:docMk/>
            <pc:sldMk cId="2120811444" sldId="1329"/>
            <ac:picMk id="96" creationId="{064FA4E9-93B4-26F8-55AC-B9ED59A1220F}"/>
          </ac:picMkLst>
        </pc:picChg>
        <pc:picChg chg="add mod">
          <ac:chgData name="권 희진" userId="9b051ea7-b388-402d-a36a-4aa50e99f981" providerId="ADAL" clId="{CBCE0310-5522-4DDF-B7F0-8E48C651B2CC}" dt="2023-06-07T00:41:52.780" v="10049" actId="1036"/>
          <ac:picMkLst>
            <pc:docMk/>
            <pc:sldMk cId="2120811444" sldId="1329"/>
            <ac:picMk id="98" creationId="{52E14828-5F0A-44B6-BBF9-3D49761550AE}"/>
          </ac:picMkLst>
        </pc:picChg>
        <pc:picChg chg="add mod">
          <ac:chgData name="권 희진" userId="9b051ea7-b388-402d-a36a-4aa50e99f981" providerId="ADAL" clId="{CBCE0310-5522-4DDF-B7F0-8E48C651B2CC}" dt="2023-06-07T00:41:45.608" v="10047" actId="1036"/>
          <ac:picMkLst>
            <pc:docMk/>
            <pc:sldMk cId="2120811444" sldId="1329"/>
            <ac:picMk id="100" creationId="{E369C18D-4F59-21B4-B4D7-64B8F26AEA41}"/>
          </ac:picMkLst>
        </pc:picChg>
        <pc:picChg chg="add mod">
          <ac:chgData name="권 희진" userId="9b051ea7-b388-402d-a36a-4aa50e99f981" providerId="ADAL" clId="{CBCE0310-5522-4DDF-B7F0-8E48C651B2CC}" dt="2023-06-05T08:48:29.576" v="8634" actId="1035"/>
          <ac:picMkLst>
            <pc:docMk/>
            <pc:sldMk cId="2120811444" sldId="1329"/>
            <ac:picMk id="102" creationId="{79FD48FA-CC7D-C192-A79F-83A9AAD65C31}"/>
          </ac:picMkLst>
        </pc:picChg>
        <pc:picChg chg="add mod">
          <ac:chgData name="권 희진" userId="9b051ea7-b388-402d-a36a-4aa50e99f981" providerId="ADAL" clId="{CBCE0310-5522-4DDF-B7F0-8E48C651B2CC}" dt="2023-06-05T08:48:29.576" v="8634" actId="1035"/>
          <ac:picMkLst>
            <pc:docMk/>
            <pc:sldMk cId="2120811444" sldId="1329"/>
            <ac:picMk id="104" creationId="{2C1BA30E-5171-62BE-814F-03BD380029E8}"/>
          </ac:picMkLst>
        </pc:picChg>
        <pc:picChg chg="add mod">
          <ac:chgData name="권 희진" userId="9b051ea7-b388-402d-a36a-4aa50e99f981" providerId="ADAL" clId="{CBCE0310-5522-4DDF-B7F0-8E48C651B2CC}" dt="2023-06-05T08:48:55.406" v="8636" actId="1076"/>
          <ac:picMkLst>
            <pc:docMk/>
            <pc:sldMk cId="2120811444" sldId="1329"/>
            <ac:picMk id="114" creationId="{25714847-F0CA-2146-9A53-BE30066F9D65}"/>
          </ac:picMkLst>
        </pc:picChg>
        <pc:picChg chg="del">
          <ac:chgData name="권 희진" userId="9b051ea7-b388-402d-a36a-4aa50e99f981" providerId="ADAL" clId="{CBCE0310-5522-4DDF-B7F0-8E48C651B2CC}" dt="2023-06-01T00:34:06.841" v="906" actId="478"/>
          <ac:picMkLst>
            <pc:docMk/>
            <pc:sldMk cId="2120811444" sldId="1329"/>
            <ac:picMk id="238" creationId="{F4A9CADD-4D9D-1789-D93D-486253AFBC3B}"/>
          </ac:picMkLst>
        </pc:picChg>
        <pc:picChg chg="del">
          <ac:chgData name="권 희진" userId="9b051ea7-b388-402d-a36a-4aa50e99f981" providerId="ADAL" clId="{CBCE0310-5522-4DDF-B7F0-8E48C651B2CC}" dt="2023-06-01T00:34:06.841" v="906" actId="478"/>
          <ac:picMkLst>
            <pc:docMk/>
            <pc:sldMk cId="2120811444" sldId="1329"/>
            <ac:picMk id="239" creationId="{CE77F3F6-69C0-A243-0BA8-A8E448295946}"/>
          </ac:picMkLst>
        </pc:picChg>
        <pc:picChg chg="del">
          <ac:chgData name="권 희진" userId="9b051ea7-b388-402d-a36a-4aa50e99f981" providerId="ADAL" clId="{CBCE0310-5522-4DDF-B7F0-8E48C651B2CC}" dt="2023-06-01T00:34:06.841" v="906" actId="478"/>
          <ac:picMkLst>
            <pc:docMk/>
            <pc:sldMk cId="2120811444" sldId="1329"/>
            <ac:picMk id="251" creationId="{1C8EBD90-1BFD-D756-F4AD-1F2A68BDA431}"/>
          </ac:picMkLst>
        </pc:picChg>
        <pc:cxnChg chg="add del mod">
          <ac:chgData name="권 희진" userId="9b051ea7-b388-402d-a36a-4aa50e99f981" providerId="ADAL" clId="{CBCE0310-5522-4DDF-B7F0-8E48C651B2CC}" dt="2023-06-05T04:56:18.144" v="6391" actId="478"/>
          <ac:cxnSpMkLst>
            <pc:docMk/>
            <pc:sldMk cId="2120811444" sldId="1329"/>
            <ac:cxnSpMk id="4" creationId="{99594F2A-5A5B-F1E6-3B86-1A7EECC3519A}"/>
          </ac:cxnSpMkLst>
        </pc:cxnChg>
        <pc:cxnChg chg="add del mod">
          <ac:chgData name="권 희진" userId="9b051ea7-b388-402d-a36a-4aa50e99f981" providerId="ADAL" clId="{CBCE0310-5522-4DDF-B7F0-8E48C651B2CC}" dt="2023-06-05T01:04:29.415" v="5501" actId="478"/>
          <ac:cxnSpMkLst>
            <pc:docMk/>
            <pc:sldMk cId="2120811444" sldId="1329"/>
            <ac:cxnSpMk id="46" creationId="{8B4CE473-2CEC-B0EB-0D19-4BFF2CFD43BD}"/>
          </ac:cxnSpMkLst>
        </pc:cxnChg>
      </pc:sldChg>
      <pc:sldChg chg="addSp delSp modSp add del mod ord">
        <pc:chgData name="권 희진" userId="9b051ea7-b388-402d-a36a-4aa50e99f981" providerId="ADAL" clId="{CBCE0310-5522-4DDF-B7F0-8E48C651B2CC}" dt="2023-06-05T08:52:34.990" v="8682" actId="47"/>
        <pc:sldMkLst>
          <pc:docMk/>
          <pc:sldMk cId="284733303" sldId="1330"/>
        </pc:sldMkLst>
        <pc:spChg chg="del">
          <ac:chgData name="권 희진" userId="9b051ea7-b388-402d-a36a-4aa50e99f981" providerId="ADAL" clId="{CBCE0310-5522-4DDF-B7F0-8E48C651B2CC}" dt="2023-06-01T02:06:34.486" v="1988" actId="478"/>
          <ac:spMkLst>
            <pc:docMk/>
            <pc:sldMk cId="284733303" sldId="1330"/>
            <ac:spMk id="2" creationId="{AE9F5E82-CD2A-0D14-9F20-E23DB20CF79E}"/>
          </ac:spMkLst>
        </pc:spChg>
        <pc:spChg chg="add mod">
          <ac:chgData name="권 희진" userId="9b051ea7-b388-402d-a36a-4aa50e99f981" providerId="ADAL" clId="{CBCE0310-5522-4DDF-B7F0-8E48C651B2CC}" dt="2023-06-05T01:14:34.013" v="5555" actId="14100"/>
          <ac:spMkLst>
            <pc:docMk/>
            <pc:sldMk cId="284733303" sldId="1330"/>
            <ac:spMk id="5" creationId="{FC80C7D5-D3EE-33B0-645E-C86D1153C51D}"/>
          </ac:spMkLst>
        </pc:spChg>
        <pc:spChg chg="add del mod">
          <ac:chgData name="권 희진" userId="9b051ea7-b388-402d-a36a-4aa50e99f981" providerId="ADAL" clId="{CBCE0310-5522-4DDF-B7F0-8E48C651B2CC}" dt="2023-06-01T01:39:41.104" v="1246"/>
          <ac:spMkLst>
            <pc:docMk/>
            <pc:sldMk cId="284733303" sldId="1330"/>
            <ac:spMk id="6" creationId="{6E80FE50-D540-0AC5-2722-3A6BD780EB46}"/>
          </ac:spMkLst>
        </pc:spChg>
        <pc:spChg chg="mod">
          <ac:chgData name="권 희진" userId="9b051ea7-b388-402d-a36a-4aa50e99f981" providerId="ADAL" clId="{CBCE0310-5522-4DDF-B7F0-8E48C651B2CC}" dt="2023-06-01T07:47:17.076" v="2610"/>
          <ac:spMkLst>
            <pc:docMk/>
            <pc:sldMk cId="284733303" sldId="1330"/>
            <ac:spMk id="6" creationId="{ED154D1F-3F10-208D-108B-76EDC453DF2E}"/>
          </ac:spMkLst>
        </pc:spChg>
        <pc:spChg chg="mod">
          <ac:chgData name="권 희진" userId="9b051ea7-b388-402d-a36a-4aa50e99f981" providerId="ADAL" clId="{CBCE0310-5522-4DDF-B7F0-8E48C651B2CC}" dt="2023-06-01T07:47:17.076" v="2610"/>
          <ac:spMkLst>
            <pc:docMk/>
            <pc:sldMk cId="284733303" sldId="1330"/>
            <ac:spMk id="7" creationId="{8BCEA991-A604-B4AE-9B75-34A432124B35}"/>
          </ac:spMkLst>
        </pc:spChg>
        <pc:spChg chg="add del mod">
          <ac:chgData name="권 희진" userId="9b051ea7-b388-402d-a36a-4aa50e99f981" providerId="ADAL" clId="{CBCE0310-5522-4DDF-B7F0-8E48C651B2CC}" dt="2023-06-01T01:39:41.104" v="1246"/>
          <ac:spMkLst>
            <pc:docMk/>
            <pc:sldMk cId="284733303" sldId="1330"/>
            <ac:spMk id="8" creationId="{9722ABEA-431C-3B92-11B9-834FD0441CA5}"/>
          </ac:spMkLst>
        </pc:spChg>
        <pc:spChg chg="mod">
          <ac:chgData name="권 희진" userId="9b051ea7-b388-402d-a36a-4aa50e99f981" providerId="ADAL" clId="{CBCE0310-5522-4DDF-B7F0-8E48C651B2CC}" dt="2023-06-01T07:47:17.076" v="2610"/>
          <ac:spMkLst>
            <pc:docMk/>
            <pc:sldMk cId="284733303" sldId="1330"/>
            <ac:spMk id="8" creationId="{C47C1F3E-2C2B-95EF-8CE1-72CF39170B9D}"/>
          </ac:spMkLst>
        </pc:spChg>
        <pc:spChg chg="add del mod">
          <ac:chgData name="권 희진" userId="9b051ea7-b388-402d-a36a-4aa50e99f981" providerId="ADAL" clId="{CBCE0310-5522-4DDF-B7F0-8E48C651B2CC}" dt="2023-06-05T08:49:49.137" v="8664" actId="478"/>
          <ac:spMkLst>
            <pc:docMk/>
            <pc:sldMk cId="284733303" sldId="1330"/>
            <ac:spMk id="9" creationId="{C26BB4F4-DBCF-0611-76D1-CDEB5B7831CD}"/>
          </ac:spMkLst>
        </pc:spChg>
        <pc:spChg chg="mod">
          <ac:chgData name="권 희진" userId="9b051ea7-b388-402d-a36a-4aa50e99f981" providerId="ADAL" clId="{CBCE0310-5522-4DDF-B7F0-8E48C651B2CC}" dt="2023-06-01T07:47:17.076" v="2610"/>
          <ac:spMkLst>
            <pc:docMk/>
            <pc:sldMk cId="284733303" sldId="1330"/>
            <ac:spMk id="12" creationId="{024CCDE3-D0E9-5C66-ADA0-0CBFA2C11254}"/>
          </ac:spMkLst>
        </pc:spChg>
        <pc:spChg chg="add del mod">
          <ac:chgData name="권 희진" userId="9b051ea7-b388-402d-a36a-4aa50e99f981" providerId="ADAL" clId="{CBCE0310-5522-4DDF-B7F0-8E48C651B2CC}" dt="2023-06-01T01:39:41.104" v="1246"/>
          <ac:spMkLst>
            <pc:docMk/>
            <pc:sldMk cId="284733303" sldId="1330"/>
            <ac:spMk id="14" creationId="{DC0E93BD-A7CA-22BB-1F86-160C4816111D}"/>
          </ac:spMkLst>
        </pc:spChg>
        <pc:spChg chg="ord">
          <ac:chgData name="권 희진" userId="9b051ea7-b388-402d-a36a-4aa50e99f981" providerId="ADAL" clId="{CBCE0310-5522-4DDF-B7F0-8E48C651B2CC}" dt="2023-06-01T07:48:25.770" v="2616" actId="167"/>
          <ac:spMkLst>
            <pc:docMk/>
            <pc:sldMk cId="284733303" sldId="1330"/>
            <ac:spMk id="18" creationId="{0A4A917B-5B6D-D801-F527-F6CBF4CF617F}"/>
          </ac:spMkLst>
        </pc:spChg>
        <pc:spChg chg="ord">
          <ac:chgData name="권 희진" userId="9b051ea7-b388-402d-a36a-4aa50e99f981" providerId="ADAL" clId="{CBCE0310-5522-4DDF-B7F0-8E48C651B2CC}" dt="2023-06-01T07:48:25.770" v="2616" actId="167"/>
          <ac:spMkLst>
            <pc:docMk/>
            <pc:sldMk cId="284733303" sldId="1330"/>
            <ac:spMk id="19" creationId="{0FE66507-BBF4-CC41-2ECF-07A1011DCFE2}"/>
          </ac:spMkLst>
        </pc:spChg>
        <pc:spChg chg="add del mod">
          <ac:chgData name="권 희진" userId="9b051ea7-b388-402d-a36a-4aa50e99f981" providerId="ADAL" clId="{CBCE0310-5522-4DDF-B7F0-8E48C651B2CC}" dt="2023-06-01T01:39:41.104" v="1246"/>
          <ac:spMkLst>
            <pc:docMk/>
            <pc:sldMk cId="284733303" sldId="1330"/>
            <ac:spMk id="40" creationId="{B39890AE-C4DC-6082-D4E6-4F6145916B30}"/>
          </ac:spMkLst>
        </pc:spChg>
        <pc:spChg chg="ord">
          <ac:chgData name="권 희진" userId="9b051ea7-b388-402d-a36a-4aa50e99f981" providerId="ADAL" clId="{CBCE0310-5522-4DDF-B7F0-8E48C651B2CC}" dt="2023-06-01T07:48:25.770" v="2616" actId="167"/>
          <ac:spMkLst>
            <pc:docMk/>
            <pc:sldMk cId="284733303" sldId="1330"/>
            <ac:spMk id="45" creationId="{955BFDDB-8792-5D86-1713-D57D72B6BFBF}"/>
          </ac:spMkLst>
        </pc:spChg>
        <pc:spChg chg="add del mod">
          <ac:chgData name="권 희진" userId="9b051ea7-b388-402d-a36a-4aa50e99f981" providerId="ADAL" clId="{CBCE0310-5522-4DDF-B7F0-8E48C651B2CC}" dt="2023-06-01T01:39:41.104" v="1246"/>
          <ac:spMkLst>
            <pc:docMk/>
            <pc:sldMk cId="284733303" sldId="1330"/>
            <ac:spMk id="47" creationId="{AD0B66B5-01DC-88F2-6258-DE3AABEADFFB}"/>
          </ac:spMkLst>
        </pc:spChg>
        <pc:spChg chg="add del mod">
          <ac:chgData name="권 희진" userId="9b051ea7-b388-402d-a36a-4aa50e99f981" providerId="ADAL" clId="{CBCE0310-5522-4DDF-B7F0-8E48C651B2CC}" dt="2023-06-01T01:39:41.104" v="1246"/>
          <ac:spMkLst>
            <pc:docMk/>
            <pc:sldMk cId="284733303" sldId="1330"/>
            <ac:spMk id="48" creationId="{96E2012C-92A7-6BE7-0B7F-73646660FB45}"/>
          </ac:spMkLst>
        </pc:spChg>
        <pc:spChg chg="add del mod">
          <ac:chgData name="권 희진" userId="9b051ea7-b388-402d-a36a-4aa50e99f981" providerId="ADAL" clId="{CBCE0310-5522-4DDF-B7F0-8E48C651B2CC}" dt="2023-06-01T01:39:41.104" v="1246"/>
          <ac:spMkLst>
            <pc:docMk/>
            <pc:sldMk cId="284733303" sldId="1330"/>
            <ac:spMk id="49" creationId="{23F8CC83-608E-A357-C89B-7B9659E60DE7}"/>
          </ac:spMkLst>
        </pc:spChg>
        <pc:spChg chg="add del mod">
          <ac:chgData name="권 희진" userId="9b051ea7-b388-402d-a36a-4aa50e99f981" providerId="ADAL" clId="{CBCE0310-5522-4DDF-B7F0-8E48C651B2CC}" dt="2023-06-01T01:39:41.104" v="1246"/>
          <ac:spMkLst>
            <pc:docMk/>
            <pc:sldMk cId="284733303" sldId="1330"/>
            <ac:spMk id="50" creationId="{3D165B75-3944-C944-0390-9ADD93D144D1}"/>
          </ac:spMkLst>
        </pc:spChg>
        <pc:spChg chg="add del mod">
          <ac:chgData name="권 희진" userId="9b051ea7-b388-402d-a36a-4aa50e99f981" providerId="ADAL" clId="{CBCE0310-5522-4DDF-B7F0-8E48C651B2CC}" dt="2023-06-01T01:39:41.104" v="1246"/>
          <ac:spMkLst>
            <pc:docMk/>
            <pc:sldMk cId="284733303" sldId="1330"/>
            <ac:spMk id="51" creationId="{D9561D72-2647-AB37-DEE8-49E7C89D4E2C}"/>
          </ac:spMkLst>
        </pc:spChg>
        <pc:spChg chg="add del mod">
          <ac:chgData name="권 희진" userId="9b051ea7-b388-402d-a36a-4aa50e99f981" providerId="ADAL" clId="{CBCE0310-5522-4DDF-B7F0-8E48C651B2CC}" dt="2023-06-01T01:39:41.104" v="1246"/>
          <ac:spMkLst>
            <pc:docMk/>
            <pc:sldMk cId="284733303" sldId="1330"/>
            <ac:spMk id="52" creationId="{43A8C1E7-275E-9D8A-3E1E-9685FBCD3351}"/>
          </ac:spMkLst>
        </pc:spChg>
        <pc:spChg chg="add del mod">
          <ac:chgData name="권 희진" userId="9b051ea7-b388-402d-a36a-4aa50e99f981" providerId="ADAL" clId="{CBCE0310-5522-4DDF-B7F0-8E48C651B2CC}" dt="2023-06-01T01:39:41.104" v="1246"/>
          <ac:spMkLst>
            <pc:docMk/>
            <pc:sldMk cId="284733303" sldId="1330"/>
            <ac:spMk id="53" creationId="{1FDECF56-7B21-E590-64F5-B180CC0526B9}"/>
          </ac:spMkLst>
        </pc:spChg>
        <pc:spChg chg="add del mod">
          <ac:chgData name="권 희진" userId="9b051ea7-b388-402d-a36a-4aa50e99f981" providerId="ADAL" clId="{CBCE0310-5522-4DDF-B7F0-8E48C651B2CC}" dt="2023-06-01T01:39:41.104" v="1246"/>
          <ac:spMkLst>
            <pc:docMk/>
            <pc:sldMk cId="284733303" sldId="1330"/>
            <ac:spMk id="54" creationId="{383A6475-FA77-41F8-4822-FCF66309898F}"/>
          </ac:spMkLst>
        </pc:spChg>
        <pc:spChg chg="add del mod">
          <ac:chgData name="권 희진" userId="9b051ea7-b388-402d-a36a-4aa50e99f981" providerId="ADAL" clId="{CBCE0310-5522-4DDF-B7F0-8E48C651B2CC}" dt="2023-06-01T01:39:41.104" v="1246"/>
          <ac:spMkLst>
            <pc:docMk/>
            <pc:sldMk cId="284733303" sldId="1330"/>
            <ac:spMk id="55" creationId="{C9CEF4DD-92DC-A371-8618-C3D9F6F5E286}"/>
          </ac:spMkLst>
        </pc:spChg>
        <pc:spChg chg="add del mod">
          <ac:chgData name="권 희진" userId="9b051ea7-b388-402d-a36a-4aa50e99f981" providerId="ADAL" clId="{CBCE0310-5522-4DDF-B7F0-8E48C651B2CC}" dt="2023-06-01T01:39:41.104" v="1246"/>
          <ac:spMkLst>
            <pc:docMk/>
            <pc:sldMk cId="284733303" sldId="1330"/>
            <ac:spMk id="56" creationId="{58B2D02E-3693-AFDA-C22F-45EB62CD4B63}"/>
          </ac:spMkLst>
        </pc:spChg>
        <pc:spChg chg="add del mod">
          <ac:chgData name="권 희진" userId="9b051ea7-b388-402d-a36a-4aa50e99f981" providerId="ADAL" clId="{CBCE0310-5522-4DDF-B7F0-8E48C651B2CC}" dt="2023-06-01T01:39:41.104" v="1246"/>
          <ac:spMkLst>
            <pc:docMk/>
            <pc:sldMk cId="284733303" sldId="1330"/>
            <ac:spMk id="57" creationId="{EA40696A-FF19-9D39-3EB2-FD963EE78423}"/>
          </ac:spMkLst>
        </pc:spChg>
        <pc:spChg chg="add del mod">
          <ac:chgData name="권 희진" userId="9b051ea7-b388-402d-a36a-4aa50e99f981" providerId="ADAL" clId="{CBCE0310-5522-4DDF-B7F0-8E48C651B2CC}" dt="2023-06-01T01:39:41.104" v="1246"/>
          <ac:spMkLst>
            <pc:docMk/>
            <pc:sldMk cId="284733303" sldId="1330"/>
            <ac:spMk id="58" creationId="{408F1D84-7BA1-CAFB-540C-CB47DDB934F4}"/>
          </ac:spMkLst>
        </pc:spChg>
        <pc:spChg chg="add del mod">
          <ac:chgData name="권 희진" userId="9b051ea7-b388-402d-a36a-4aa50e99f981" providerId="ADAL" clId="{CBCE0310-5522-4DDF-B7F0-8E48C651B2CC}" dt="2023-06-01T01:39:41.104" v="1246"/>
          <ac:spMkLst>
            <pc:docMk/>
            <pc:sldMk cId="284733303" sldId="1330"/>
            <ac:spMk id="59" creationId="{A03FAA05-44EE-1C34-A585-762D63021C17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60" creationId="{1FBCCCB1-B51B-E317-27D5-86EE348C560C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62" creationId="{BB0D3E41-820C-62C6-EE2A-E36BA19C311E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64" creationId="{8F0E88C4-CE7A-FBB2-4BC1-6AB4207A04CD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65" creationId="{83723EEF-570A-F010-D4B3-6A5D51446FFE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66" creationId="{38C9FA1B-C338-CBE1-4C6D-5086B75E48D3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67" creationId="{D52350DB-69D2-7BBF-A48A-DA6E0052F22D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68" creationId="{9A8BD34A-4E1C-C77F-FD14-AFA3CD60E3C1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69" creationId="{135FD566-0EEC-C533-2A58-405DD243611C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70" creationId="{8607BCF3-3B8A-5429-58AC-72C2ADEC69F4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71" creationId="{D57EF840-80B0-04E8-32D6-A22A2AC8DDFF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72" creationId="{98AC12DB-287D-B7AB-199C-554D2E95B2D5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73" creationId="{BED2452D-BBD6-5132-F8C3-91D1A15EB280}"/>
          </ac:spMkLst>
        </pc:spChg>
        <pc:spChg chg="add mod">
          <ac:chgData name="권 희진" userId="9b051ea7-b388-402d-a36a-4aa50e99f981" providerId="ADAL" clId="{CBCE0310-5522-4DDF-B7F0-8E48C651B2CC}" dt="2023-06-01T01:39:54.860" v="1247"/>
          <ac:spMkLst>
            <pc:docMk/>
            <pc:sldMk cId="284733303" sldId="1330"/>
            <ac:spMk id="74" creationId="{5E5FFA16-8266-A0EE-90B8-BE6D32015E79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75" creationId="{50B961EA-FA23-1372-BD90-231A023FBB6A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76" creationId="{4AB6806F-47F7-17A6-D5D8-A63988C53505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77" creationId="{9517EE6E-9E97-638C-4FF0-17802827CB1D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78" creationId="{419485FD-C3CA-780D-D375-981EE92CEFD2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79" creationId="{89B7A2C4-FD24-6C33-AB22-F7AFD9774A5B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80" creationId="{FE3F165C-8B40-A2C0-3723-07E4C148134C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81" creationId="{97028AB2-3BB7-9A46-F046-7759F1C7DC49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82" creationId="{5BA1C5F6-B15B-62A5-B480-F90B8B538D4E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83" creationId="{0D756283-C6A9-75C6-848A-27A280ED16A1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84" creationId="{02E225C5-CA83-6E8C-EF76-E94D9B3D7F7B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85" creationId="{DE1B8FB5-D0A9-E1D1-BC3B-95405707B9EA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86" creationId="{481ACED1-494A-5261-F30C-1392149143BC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87" creationId="{23FECC00-45AC-BFE5-52EA-88C20EFF26BB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88" creationId="{B47B1422-4E22-929A-77DF-E4855EDF3DBE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89" creationId="{AA5A2EA8-B059-EB3A-58A0-3FDEB78FEA34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90" creationId="{38FD5165-7EF8-3BF8-3A1C-6B8F3A533C0B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91" creationId="{6B1674AC-5C88-6A88-B853-C1D1F1C62E10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92" creationId="{A638BEE5-6859-48F0-6633-EEA8D6119A54}"/>
          </ac:spMkLst>
        </pc:spChg>
        <pc:spChg chg="add mod ord">
          <ac:chgData name="권 희진" userId="9b051ea7-b388-402d-a36a-4aa50e99f981" providerId="ADAL" clId="{CBCE0310-5522-4DDF-B7F0-8E48C651B2CC}" dt="2023-06-01T07:48:06.286" v="2614" actId="166"/>
          <ac:spMkLst>
            <pc:docMk/>
            <pc:sldMk cId="284733303" sldId="1330"/>
            <ac:spMk id="93" creationId="{3A00A9F6-AE01-4FE9-8AD4-E91411870C7A}"/>
          </ac:spMkLst>
        </pc:spChg>
        <pc:spChg chg="add mod">
          <ac:chgData name="권 희진" userId="9b051ea7-b388-402d-a36a-4aa50e99f981" providerId="ADAL" clId="{CBCE0310-5522-4DDF-B7F0-8E48C651B2CC}" dt="2023-06-05T04:57:49.448" v="6440" actId="20577"/>
          <ac:spMkLst>
            <pc:docMk/>
            <pc:sldMk cId="284733303" sldId="1330"/>
            <ac:spMk id="94" creationId="{ECBBF2CE-FB13-DD5B-8C22-9C521EB48531}"/>
          </ac:spMkLst>
        </pc:spChg>
        <pc:grpChg chg="add mod ord">
          <ac:chgData name="권 희진" userId="9b051ea7-b388-402d-a36a-4aa50e99f981" providerId="ADAL" clId="{CBCE0310-5522-4DDF-B7F0-8E48C651B2CC}" dt="2023-06-01T07:48:25.770" v="2616" actId="167"/>
          <ac:grpSpMkLst>
            <pc:docMk/>
            <pc:sldMk cId="284733303" sldId="1330"/>
            <ac:grpSpMk id="2" creationId="{10BBF8B6-62A6-B35C-D029-2E67F3C88A64}"/>
          </ac:grpSpMkLst>
        </pc:grpChg>
        <pc:grpChg chg="del">
          <ac:chgData name="권 희진" userId="9b051ea7-b388-402d-a36a-4aa50e99f981" providerId="ADAL" clId="{CBCE0310-5522-4DDF-B7F0-8E48C651B2CC}" dt="2023-06-01T07:47:16.871" v="2609" actId="478"/>
          <ac:grpSpMkLst>
            <pc:docMk/>
            <pc:sldMk cId="284733303" sldId="1330"/>
            <ac:grpSpMk id="9" creationId="{25F1405F-B1F8-3CD5-2CC3-BF1D95F15383}"/>
          </ac:grpSpMkLst>
        </pc:grpChg>
        <pc:picChg chg="add del mod">
          <ac:chgData name="권 희진" userId="9b051ea7-b388-402d-a36a-4aa50e99f981" providerId="ADAL" clId="{CBCE0310-5522-4DDF-B7F0-8E48C651B2CC}" dt="2023-06-01T01:39:41.104" v="1246"/>
          <ac:picMkLst>
            <pc:docMk/>
            <pc:sldMk cId="284733303" sldId="1330"/>
            <ac:picMk id="12" creationId="{8B8E9E1A-C833-C94B-C213-62227AD0CE99}"/>
          </ac:picMkLst>
        </pc:picChg>
        <pc:picChg chg="add mod ord">
          <ac:chgData name="권 희진" userId="9b051ea7-b388-402d-a36a-4aa50e99f981" providerId="ADAL" clId="{CBCE0310-5522-4DDF-B7F0-8E48C651B2CC}" dt="2023-06-01T07:48:06.286" v="2614" actId="166"/>
          <ac:picMkLst>
            <pc:docMk/>
            <pc:sldMk cId="284733303" sldId="1330"/>
            <ac:picMk id="63" creationId="{22810C36-1727-82DA-E3F9-542958590C46}"/>
          </ac:picMkLst>
        </pc:picChg>
        <pc:cxnChg chg="add del mod">
          <ac:chgData name="권 희진" userId="9b051ea7-b388-402d-a36a-4aa50e99f981" providerId="ADAL" clId="{CBCE0310-5522-4DDF-B7F0-8E48C651B2CC}" dt="2023-06-01T01:39:41.104" v="1246"/>
          <ac:cxnSpMkLst>
            <pc:docMk/>
            <pc:sldMk cId="284733303" sldId="1330"/>
            <ac:cxnSpMk id="7" creationId="{E55F90B4-9FC8-8063-BD15-FE9F43C7CFD3}"/>
          </ac:cxnSpMkLst>
        </pc:cxnChg>
        <pc:cxnChg chg="add mod ord">
          <ac:chgData name="권 희진" userId="9b051ea7-b388-402d-a36a-4aa50e99f981" providerId="ADAL" clId="{CBCE0310-5522-4DDF-B7F0-8E48C651B2CC}" dt="2023-06-01T07:48:06.286" v="2614" actId="166"/>
          <ac:cxnSpMkLst>
            <pc:docMk/>
            <pc:sldMk cId="284733303" sldId="1330"/>
            <ac:cxnSpMk id="61" creationId="{3523D4B2-EE79-753B-3FD3-B532D579A081}"/>
          </ac:cxnSpMkLst>
        </pc:cxnChg>
      </pc:sldChg>
      <pc:sldChg chg="add del">
        <pc:chgData name="권 희진" userId="9b051ea7-b388-402d-a36a-4aa50e99f981" providerId="ADAL" clId="{CBCE0310-5522-4DDF-B7F0-8E48C651B2CC}" dt="2023-06-01T07:49:26.428" v="2627"/>
        <pc:sldMkLst>
          <pc:docMk/>
          <pc:sldMk cId="1775429793" sldId="1331"/>
        </pc:sldMkLst>
      </pc:sldChg>
      <pc:sldChg chg="add del">
        <pc:chgData name="권 희진" userId="9b051ea7-b388-402d-a36a-4aa50e99f981" providerId="ADAL" clId="{CBCE0310-5522-4DDF-B7F0-8E48C651B2CC}" dt="2023-06-01T07:49:30.975" v="2629"/>
        <pc:sldMkLst>
          <pc:docMk/>
          <pc:sldMk cId="2088730902" sldId="1331"/>
        </pc:sldMkLst>
      </pc:sldChg>
      <pc:sldChg chg="modSp add del mod">
        <pc:chgData name="권 희진" userId="9b051ea7-b388-402d-a36a-4aa50e99f981" providerId="ADAL" clId="{CBCE0310-5522-4DDF-B7F0-8E48C651B2CC}" dt="2023-06-05T00:12:54.775" v="3580" actId="47"/>
        <pc:sldMkLst>
          <pc:docMk/>
          <pc:sldMk cId="2900233518" sldId="1331"/>
        </pc:sldMkLst>
        <pc:spChg chg="mod">
          <ac:chgData name="권 희진" userId="9b051ea7-b388-402d-a36a-4aa50e99f981" providerId="ADAL" clId="{CBCE0310-5522-4DDF-B7F0-8E48C651B2CC}" dt="2023-06-05T00:12:25.798" v="3571" actId="1076"/>
          <ac:spMkLst>
            <pc:docMk/>
            <pc:sldMk cId="2900233518" sldId="1331"/>
            <ac:spMk id="4" creationId="{35460CF0-18D5-F85E-EF1F-3F52836056DD}"/>
          </ac:spMkLst>
        </pc:spChg>
      </pc:sldChg>
      <pc:sldChg chg="addSp delSp modSp add mod">
        <pc:chgData name="권 희진" userId="9b051ea7-b388-402d-a36a-4aa50e99f981" providerId="ADAL" clId="{CBCE0310-5522-4DDF-B7F0-8E48C651B2CC}" dt="2023-06-05T08:41:19.517" v="8398" actId="14100"/>
        <pc:sldMkLst>
          <pc:docMk/>
          <pc:sldMk cId="3187111806" sldId="1332"/>
        </pc:sldMkLst>
        <pc:spChg chg="mod">
          <ac:chgData name="권 희진" userId="9b051ea7-b388-402d-a36a-4aa50e99f981" providerId="ADAL" clId="{CBCE0310-5522-4DDF-B7F0-8E48C651B2CC}" dt="2023-06-05T00:13:11.474" v="3614" actId="20577"/>
          <ac:spMkLst>
            <pc:docMk/>
            <pc:sldMk cId="3187111806" sldId="1332"/>
            <ac:spMk id="9" creationId="{28328388-8AEC-E74F-C696-F57D7421226F}"/>
          </ac:spMkLst>
        </pc:spChg>
        <pc:spChg chg="add mod">
          <ac:chgData name="권 희진" userId="9b051ea7-b388-402d-a36a-4aa50e99f981" providerId="ADAL" clId="{CBCE0310-5522-4DDF-B7F0-8E48C651B2CC}" dt="2023-06-05T08:41:19.517" v="8398" actId="14100"/>
          <ac:spMkLst>
            <pc:docMk/>
            <pc:sldMk cId="3187111806" sldId="1332"/>
            <ac:spMk id="10" creationId="{EA1CF789-33FF-CB96-F538-65F1FCB19F2D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24" creationId="{E9F8FBBD-A331-EFE5-AE0B-1BC566A0FA5C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25" creationId="{54A05135-C91E-7F09-EF83-09A83C56E741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26" creationId="{8882CF9B-46DF-8CF6-061F-57372957273C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27" creationId="{61E004E5-C1CD-8272-0009-2EB8E4EB39A2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44" creationId="{96EC05F7-AACD-341B-D533-211487E86ED9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48" creationId="{3A8FDF27-3FED-7EB7-3619-6DB64BCC9267}"/>
          </ac:spMkLst>
        </pc:spChg>
        <pc:spChg chg="del">
          <ac:chgData name="권 희진" userId="9b051ea7-b388-402d-a36a-4aa50e99f981" providerId="ADAL" clId="{CBCE0310-5522-4DDF-B7F0-8E48C651B2CC}" dt="2023-06-05T00:12:08.454" v="3567" actId="478"/>
          <ac:spMkLst>
            <pc:docMk/>
            <pc:sldMk cId="3187111806" sldId="1332"/>
            <ac:spMk id="49" creationId="{E8712321-06FB-4A3B-0AEA-5B14864570FA}"/>
          </ac:spMkLst>
        </pc:spChg>
        <pc:spChg chg="del mod">
          <ac:chgData name="권 희진" userId="9b051ea7-b388-402d-a36a-4aa50e99f981" providerId="ADAL" clId="{CBCE0310-5522-4DDF-B7F0-8E48C651B2CC}" dt="2023-06-05T00:12:14.637" v="3569" actId="478"/>
          <ac:spMkLst>
            <pc:docMk/>
            <pc:sldMk cId="3187111806" sldId="1332"/>
            <ac:spMk id="50" creationId="{167082E1-4F6E-62EB-5F95-81D0775DC0EA}"/>
          </ac:spMkLst>
        </pc:spChg>
        <pc:spChg chg="del">
          <ac:chgData name="권 희진" userId="9b051ea7-b388-402d-a36a-4aa50e99f981" providerId="ADAL" clId="{CBCE0310-5522-4DDF-B7F0-8E48C651B2CC}" dt="2023-06-05T00:12:08.454" v="3567" actId="478"/>
          <ac:spMkLst>
            <pc:docMk/>
            <pc:sldMk cId="3187111806" sldId="1332"/>
            <ac:spMk id="51" creationId="{CB4BBEB6-5B35-FB9D-9516-7C6BA9979172}"/>
          </ac:spMkLst>
        </pc:spChg>
        <pc:spChg chg="del">
          <ac:chgData name="권 희진" userId="9b051ea7-b388-402d-a36a-4aa50e99f981" providerId="ADAL" clId="{CBCE0310-5522-4DDF-B7F0-8E48C651B2CC}" dt="2023-06-05T00:12:08.454" v="3567" actId="478"/>
          <ac:spMkLst>
            <pc:docMk/>
            <pc:sldMk cId="3187111806" sldId="1332"/>
            <ac:spMk id="52" creationId="{BF0689F7-87BC-2977-4C04-8932845AD705}"/>
          </ac:spMkLst>
        </pc:spChg>
        <pc:spChg chg="del">
          <ac:chgData name="권 희진" userId="9b051ea7-b388-402d-a36a-4aa50e99f981" providerId="ADAL" clId="{CBCE0310-5522-4DDF-B7F0-8E48C651B2CC}" dt="2023-06-05T00:12:08.454" v="3567" actId="478"/>
          <ac:spMkLst>
            <pc:docMk/>
            <pc:sldMk cId="3187111806" sldId="1332"/>
            <ac:spMk id="54" creationId="{77629597-95CC-A583-DD9D-624979CD7884}"/>
          </ac:spMkLst>
        </pc:spChg>
        <pc:spChg chg="del">
          <ac:chgData name="권 희진" userId="9b051ea7-b388-402d-a36a-4aa50e99f981" providerId="ADAL" clId="{CBCE0310-5522-4DDF-B7F0-8E48C651B2CC}" dt="2023-06-05T00:12:08.454" v="3567" actId="478"/>
          <ac:spMkLst>
            <pc:docMk/>
            <pc:sldMk cId="3187111806" sldId="1332"/>
            <ac:spMk id="55" creationId="{BC02F7F8-4BB3-5852-676C-138E18461A2B}"/>
          </ac:spMkLst>
        </pc:spChg>
        <pc:spChg chg="del mod">
          <ac:chgData name="권 희진" userId="9b051ea7-b388-402d-a36a-4aa50e99f981" providerId="ADAL" clId="{CBCE0310-5522-4DDF-B7F0-8E48C651B2CC}" dt="2023-06-05T00:12:14.637" v="3569" actId="478"/>
          <ac:spMkLst>
            <pc:docMk/>
            <pc:sldMk cId="3187111806" sldId="1332"/>
            <ac:spMk id="56" creationId="{869C5D11-A71D-80DD-CADE-A135340F540B}"/>
          </ac:spMkLst>
        </pc:spChg>
        <pc:spChg chg="del">
          <ac:chgData name="권 희진" userId="9b051ea7-b388-402d-a36a-4aa50e99f981" providerId="ADAL" clId="{CBCE0310-5522-4DDF-B7F0-8E48C651B2CC}" dt="2023-06-05T00:12:08.454" v="3567" actId="478"/>
          <ac:spMkLst>
            <pc:docMk/>
            <pc:sldMk cId="3187111806" sldId="1332"/>
            <ac:spMk id="57" creationId="{1DE7EFD7-23C4-05EB-70B7-EF109E7240D3}"/>
          </ac:spMkLst>
        </pc:spChg>
        <pc:spChg chg="del mod">
          <ac:chgData name="권 희진" userId="9b051ea7-b388-402d-a36a-4aa50e99f981" providerId="ADAL" clId="{CBCE0310-5522-4DDF-B7F0-8E48C651B2CC}" dt="2023-06-05T00:12:14.637" v="3569" actId="478"/>
          <ac:spMkLst>
            <pc:docMk/>
            <pc:sldMk cId="3187111806" sldId="1332"/>
            <ac:spMk id="58" creationId="{0B7A04AB-0DEC-5549-9514-74798682D921}"/>
          </ac:spMkLst>
        </pc:spChg>
        <pc:spChg chg="del">
          <ac:chgData name="권 희진" userId="9b051ea7-b388-402d-a36a-4aa50e99f981" providerId="ADAL" clId="{CBCE0310-5522-4DDF-B7F0-8E48C651B2CC}" dt="2023-06-05T00:12:16.644" v="3570" actId="478"/>
          <ac:spMkLst>
            <pc:docMk/>
            <pc:sldMk cId="3187111806" sldId="1332"/>
            <ac:spMk id="59" creationId="{8D18BF5A-9BB5-BC90-8738-FBF49342C5FE}"/>
          </ac:spMkLst>
        </pc:spChg>
        <pc:spChg chg="del mod">
          <ac:chgData name="권 희진" userId="9b051ea7-b388-402d-a36a-4aa50e99f981" providerId="ADAL" clId="{CBCE0310-5522-4DDF-B7F0-8E48C651B2CC}" dt="2023-06-05T00:12:14.637" v="3569" actId="478"/>
          <ac:spMkLst>
            <pc:docMk/>
            <pc:sldMk cId="3187111806" sldId="1332"/>
            <ac:spMk id="60" creationId="{0551A182-4DED-27BC-D01C-5A5CA4F0F44D}"/>
          </ac:spMkLst>
        </pc:spChg>
        <pc:spChg chg="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64" creationId="{C82B0337-D3DF-4D92-3052-CF3DA203C07B}"/>
          </ac:spMkLst>
        </pc:spChg>
        <pc:spChg chg="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65" creationId="{5D1B720F-D288-82D4-7F3F-998F6CBF4971}"/>
          </ac:spMkLst>
        </pc:spChg>
        <pc:spChg chg="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66" creationId="{13E6D8BF-B596-0005-6007-C33B1E64EB72}"/>
          </ac:spMkLst>
        </pc:spChg>
        <pc:spChg chg="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67" creationId="{2231D6BC-5D3D-3842-7EFC-2E2652A21528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68" creationId="{E85F35FC-573E-7EB6-715A-880710E5276D}"/>
          </ac:spMkLst>
        </pc:spChg>
        <pc:spChg chg="add mod">
          <ac:chgData name="권 희진" userId="9b051ea7-b388-402d-a36a-4aa50e99f981" providerId="ADAL" clId="{CBCE0310-5522-4DDF-B7F0-8E48C651B2CC}" dt="2023-06-05T00:17:39.502" v="3830" actId="14100"/>
          <ac:spMkLst>
            <pc:docMk/>
            <pc:sldMk cId="3187111806" sldId="1332"/>
            <ac:spMk id="69" creationId="{81F85CE9-B49B-6DCC-9F47-E8894AFCE3E2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70" creationId="{14CEEA73-5B64-56C9-E2BB-F11E1EAEB9AB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71" creationId="{43C3EC75-72EE-DB76-B475-9310DFB49E48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72" creationId="{284C64B9-F191-0CA4-8B02-AB8602F7D9CC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73" creationId="{54A5D447-4ECD-5B12-4F9B-40CD92ADD9BC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74" creationId="{2F644308-42E2-E442-4491-8902BA670083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75" creationId="{6D14A702-F6DD-1B06-45CD-7FED7553ECC4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76" creationId="{DBDA2FAB-B433-87EF-9495-37B7E1EC47DA}"/>
          </ac:spMkLst>
        </pc:spChg>
        <pc:spChg chg="add mod">
          <ac:chgData name="권 희진" userId="9b051ea7-b388-402d-a36a-4aa50e99f981" providerId="ADAL" clId="{CBCE0310-5522-4DDF-B7F0-8E48C651B2CC}" dt="2023-06-05T00:14:40.210" v="3636" actId="20577"/>
          <ac:spMkLst>
            <pc:docMk/>
            <pc:sldMk cId="3187111806" sldId="1332"/>
            <ac:spMk id="77" creationId="{ECCED8C4-3415-D6E3-7813-89CC29F11EA7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78" creationId="{48D2A615-377A-2DEE-738A-729BDDA1FC8B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79" creationId="{5A48F2EC-7F17-56E4-FFAB-B3BBE598BCC9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80" creationId="{1BBD2094-0451-4ED7-0061-CA1792CC996A}"/>
          </ac:spMkLst>
        </pc:spChg>
        <pc:spChg chg="add mod">
          <ac:chgData name="권 희진" userId="9b051ea7-b388-402d-a36a-4aa50e99f981" providerId="ADAL" clId="{CBCE0310-5522-4DDF-B7F0-8E48C651B2CC}" dt="2023-06-05T00:12:50.860" v="3579"/>
          <ac:spMkLst>
            <pc:docMk/>
            <pc:sldMk cId="3187111806" sldId="1332"/>
            <ac:spMk id="81" creationId="{6E1D23E1-4E37-5638-EA7A-5CD54205752D}"/>
          </ac:spMkLst>
        </pc:spChg>
        <pc:spChg chg="add mod">
          <ac:chgData name="권 희진" userId="9b051ea7-b388-402d-a36a-4aa50e99f981" providerId="ADAL" clId="{CBCE0310-5522-4DDF-B7F0-8E48C651B2CC}" dt="2023-06-05T00:14:21.372" v="3629" actId="20577"/>
          <ac:spMkLst>
            <pc:docMk/>
            <pc:sldMk cId="3187111806" sldId="1332"/>
            <ac:spMk id="85" creationId="{2CBEB20D-3F72-8180-45F0-2F06AE015856}"/>
          </ac:spMkLst>
        </pc:spChg>
        <pc:spChg chg="add mod">
          <ac:chgData name="권 희진" userId="9b051ea7-b388-402d-a36a-4aa50e99f981" providerId="ADAL" clId="{CBCE0310-5522-4DDF-B7F0-8E48C651B2CC}" dt="2023-06-05T00:15:13.369" v="3642" actId="20577"/>
          <ac:spMkLst>
            <pc:docMk/>
            <pc:sldMk cId="3187111806" sldId="1332"/>
            <ac:spMk id="87" creationId="{18426059-D279-78D9-F3D4-4287D66979C4}"/>
          </ac:spMkLst>
        </pc:spChg>
        <pc:spChg chg="add mod">
          <ac:chgData name="권 희진" userId="9b051ea7-b388-402d-a36a-4aa50e99f981" providerId="ADAL" clId="{CBCE0310-5522-4DDF-B7F0-8E48C651B2CC}" dt="2023-06-05T00:15:24.124" v="3649" actId="20577"/>
          <ac:spMkLst>
            <pc:docMk/>
            <pc:sldMk cId="3187111806" sldId="1332"/>
            <ac:spMk id="89" creationId="{13E866BC-B295-C92C-1956-FE96719F6207}"/>
          </ac:spMkLst>
        </pc:spChg>
        <pc:spChg chg="add mod">
          <ac:chgData name="권 희진" userId="9b051ea7-b388-402d-a36a-4aa50e99f981" providerId="ADAL" clId="{CBCE0310-5522-4DDF-B7F0-8E48C651B2CC}" dt="2023-06-05T00:15:30.984" v="3655" actId="20577"/>
          <ac:spMkLst>
            <pc:docMk/>
            <pc:sldMk cId="3187111806" sldId="1332"/>
            <ac:spMk id="91" creationId="{1A3F20DC-8E5D-A04B-B85B-F73973025AE8}"/>
          </ac:spMkLst>
        </pc:spChg>
        <pc:spChg chg="add mod">
          <ac:chgData name="권 희진" userId="9b051ea7-b388-402d-a36a-4aa50e99f981" providerId="ADAL" clId="{CBCE0310-5522-4DDF-B7F0-8E48C651B2CC}" dt="2023-06-05T00:16:08.113" v="3676" actId="1036"/>
          <ac:spMkLst>
            <pc:docMk/>
            <pc:sldMk cId="3187111806" sldId="1332"/>
            <ac:spMk id="93" creationId="{E9F0C5C8-AF64-78EF-57FE-D7BEEC70A9AC}"/>
          </ac:spMkLst>
        </pc:spChg>
        <pc:spChg chg="add mod">
          <ac:chgData name="권 희진" userId="9b051ea7-b388-402d-a36a-4aa50e99f981" providerId="ADAL" clId="{CBCE0310-5522-4DDF-B7F0-8E48C651B2CC}" dt="2023-06-05T00:17:01.777" v="3681" actId="14100"/>
          <ac:spMkLst>
            <pc:docMk/>
            <pc:sldMk cId="3187111806" sldId="1332"/>
            <ac:spMk id="94" creationId="{7C47F1A8-AEBB-2220-965B-EEA87B43C16B}"/>
          </ac:spMkLst>
        </pc:spChg>
        <pc:spChg chg="add mod">
          <ac:chgData name="권 희진" userId="9b051ea7-b388-402d-a36a-4aa50e99f981" providerId="ADAL" clId="{CBCE0310-5522-4DDF-B7F0-8E48C651B2CC}" dt="2023-06-05T00:16:57.558" v="3680" actId="1076"/>
          <ac:spMkLst>
            <pc:docMk/>
            <pc:sldMk cId="3187111806" sldId="1332"/>
            <ac:spMk id="95" creationId="{4660DDA0-536C-E800-8BAB-0E2DA1B7EFAB}"/>
          </ac:spMkLst>
        </pc:spChg>
        <pc:spChg chg="add mod">
          <ac:chgData name="권 희진" userId="9b051ea7-b388-402d-a36a-4aa50e99f981" providerId="ADAL" clId="{CBCE0310-5522-4DDF-B7F0-8E48C651B2CC}" dt="2023-06-05T00:17:52.902" v="3836"/>
          <ac:spMkLst>
            <pc:docMk/>
            <pc:sldMk cId="3187111806" sldId="1332"/>
            <ac:spMk id="96" creationId="{1EC4551A-16A6-EADD-7103-8D12EF843DFD}"/>
          </ac:spMkLst>
        </pc:spChg>
        <pc:spChg chg="add mod">
          <ac:chgData name="권 희진" userId="9b051ea7-b388-402d-a36a-4aa50e99f981" providerId="ADAL" clId="{CBCE0310-5522-4DDF-B7F0-8E48C651B2CC}" dt="2023-06-05T00:17:52.652" v="3835"/>
          <ac:spMkLst>
            <pc:docMk/>
            <pc:sldMk cId="3187111806" sldId="1332"/>
            <ac:spMk id="97" creationId="{8639E5DC-BEA8-0298-07F3-A562185E9770}"/>
          </ac:spMkLst>
        </pc:spChg>
        <pc:spChg chg="add mod">
          <ac:chgData name="권 희진" userId="9b051ea7-b388-402d-a36a-4aa50e99f981" providerId="ADAL" clId="{CBCE0310-5522-4DDF-B7F0-8E48C651B2CC}" dt="2023-06-05T00:18:00.420" v="3839" actId="14100"/>
          <ac:spMkLst>
            <pc:docMk/>
            <pc:sldMk cId="3187111806" sldId="1332"/>
            <ac:spMk id="98" creationId="{5ED6BF3C-D36A-7BE0-1A0D-B91A52EBFCDD}"/>
          </ac:spMkLst>
        </pc:spChg>
        <pc:spChg chg="add mod">
          <ac:chgData name="권 희진" userId="9b051ea7-b388-402d-a36a-4aa50e99f981" providerId="ADAL" clId="{CBCE0310-5522-4DDF-B7F0-8E48C651B2CC}" dt="2023-06-05T00:19:20.985" v="3995" actId="1076"/>
          <ac:spMkLst>
            <pc:docMk/>
            <pc:sldMk cId="3187111806" sldId="1332"/>
            <ac:spMk id="99" creationId="{85811526-825F-3A32-AC7A-DD42AC6450F1}"/>
          </ac:spMkLst>
        </pc:spChg>
        <pc:spChg chg="add mod">
          <ac:chgData name="권 희진" userId="9b051ea7-b388-402d-a36a-4aa50e99f981" providerId="ADAL" clId="{CBCE0310-5522-4DDF-B7F0-8E48C651B2CC}" dt="2023-06-05T00:19:07.649" v="3993" actId="1076"/>
          <ac:spMkLst>
            <pc:docMk/>
            <pc:sldMk cId="3187111806" sldId="1332"/>
            <ac:spMk id="100" creationId="{18A5BB5B-C1EA-8B27-6DC9-F5422D40897C}"/>
          </ac:spMkLst>
        </pc:spChg>
        <pc:spChg chg="add del mod">
          <ac:chgData name="권 희진" userId="9b051ea7-b388-402d-a36a-4aa50e99f981" providerId="ADAL" clId="{CBCE0310-5522-4DDF-B7F0-8E48C651B2CC}" dt="2023-06-05T04:58:27.364" v="6443" actId="478"/>
          <ac:spMkLst>
            <pc:docMk/>
            <pc:sldMk cId="3187111806" sldId="1332"/>
            <ac:spMk id="101" creationId="{EC5CF613-B375-D809-F808-CCD43B0EA45F}"/>
          </ac:spMkLst>
        </pc:spChg>
        <pc:spChg chg="add mod">
          <ac:chgData name="권 희진" userId="9b051ea7-b388-402d-a36a-4aa50e99f981" providerId="ADAL" clId="{CBCE0310-5522-4DDF-B7F0-8E48C651B2CC}" dt="2023-06-05T04:58:33.854" v="6445" actId="1076"/>
          <ac:spMkLst>
            <pc:docMk/>
            <pc:sldMk cId="3187111806" sldId="1332"/>
            <ac:spMk id="102" creationId="{227DEF53-864E-2C94-36E6-6D646BE5B695}"/>
          </ac:spMkLst>
        </pc:spChg>
        <pc:grpChg chg="add mod">
          <ac:chgData name="권 희진" userId="9b051ea7-b388-402d-a36a-4aa50e99f981" providerId="ADAL" clId="{CBCE0310-5522-4DDF-B7F0-8E48C651B2CC}" dt="2023-06-05T00:12:50.860" v="3579"/>
          <ac:grpSpMkLst>
            <pc:docMk/>
            <pc:sldMk cId="3187111806" sldId="1332"/>
            <ac:grpSpMk id="63" creationId="{2A39C826-4C9E-CF28-B4E9-9BD1BFF1351E}"/>
          </ac:grpSpMkLst>
        </pc:grpChg>
        <pc:graphicFrameChg chg="mod modGraphic">
          <ac:chgData name="권 희진" userId="9b051ea7-b388-402d-a36a-4aa50e99f981" providerId="ADAL" clId="{CBCE0310-5522-4DDF-B7F0-8E48C651B2CC}" dt="2023-06-05T00:20:13.937" v="4243" actId="20577"/>
          <ac:graphicFrameMkLst>
            <pc:docMk/>
            <pc:sldMk cId="3187111806" sldId="1332"/>
            <ac:graphicFrameMk id="33" creationId="{9F0DBD7B-DBC9-A9B0-C16B-D21F87550D02}"/>
          </ac:graphicFrameMkLst>
        </pc:graphicFrameChg>
        <pc:graphicFrameChg chg="modGraphic">
          <ac:chgData name="권 희진" userId="9b051ea7-b388-402d-a36a-4aa50e99f981" providerId="ADAL" clId="{CBCE0310-5522-4DDF-B7F0-8E48C651B2CC}" dt="2023-06-05T08:41:13.285" v="8396" actId="14100"/>
          <ac:graphicFrameMkLst>
            <pc:docMk/>
            <pc:sldMk cId="3187111806" sldId="1332"/>
            <ac:graphicFrameMk id="46" creationId="{0872204C-B36D-E26D-7ADF-F9FCF37476D1}"/>
          </ac:graphicFrameMkLst>
        </pc:graphicFrameChg>
        <pc:picChg chg="add mod">
          <ac:chgData name="권 희진" userId="9b051ea7-b388-402d-a36a-4aa50e99f981" providerId="ADAL" clId="{CBCE0310-5522-4DDF-B7F0-8E48C651B2CC}" dt="2023-06-05T00:12:50.860" v="3579"/>
          <ac:picMkLst>
            <pc:docMk/>
            <pc:sldMk cId="3187111806" sldId="1332"/>
            <ac:picMk id="47" creationId="{0B947211-E311-DA15-0227-496B7E83D0A2}"/>
          </ac:picMkLst>
        </pc:picChg>
        <pc:picChg chg="add mod">
          <ac:chgData name="권 희진" userId="9b051ea7-b388-402d-a36a-4aa50e99f981" providerId="ADAL" clId="{CBCE0310-5522-4DDF-B7F0-8E48C651B2CC}" dt="2023-06-05T00:12:50.860" v="3579"/>
          <ac:picMkLst>
            <pc:docMk/>
            <pc:sldMk cId="3187111806" sldId="1332"/>
            <ac:picMk id="86" creationId="{9373AB17-B298-D165-FFDA-B8897CB47D39}"/>
          </ac:picMkLst>
        </pc:picChg>
        <pc:picChg chg="add mod">
          <ac:chgData name="권 희진" userId="9b051ea7-b388-402d-a36a-4aa50e99f981" providerId="ADAL" clId="{CBCE0310-5522-4DDF-B7F0-8E48C651B2CC}" dt="2023-06-05T00:12:50.860" v="3579"/>
          <ac:picMkLst>
            <pc:docMk/>
            <pc:sldMk cId="3187111806" sldId="1332"/>
            <ac:picMk id="88" creationId="{75BA3AFF-2329-0844-23A9-F6116FED09CB}"/>
          </ac:picMkLst>
        </pc:picChg>
        <pc:picChg chg="add mod">
          <ac:chgData name="권 희진" userId="9b051ea7-b388-402d-a36a-4aa50e99f981" providerId="ADAL" clId="{CBCE0310-5522-4DDF-B7F0-8E48C651B2CC}" dt="2023-06-05T00:12:50.860" v="3579"/>
          <ac:picMkLst>
            <pc:docMk/>
            <pc:sldMk cId="3187111806" sldId="1332"/>
            <ac:picMk id="90" creationId="{368BF614-30AF-4FF0-EB3C-92966E20C581}"/>
          </ac:picMkLst>
        </pc:picChg>
        <pc:picChg chg="add mod">
          <ac:chgData name="권 희진" userId="9b051ea7-b388-402d-a36a-4aa50e99f981" providerId="ADAL" clId="{CBCE0310-5522-4DDF-B7F0-8E48C651B2CC}" dt="2023-06-05T00:12:50.860" v="3579"/>
          <ac:picMkLst>
            <pc:docMk/>
            <pc:sldMk cId="3187111806" sldId="1332"/>
            <ac:picMk id="92" creationId="{740F8CED-EC8D-3EB3-CBE0-6C4B4ACE0CAA}"/>
          </ac:picMkLst>
        </pc:picChg>
        <pc:cxnChg chg="add mod">
          <ac:chgData name="권 희진" userId="9b051ea7-b388-402d-a36a-4aa50e99f981" providerId="ADAL" clId="{CBCE0310-5522-4DDF-B7F0-8E48C651B2CC}" dt="2023-06-05T00:12:50.860" v="3579"/>
          <ac:cxnSpMkLst>
            <pc:docMk/>
            <pc:sldMk cId="3187111806" sldId="1332"/>
            <ac:cxnSpMk id="82" creationId="{341B8EFD-E33A-C3BD-851B-6727C2C0E307}"/>
          </ac:cxnSpMkLst>
        </pc:cxnChg>
        <pc:cxnChg chg="add mod">
          <ac:chgData name="권 희진" userId="9b051ea7-b388-402d-a36a-4aa50e99f981" providerId="ADAL" clId="{CBCE0310-5522-4DDF-B7F0-8E48C651B2CC}" dt="2023-06-05T00:12:50.860" v="3579"/>
          <ac:cxnSpMkLst>
            <pc:docMk/>
            <pc:sldMk cId="3187111806" sldId="1332"/>
            <ac:cxnSpMk id="83" creationId="{87231EB4-B116-4ABF-3F4C-9BD8F42E4CFD}"/>
          </ac:cxnSpMkLst>
        </pc:cxnChg>
        <pc:cxnChg chg="add mod">
          <ac:chgData name="권 희진" userId="9b051ea7-b388-402d-a36a-4aa50e99f981" providerId="ADAL" clId="{CBCE0310-5522-4DDF-B7F0-8E48C651B2CC}" dt="2023-06-05T00:12:50.860" v="3579"/>
          <ac:cxnSpMkLst>
            <pc:docMk/>
            <pc:sldMk cId="3187111806" sldId="1332"/>
            <ac:cxnSpMk id="84" creationId="{E00E2541-C7D3-D46A-9307-70EBBA90581F}"/>
          </ac:cxnSpMkLst>
        </pc:cxnChg>
      </pc:sldChg>
      <pc:sldChg chg="add">
        <pc:chgData name="권 희진" userId="9b051ea7-b388-402d-a36a-4aa50e99f981" providerId="ADAL" clId="{CBCE0310-5522-4DDF-B7F0-8E48C651B2CC}" dt="2023-06-07T08:15:29.190" v="11345" actId="2890"/>
        <pc:sldMkLst>
          <pc:docMk/>
          <pc:sldMk cId="1377267122" sldId="1333"/>
        </pc:sldMkLst>
      </pc:sldChg>
      <pc:sldChg chg="addSp delSp modSp add del mod">
        <pc:chgData name="권 희진" userId="9b051ea7-b388-402d-a36a-4aa50e99f981" providerId="ADAL" clId="{CBCE0310-5522-4DDF-B7F0-8E48C651B2CC}" dt="2023-06-07T00:49:31.765" v="10502" actId="47"/>
        <pc:sldMkLst>
          <pc:docMk/>
          <pc:sldMk cId="2173188267" sldId="1333"/>
        </pc:sldMkLst>
        <pc:spChg chg="add mod">
          <ac:chgData name="권 희진" userId="9b051ea7-b388-402d-a36a-4aa50e99f981" providerId="ADAL" clId="{CBCE0310-5522-4DDF-B7F0-8E48C651B2CC}" dt="2023-06-05T08:50:30.679" v="8677" actId="14100"/>
          <ac:spMkLst>
            <pc:docMk/>
            <pc:sldMk cId="2173188267" sldId="1333"/>
            <ac:spMk id="2" creationId="{960D117D-FE30-E176-4580-83CA90425AE2}"/>
          </ac:spMkLst>
        </pc:spChg>
        <pc:spChg chg="add mod ord">
          <ac:chgData name="권 희진" userId="9b051ea7-b388-402d-a36a-4aa50e99f981" providerId="ADAL" clId="{CBCE0310-5522-4DDF-B7F0-8E48C651B2CC}" dt="2023-06-07T00:26:49.086" v="9941" actId="1076"/>
          <ac:spMkLst>
            <pc:docMk/>
            <pc:sldMk cId="2173188267" sldId="1333"/>
            <ac:spMk id="4" creationId="{C44EB807-74AA-70CC-ECFB-B4A4A089B26A}"/>
          </ac:spMkLst>
        </pc:spChg>
        <pc:spChg chg="add mod">
          <ac:chgData name="권 희진" userId="9b051ea7-b388-402d-a36a-4aa50e99f981" providerId="ADAL" clId="{CBCE0310-5522-4DDF-B7F0-8E48C651B2CC}" dt="2023-06-07T00:22:32.650" v="9759" actId="1076"/>
          <ac:spMkLst>
            <pc:docMk/>
            <pc:sldMk cId="2173188267" sldId="1333"/>
            <ac:spMk id="5" creationId="{8E7FB646-51F8-E509-A656-99D6ADF4BC92}"/>
          </ac:spMkLst>
        </pc:spChg>
        <pc:spChg chg="add mod">
          <ac:chgData name="권 희진" userId="9b051ea7-b388-402d-a36a-4aa50e99f981" providerId="ADAL" clId="{CBCE0310-5522-4DDF-B7F0-8E48C651B2CC}" dt="2023-06-07T00:22:42.343" v="9761" actId="1076"/>
          <ac:spMkLst>
            <pc:docMk/>
            <pc:sldMk cId="2173188267" sldId="1333"/>
            <ac:spMk id="6" creationId="{E430A0D9-4C69-C344-DF05-1F9E76D77196}"/>
          </ac:spMkLst>
        </pc:spChg>
        <pc:spChg chg="add mod ord">
          <ac:chgData name="권 희진" userId="9b051ea7-b388-402d-a36a-4aa50e99f981" providerId="ADAL" clId="{CBCE0310-5522-4DDF-B7F0-8E48C651B2CC}" dt="2023-06-07T00:23:26.463" v="9776" actId="166"/>
          <ac:spMkLst>
            <pc:docMk/>
            <pc:sldMk cId="2173188267" sldId="1333"/>
            <ac:spMk id="7" creationId="{BADAD190-0775-5A65-1DD4-9EC4215FC356}"/>
          </ac:spMkLst>
        </pc:spChg>
        <pc:spChg chg="add mod">
          <ac:chgData name="권 희진" userId="9b051ea7-b388-402d-a36a-4aa50e99f981" providerId="ADAL" clId="{CBCE0310-5522-4DDF-B7F0-8E48C651B2CC}" dt="2023-06-07T00:26:49.086" v="9941" actId="1076"/>
          <ac:spMkLst>
            <pc:docMk/>
            <pc:sldMk cId="2173188267" sldId="1333"/>
            <ac:spMk id="8" creationId="{585A5552-B56D-D6C2-A5E9-411A6F7191A3}"/>
          </ac:spMkLst>
        </pc:spChg>
        <pc:spChg chg="add mod">
          <ac:chgData name="권 희진" userId="9b051ea7-b388-402d-a36a-4aa50e99f981" providerId="ADAL" clId="{CBCE0310-5522-4DDF-B7F0-8E48C651B2CC}" dt="2023-06-07T00:23:14.049" v="9772"/>
          <ac:spMkLst>
            <pc:docMk/>
            <pc:sldMk cId="2173188267" sldId="1333"/>
            <ac:spMk id="9" creationId="{C2F453E3-F068-DD33-78F6-FAA4EFC1D6E0}"/>
          </ac:spMkLst>
        </pc:spChg>
        <pc:spChg chg="add mod">
          <ac:chgData name="권 희진" userId="9b051ea7-b388-402d-a36a-4aa50e99f981" providerId="ADAL" clId="{CBCE0310-5522-4DDF-B7F0-8E48C651B2CC}" dt="2023-06-07T00:23:20.862" v="9775" actId="14100"/>
          <ac:spMkLst>
            <pc:docMk/>
            <pc:sldMk cId="2173188267" sldId="1333"/>
            <ac:spMk id="11" creationId="{470D82D7-6F32-A5F2-00A8-5C48F5ADE70E}"/>
          </ac:spMkLst>
        </pc:spChg>
        <pc:spChg chg="add mod">
          <ac:chgData name="권 희진" userId="9b051ea7-b388-402d-a36a-4aa50e99f981" providerId="ADAL" clId="{CBCE0310-5522-4DDF-B7F0-8E48C651B2CC}" dt="2023-06-07T00:26:49.086" v="9941" actId="1076"/>
          <ac:spMkLst>
            <pc:docMk/>
            <pc:sldMk cId="2173188267" sldId="1333"/>
            <ac:spMk id="12" creationId="{3C257EF3-9A40-5B44-003A-ED447C84CC42}"/>
          </ac:spMkLst>
        </pc:spChg>
        <pc:spChg chg="del">
          <ac:chgData name="권 희진" userId="9b051ea7-b388-402d-a36a-4aa50e99f981" providerId="ADAL" clId="{CBCE0310-5522-4DDF-B7F0-8E48C651B2CC}" dt="2023-06-05T08:50:12.629" v="8671" actId="478"/>
          <ac:spMkLst>
            <pc:docMk/>
            <pc:sldMk cId="2173188267" sldId="1333"/>
            <ac:spMk id="12" creationId="{F7810C15-70D6-40CD-DDA4-1CF1CD3E82FB}"/>
          </ac:spMkLst>
        </pc:spChg>
        <pc:spChg chg="add mod">
          <ac:chgData name="권 희진" userId="9b051ea7-b388-402d-a36a-4aa50e99f981" providerId="ADAL" clId="{CBCE0310-5522-4DDF-B7F0-8E48C651B2CC}" dt="2023-06-07T00:26:49.086" v="9941" actId="1076"/>
          <ac:spMkLst>
            <pc:docMk/>
            <pc:sldMk cId="2173188267" sldId="1333"/>
            <ac:spMk id="13" creationId="{99E24FE9-0360-B49B-DEF7-1E92E2E9BC7B}"/>
          </ac:spMkLst>
        </pc:spChg>
        <pc:spChg chg="del">
          <ac:chgData name="권 희진" userId="9b051ea7-b388-402d-a36a-4aa50e99f981" providerId="ADAL" clId="{CBCE0310-5522-4DDF-B7F0-8E48C651B2CC}" dt="2023-06-05T08:50:16.523" v="8674" actId="478"/>
          <ac:spMkLst>
            <pc:docMk/>
            <pc:sldMk cId="2173188267" sldId="1333"/>
            <ac:spMk id="13" creationId="{DDDF88B9-CBEB-2636-5AB3-8046679BCF39}"/>
          </ac:spMkLst>
        </pc:spChg>
        <pc:spChg chg="add mod">
          <ac:chgData name="권 희진" userId="9b051ea7-b388-402d-a36a-4aa50e99f981" providerId="ADAL" clId="{CBCE0310-5522-4DDF-B7F0-8E48C651B2CC}" dt="2023-06-07T00:27:33.624" v="9952" actId="1076"/>
          <ac:spMkLst>
            <pc:docMk/>
            <pc:sldMk cId="2173188267" sldId="1333"/>
            <ac:spMk id="14" creationId="{198C7F75-D83B-A7A8-5C39-14D5D70A3BD0}"/>
          </ac:spMkLst>
        </pc:spChg>
        <pc:spChg chg="del">
          <ac:chgData name="권 희진" userId="9b051ea7-b388-402d-a36a-4aa50e99f981" providerId="ADAL" clId="{CBCE0310-5522-4DDF-B7F0-8E48C651B2CC}" dt="2023-06-05T08:50:05.272" v="8666" actId="478"/>
          <ac:spMkLst>
            <pc:docMk/>
            <pc:sldMk cId="2173188267" sldId="1333"/>
            <ac:spMk id="14" creationId="{D25A483B-70ED-11EA-D2D7-E88035D1A08B}"/>
          </ac:spMkLst>
        </pc:spChg>
        <pc:spChg chg="del">
          <ac:chgData name="권 희진" userId="9b051ea7-b388-402d-a36a-4aa50e99f981" providerId="ADAL" clId="{CBCE0310-5522-4DDF-B7F0-8E48C651B2CC}" dt="2023-06-05T08:50:13.481" v="8672" actId="478"/>
          <ac:spMkLst>
            <pc:docMk/>
            <pc:sldMk cId="2173188267" sldId="1333"/>
            <ac:spMk id="15" creationId="{4B0EBFC7-8A62-069A-3C26-B9EEA21CFCEB}"/>
          </ac:spMkLst>
        </pc:spChg>
        <pc:spChg chg="add mod">
          <ac:chgData name="권 희진" userId="9b051ea7-b388-402d-a36a-4aa50e99f981" providerId="ADAL" clId="{CBCE0310-5522-4DDF-B7F0-8E48C651B2CC}" dt="2023-06-07T00:28:04.876" v="9955" actId="1076"/>
          <ac:spMkLst>
            <pc:docMk/>
            <pc:sldMk cId="2173188267" sldId="1333"/>
            <ac:spMk id="15" creationId="{FA4D1AE4-9FE1-8ECD-99DC-07E577992BE9}"/>
          </ac:spMkLst>
        </pc:spChg>
        <pc:spChg chg="add mod">
          <ac:chgData name="권 희진" userId="9b051ea7-b388-402d-a36a-4aa50e99f981" providerId="ADAL" clId="{CBCE0310-5522-4DDF-B7F0-8E48C651B2CC}" dt="2023-06-07T00:28:26.063" v="9987" actId="1076"/>
          <ac:spMkLst>
            <pc:docMk/>
            <pc:sldMk cId="2173188267" sldId="1333"/>
            <ac:spMk id="17" creationId="{29F7C183-51B9-C4DE-0973-D98282E4E3A8}"/>
          </ac:spMkLst>
        </pc:spChg>
        <pc:spChg chg="add mod">
          <ac:chgData name="권 희진" userId="9b051ea7-b388-402d-a36a-4aa50e99f981" providerId="ADAL" clId="{CBCE0310-5522-4DDF-B7F0-8E48C651B2CC}" dt="2023-06-07T00:28:55.148" v="9989" actId="1076"/>
          <ac:spMkLst>
            <pc:docMk/>
            <pc:sldMk cId="2173188267" sldId="1333"/>
            <ac:spMk id="18" creationId="{49FB2951-9C81-D3C6-F116-8A042EC7EB45}"/>
          </ac:spMkLst>
        </pc:spChg>
        <pc:spChg chg="add del mod">
          <ac:chgData name="권 희진" userId="9b051ea7-b388-402d-a36a-4aa50e99f981" providerId="ADAL" clId="{CBCE0310-5522-4DDF-B7F0-8E48C651B2CC}" dt="2023-06-05T08:50:46.104" v="8679"/>
          <ac:spMkLst>
            <pc:docMk/>
            <pc:sldMk cId="2173188267" sldId="1333"/>
            <ac:spMk id="19" creationId="{A6E6035D-5E5D-05D4-01BD-E87C2BE34553}"/>
          </ac:spMkLst>
        </pc:spChg>
        <pc:spChg chg="add del mod">
          <ac:chgData name="권 희진" userId="9b051ea7-b388-402d-a36a-4aa50e99f981" providerId="ADAL" clId="{CBCE0310-5522-4DDF-B7F0-8E48C651B2CC}" dt="2023-06-05T08:50:46.104" v="8679"/>
          <ac:spMkLst>
            <pc:docMk/>
            <pc:sldMk cId="2173188267" sldId="1333"/>
            <ac:spMk id="23" creationId="{B54D07A2-50A5-5344-1FEF-35B536E8F7B6}"/>
          </ac:spMkLst>
        </pc:spChg>
        <pc:spChg chg="add del mod">
          <ac:chgData name="권 희진" userId="9b051ea7-b388-402d-a36a-4aa50e99f981" providerId="ADAL" clId="{CBCE0310-5522-4DDF-B7F0-8E48C651B2CC}" dt="2023-06-05T08:50:46.104" v="8679"/>
          <ac:spMkLst>
            <pc:docMk/>
            <pc:sldMk cId="2173188267" sldId="1333"/>
            <ac:spMk id="25" creationId="{CEA74A2E-542B-FEF9-EB21-E68230DE510F}"/>
          </ac:spMkLst>
        </pc:spChg>
        <pc:spChg chg="add del mod">
          <ac:chgData name="권 희진" userId="9b051ea7-b388-402d-a36a-4aa50e99f981" providerId="ADAL" clId="{CBCE0310-5522-4DDF-B7F0-8E48C651B2CC}" dt="2023-06-05T08:50:46.104" v="8679"/>
          <ac:spMkLst>
            <pc:docMk/>
            <pc:sldMk cId="2173188267" sldId="1333"/>
            <ac:spMk id="26" creationId="{9B2363A6-D0F0-AE01-E45E-75EAF82F19BA}"/>
          </ac:spMkLst>
        </pc:spChg>
        <pc:spChg chg="add del mod">
          <ac:chgData name="권 희진" userId="9b051ea7-b388-402d-a36a-4aa50e99f981" providerId="ADAL" clId="{CBCE0310-5522-4DDF-B7F0-8E48C651B2CC}" dt="2023-06-05T08:50:46.104" v="8679"/>
          <ac:spMkLst>
            <pc:docMk/>
            <pc:sldMk cId="2173188267" sldId="1333"/>
            <ac:spMk id="27" creationId="{F974CFE0-4BDA-BCEA-FCEC-E19356FD29BE}"/>
          </ac:spMkLst>
        </pc:spChg>
        <pc:spChg chg="add del mod">
          <ac:chgData name="권 희진" userId="9b051ea7-b388-402d-a36a-4aa50e99f981" providerId="ADAL" clId="{CBCE0310-5522-4DDF-B7F0-8E48C651B2CC}" dt="2023-06-05T08:50:46.104" v="8679"/>
          <ac:spMkLst>
            <pc:docMk/>
            <pc:sldMk cId="2173188267" sldId="1333"/>
            <ac:spMk id="28" creationId="{7E74EFAF-589D-8884-708B-09B3D117652D}"/>
          </ac:spMkLst>
        </pc:spChg>
        <pc:spChg chg="add del mod">
          <ac:chgData name="권 희진" userId="9b051ea7-b388-402d-a36a-4aa50e99f981" providerId="ADAL" clId="{CBCE0310-5522-4DDF-B7F0-8E48C651B2CC}" dt="2023-06-05T08:50:46.104" v="8679"/>
          <ac:spMkLst>
            <pc:docMk/>
            <pc:sldMk cId="2173188267" sldId="1333"/>
            <ac:spMk id="29" creationId="{B32CB536-3851-99C7-FC9E-9191731ED990}"/>
          </ac:spMkLst>
        </pc:spChg>
        <pc:spChg chg="add del mod">
          <ac:chgData name="권 희진" userId="9b051ea7-b388-402d-a36a-4aa50e99f981" providerId="ADAL" clId="{CBCE0310-5522-4DDF-B7F0-8E48C651B2CC}" dt="2023-06-05T08:50:46.104" v="8679"/>
          <ac:spMkLst>
            <pc:docMk/>
            <pc:sldMk cId="2173188267" sldId="1333"/>
            <ac:spMk id="30" creationId="{F98DA4B5-59EB-9A67-1B3C-696BAFB83889}"/>
          </ac:spMkLst>
        </pc:spChg>
        <pc:spChg chg="add del mod">
          <ac:chgData name="권 희진" userId="9b051ea7-b388-402d-a36a-4aa50e99f981" providerId="ADAL" clId="{CBCE0310-5522-4DDF-B7F0-8E48C651B2CC}" dt="2023-06-05T08:50:46.104" v="8679"/>
          <ac:spMkLst>
            <pc:docMk/>
            <pc:sldMk cId="2173188267" sldId="1333"/>
            <ac:spMk id="31" creationId="{BB51CDE2-2C7F-4A5F-1D15-C79584866710}"/>
          </ac:spMkLst>
        </pc:spChg>
        <pc:spChg chg="add del mod">
          <ac:chgData name="권 희진" userId="9b051ea7-b388-402d-a36a-4aa50e99f981" providerId="ADAL" clId="{CBCE0310-5522-4DDF-B7F0-8E48C651B2CC}" dt="2023-06-05T08:50:46.104" v="8679"/>
          <ac:spMkLst>
            <pc:docMk/>
            <pc:sldMk cId="2173188267" sldId="1333"/>
            <ac:spMk id="32" creationId="{2211B92B-7DD8-1699-32F5-8B1A1856E16E}"/>
          </ac:spMkLst>
        </pc:spChg>
        <pc:spChg chg="add del mod">
          <ac:chgData name="권 희진" userId="9b051ea7-b388-402d-a36a-4aa50e99f981" providerId="ADAL" clId="{CBCE0310-5522-4DDF-B7F0-8E48C651B2CC}" dt="2023-06-05T08:50:46.104" v="8679"/>
          <ac:spMkLst>
            <pc:docMk/>
            <pc:sldMk cId="2173188267" sldId="1333"/>
            <ac:spMk id="34" creationId="{9347C9EA-138E-9850-3170-0621E4EF0F6F}"/>
          </ac:spMkLst>
        </pc:spChg>
        <pc:spChg chg="add del mod">
          <ac:chgData name="권 희진" userId="9b051ea7-b388-402d-a36a-4aa50e99f981" providerId="ADAL" clId="{CBCE0310-5522-4DDF-B7F0-8E48C651B2CC}" dt="2023-06-05T08:50:46.104" v="8679"/>
          <ac:spMkLst>
            <pc:docMk/>
            <pc:sldMk cId="2173188267" sldId="1333"/>
            <ac:spMk id="35" creationId="{6707AB9A-7703-3498-AB42-0B7FD0D1695C}"/>
          </ac:spMkLst>
        </pc:spChg>
        <pc:spChg chg="add del mod">
          <ac:chgData name="권 희진" userId="9b051ea7-b388-402d-a36a-4aa50e99f981" providerId="ADAL" clId="{CBCE0310-5522-4DDF-B7F0-8E48C651B2CC}" dt="2023-06-05T08:50:46.104" v="8679"/>
          <ac:spMkLst>
            <pc:docMk/>
            <pc:sldMk cId="2173188267" sldId="1333"/>
            <ac:spMk id="36" creationId="{18E7CFE6-53D9-47DB-980A-7E25FB16545C}"/>
          </ac:spMkLst>
        </pc:spChg>
        <pc:spChg chg="add del mod">
          <ac:chgData name="권 희진" userId="9b051ea7-b388-402d-a36a-4aa50e99f981" providerId="ADAL" clId="{CBCE0310-5522-4DDF-B7F0-8E48C651B2CC}" dt="2023-06-05T08:50:46.104" v="8679"/>
          <ac:spMkLst>
            <pc:docMk/>
            <pc:sldMk cId="2173188267" sldId="1333"/>
            <ac:spMk id="37" creationId="{62031807-FFA9-54AC-A063-508CA61478B2}"/>
          </ac:spMkLst>
        </pc:spChg>
        <pc:spChg chg="add del mod">
          <ac:chgData name="권 희진" userId="9b051ea7-b388-402d-a36a-4aa50e99f981" providerId="ADAL" clId="{CBCE0310-5522-4DDF-B7F0-8E48C651B2CC}" dt="2023-06-05T08:50:46.104" v="8679"/>
          <ac:spMkLst>
            <pc:docMk/>
            <pc:sldMk cId="2173188267" sldId="1333"/>
            <ac:spMk id="38" creationId="{16D5FAE4-7968-C971-838F-8846C0DDFA21}"/>
          </ac:spMkLst>
        </pc:spChg>
        <pc:spChg chg="add del mod">
          <ac:chgData name="권 희진" userId="9b051ea7-b388-402d-a36a-4aa50e99f981" providerId="ADAL" clId="{CBCE0310-5522-4DDF-B7F0-8E48C651B2CC}" dt="2023-06-05T08:50:46.104" v="8679"/>
          <ac:spMkLst>
            <pc:docMk/>
            <pc:sldMk cId="2173188267" sldId="1333"/>
            <ac:spMk id="39" creationId="{62F80534-01FB-9541-CD9C-7325C7E46A8E}"/>
          </ac:spMkLst>
        </pc:spChg>
        <pc:spChg chg="del">
          <ac:chgData name="권 희진" userId="9b051ea7-b388-402d-a36a-4aa50e99f981" providerId="ADAL" clId="{CBCE0310-5522-4DDF-B7F0-8E48C651B2CC}" dt="2023-06-05T08:50:06.186" v="8667" actId="478"/>
          <ac:spMkLst>
            <pc:docMk/>
            <pc:sldMk cId="2173188267" sldId="1333"/>
            <ac:spMk id="40" creationId="{1FD135F2-C230-E8BE-7F22-E0564533F0D1}"/>
          </ac:spMkLst>
        </pc:spChg>
        <pc:spChg chg="add del mod">
          <ac:chgData name="권 희진" userId="9b051ea7-b388-402d-a36a-4aa50e99f981" providerId="ADAL" clId="{CBCE0310-5522-4DDF-B7F0-8E48C651B2CC}" dt="2023-06-05T08:50:46.104" v="8679"/>
          <ac:spMkLst>
            <pc:docMk/>
            <pc:sldMk cId="2173188267" sldId="1333"/>
            <ac:spMk id="41" creationId="{A9B65168-8CC3-1142-336F-F5E50A866E49}"/>
          </ac:spMkLst>
        </pc:spChg>
        <pc:spChg chg="mod">
          <ac:chgData name="권 희진" userId="9b051ea7-b388-402d-a36a-4aa50e99f981" providerId="ADAL" clId="{CBCE0310-5522-4DDF-B7F0-8E48C651B2CC}" dt="2023-06-07T00:21:46.161" v="9673" actId="20577"/>
          <ac:spMkLst>
            <pc:docMk/>
            <pc:sldMk cId="2173188267" sldId="1333"/>
            <ac:spMk id="47" creationId="{52A3A9D0-ED4E-B74B-752C-DD4AEEB69793}"/>
          </ac:spMkLst>
        </pc:spChg>
        <pc:spChg chg="del">
          <ac:chgData name="권 희진" userId="9b051ea7-b388-402d-a36a-4aa50e99f981" providerId="ADAL" clId="{CBCE0310-5522-4DDF-B7F0-8E48C651B2CC}" dt="2023-06-05T08:50:15.474" v="8673" actId="478"/>
          <ac:spMkLst>
            <pc:docMk/>
            <pc:sldMk cId="2173188267" sldId="1333"/>
            <ac:spMk id="48" creationId="{23430FBC-8211-F7A9-D921-21224E40F80F}"/>
          </ac:spMkLst>
        </pc:spChg>
        <pc:spChg chg="add mod">
          <ac:chgData name="권 희진" userId="9b051ea7-b388-402d-a36a-4aa50e99f981" providerId="ADAL" clId="{CBCE0310-5522-4DDF-B7F0-8E48C651B2CC}" dt="2023-06-07T00:27:26.491" v="9950" actId="1076"/>
          <ac:spMkLst>
            <pc:docMk/>
            <pc:sldMk cId="2173188267" sldId="1333"/>
            <ac:spMk id="55" creationId="{D4C5986F-4872-A39C-E392-615F310C1BF6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57" creationId="{333F2354-FF48-F311-F4EA-46537DE53F3C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59" creationId="{D3F58BD9-8F95-869E-AFC1-D65EF3E62C05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60" creationId="{825F5B5E-121B-BB59-8C88-E24E6D68725E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61" creationId="{C3936806-A61A-6BA1-31CE-3FB8BE4EE684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62" creationId="{FB77EC01-955A-B92E-6D59-D0799A84937E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63" creationId="{5CADD4A4-1484-2432-F713-28BD3A33C5A8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64" creationId="{884EF60B-8E49-7DAC-422E-35013E1DE184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65" creationId="{DC1F3C73-F45E-3941-968D-1E21D73D193A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66" creationId="{A6EDC10F-2989-7C6E-EC53-1E8A3D21D859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67" creationId="{48216F66-59E1-7575-1E3F-4D846F9CCE98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68" creationId="{BF6AF9E3-7183-D322-6FC6-1969B9316BC5}"/>
          </ac:spMkLst>
        </pc:spChg>
        <pc:spChg chg="add mod">
          <ac:chgData name="권 희진" userId="9b051ea7-b388-402d-a36a-4aa50e99f981" providerId="ADAL" clId="{CBCE0310-5522-4DDF-B7F0-8E48C651B2CC}" dt="2023-06-07T00:26:49.086" v="9941" actId="1076"/>
          <ac:spMkLst>
            <pc:docMk/>
            <pc:sldMk cId="2173188267" sldId="1333"/>
            <ac:spMk id="69" creationId="{88D2ABB5-A583-F309-ABBF-26CABC19E98E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70" creationId="{02CDEC8B-B8D2-7029-221E-8D0D19FA641A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71" creationId="{AE702971-C968-5A3D-84D3-78A6882FE055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72" creationId="{1FE045D2-0836-D0D4-14DD-BD89E00119E4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73" creationId="{71A79643-E59A-D345-7EE9-8B7CEBEE21BB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79" creationId="{81A5815E-ACCC-68F2-FCAD-ECE84554BF31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80" creationId="{34F42A53-33F2-B954-966C-F55A971F44C7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90" creationId="{8F30A959-A0AA-7410-05C1-FE893C5738F6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91" creationId="{8AC72BD9-7EF5-4C9C-7F40-D81726A0C16D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92" creationId="{E35C0560-780E-C044-059E-51A028F3A99C}"/>
          </ac:spMkLst>
        </pc:spChg>
        <pc:spChg chg="mod">
          <ac:chgData name="권 희진" userId="9b051ea7-b388-402d-a36a-4aa50e99f981" providerId="ADAL" clId="{CBCE0310-5522-4DDF-B7F0-8E48C651B2CC}" dt="2023-06-07T00:26:49.086" v="9941" actId="1076"/>
          <ac:spMkLst>
            <pc:docMk/>
            <pc:sldMk cId="2173188267" sldId="1333"/>
            <ac:spMk id="99" creationId="{907BCA0D-196D-E010-8CC1-4B96AE32E5F5}"/>
          </ac:spMkLst>
        </pc:spChg>
        <pc:spChg chg="mod">
          <ac:chgData name="권 희진" userId="9b051ea7-b388-402d-a36a-4aa50e99f981" providerId="ADAL" clId="{CBCE0310-5522-4DDF-B7F0-8E48C651B2CC}" dt="2023-06-07T00:26:49.086" v="9941" actId="1076"/>
          <ac:spMkLst>
            <pc:docMk/>
            <pc:sldMk cId="2173188267" sldId="1333"/>
            <ac:spMk id="101" creationId="{8780F26E-6828-B84B-118E-58BD8A2C41F4}"/>
          </ac:spMkLst>
        </pc:spChg>
        <pc:spChg chg="mod">
          <ac:chgData name="권 희진" userId="9b051ea7-b388-402d-a36a-4aa50e99f981" providerId="ADAL" clId="{CBCE0310-5522-4DDF-B7F0-8E48C651B2CC}" dt="2023-06-07T00:26:49.086" v="9941" actId="1076"/>
          <ac:spMkLst>
            <pc:docMk/>
            <pc:sldMk cId="2173188267" sldId="1333"/>
            <ac:spMk id="103" creationId="{01537A5C-FD96-B2EB-82F2-DDCD2160A55B}"/>
          </ac:spMkLst>
        </pc:spChg>
        <pc:spChg chg="del">
          <ac:chgData name="권 희진" userId="9b051ea7-b388-402d-a36a-4aa50e99f981" providerId="ADAL" clId="{CBCE0310-5522-4DDF-B7F0-8E48C651B2CC}" dt="2023-06-05T08:50:06.812" v="8668" actId="478"/>
          <ac:spMkLst>
            <pc:docMk/>
            <pc:sldMk cId="2173188267" sldId="1333"/>
            <ac:spMk id="105" creationId="{824E092B-7B01-5A9A-8BF6-3D8C92E9A59E}"/>
          </ac:spMkLst>
        </pc:spChg>
        <pc:spChg chg="add mod">
          <ac:chgData name="권 희진" userId="9b051ea7-b388-402d-a36a-4aa50e99f981" providerId="ADAL" clId="{CBCE0310-5522-4DDF-B7F0-8E48C651B2CC}" dt="2023-06-05T08:51:01.408" v="8680"/>
          <ac:spMkLst>
            <pc:docMk/>
            <pc:sldMk cId="2173188267" sldId="1333"/>
            <ac:spMk id="106" creationId="{4A5DE6CC-2CDA-19FE-608C-0F16CBED14D1}"/>
          </ac:spMkLst>
        </pc:spChg>
        <pc:spChg chg="del">
          <ac:chgData name="권 희진" userId="9b051ea7-b388-402d-a36a-4aa50e99f981" providerId="ADAL" clId="{CBCE0310-5522-4DDF-B7F0-8E48C651B2CC}" dt="2023-06-05T08:50:11.132" v="8670" actId="478"/>
          <ac:spMkLst>
            <pc:docMk/>
            <pc:sldMk cId="2173188267" sldId="1333"/>
            <ac:spMk id="115" creationId="{28C05D25-CC53-1620-7D98-F8B5DBCFF7A2}"/>
          </ac:spMkLst>
        </pc:spChg>
        <pc:spChg chg="add mod">
          <ac:chgData name="권 희진" userId="9b051ea7-b388-402d-a36a-4aa50e99f981" providerId="ADAL" clId="{CBCE0310-5522-4DDF-B7F0-8E48C651B2CC}" dt="2023-06-07T00:27:02.459" v="9943" actId="14100"/>
          <ac:spMkLst>
            <pc:docMk/>
            <pc:sldMk cId="2173188267" sldId="1333"/>
            <ac:spMk id="116" creationId="{A87A3259-0351-6CBC-0B1F-B4424584DBA2}"/>
          </ac:spMkLst>
        </pc:spChg>
        <pc:spChg chg="add mod">
          <ac:chgData name="권 희진" userId="9b051ea7-b388-402d-a36a-4aa50e99f981" providerId="ADAL" clId="{CBCE0310-5522-4DDF-B7F0-8E48C651B2CC}" dt="2023-06-07T00:27:22.010" v="9948" actId="1035"/>
          <ac:spMkLst>
            <pc:docMk/>
            <pc:sldMk cId="2173188267" sldId="1333"/>
            <ac:spMk id="117" creationId="{1B54EB9F-32FD-CD98-910A-E496D04884E3}"/>
          </ac:spMkLst>
        </pc:spChg>
        <pc:spChg chg="add mod">
          <ac:chgData name="권 희진" userId="9b051ea7-b388-402d-a36a-4aa50e99f981" providerId="ADAL" clId="{CBCE0310-5522-4DDF-B7F0-8E48C651B2CC}" dt="2023-06-07T00:27:22.010" v="9948" actId="1035"/>
          <ac:spMkLst>
            <pc:docMk/>
            <pc:sldMk cId="2173188267" sldId="1333"/>
            <ac:spMk id="118" creationId="{5B826387-A95E-40EF-E165-FFCB764B7BCB}"/>
          </ac:spMkLst>
        </pc:spChg>
        <pc:spChg chg="add mod">
          <ac:chgData name="권 희진" userId="9b051ea7-b388-402d-a36a-4aa50e99f981" providerId="ADAL" clId="{CBCE0310-5522-4DDF-B7F0-8E48C651B2CC}" dt="2023-06-07T00:27:29.506" v="9951" actId="1076"/>
          <ac:spMkLst>
            <pc:docMk/>
            <pc:sldMk cId="2173188267" sldId="1333"/>
            <ac:spMk id="119" creationId="{F3230FC5-D965-52E6-AD41-B0C400D5DDF4}"/>
          </ac:spMkLst>
        </pc:spChg>
        <pc:spChg chg="add mod">
          <ac:chgData name="권 희진" userId="9b051ea7-b388-402d-a36a-4aa50e99f981" providerId="ADAL" clId="{CBCE0310-5522-4DDF-B7F0-8E48C651B2CC}" dt="2023-06-07T00:27:17.806" v="9947" actId="14100"/>
          <ac:spMkLst>
            <pc:docMk/>
            <pc:sldMk cId="2173188267" sldId="1333"/>
            <ac:spMk id="120" creationId="{342FA8B7-DEC3-A8A2-A1AA-DE1B43EC2DEE}"/>
          </ac:spMkLst>
        </pc:spChg>
        <pc:spChg chg="add mod">
          <ac:chgData name="권 희진" userId="9b051ea7-b388-402d-a36a-4aa50e99f981" providerId="ADAL" clId="{CBCE0310-5522-4DDF-B7F0-8E48C651B2CC}" dt="2023-06-07T00:26:49.086" v="9941" actId="1076"/>
          <ac:spMkLst>
            <pc:docMk/>
            <pc:sldMk cId="2173188267" sldId="1333"/>
            <ac:spMk id="121" creationId="{11F65E33-A662-24FF-30EA-7401A64A472A}"/>
          </ac:spMkLst>
        </pc:spChg>
        <pc:spChg chg="add mod">
          <ac:chgData name="권 희진" userId="9b051ea7-b388-402d-a36a-4aa50e99f981" providerId="ADAL" clId="{CBCE0310-5522-4DDF-B7F0-8E48C651B2CC}" dt="2023-06-07T00:26:49.086" v="9941" actId="1076"/>
          <ac:spMkLst>
            <pc:docMk/>
            <pc:sldMk cId="2173188267" sldId="1333"/>
            <ac:spMk id="122" creationId="{5BB5A220-49E6-6F07-F6A6-0AFD472FD5C1}"/>
          </ac:spMkLst>
        </pc:spChg>
        <pc:spChg chg="add mod">
          <ac:chgData name="권 희진" userId="9b051ea7-b388-402d-a36a-4aa50e99f981" providerId="ADAL" clId="{CBCE0310-5522-4DDF-B7F0-8E48C651B2CC}" dt="2023-06-05T08:51:08.451" v="8681"/>
          <ac:spMkLst>
            <pc:docMk/>
            <pc:sldMk cId="2173188267" sldId="1333"/>
            <ac:spMk id="123" creationId="{9D083918-DB33-B310-51E2-9D8DED3569D3}"/>
          </ac:spMkLst>
        </pc:spChg>
        <pc:graphicFrameChg chg="modGraphic">
          <ac:chgData name="권 희진" userId="9b051ea7-b388-402d-a36a-4aa50e99f981" providerId="ADAL" clId="{CBCE0310-5522-4DDF-B7F0-8E48C651B2CC}" dt="2023-06-07T00:23:47.373" v="9818" actId="20577"/>
          <ac:graphicFrameMkLst>
            <pc:docMk/>
            <pc:sldMk cId="2173188267" sldId="1333"/>
            <ac:graphicFrameMk id="33" creationId="{9F0DBD7B-DBC9-A9B0-C16B-D21F87550D02}"/>
          </ac:graphicFrameMkLst>
        </pc:graphicFrameChg>
        <pc:picChg chg="add del mod">
          <ac:chgData name="권 희진" userId="9b051ea7-b388-402d-a36a-4aa50e99f981" providerId="ADAL" clId="{CBCE0310-5522-4DDF-B7F0-8E48C651B2CC}" dt="2023-06-05T08:50:46.104" v="8679"/>
          <ac:picMkLst>
            <pc:docMk/>
            <pc:sldMk cId="2173188267" sldId="1333"/>
            <ac:picMk id="4" creationId="{CE32C605-54B8-8EAB-9BA7-EF9B4CFBF7CC}"/>
          </ac:picMkLst>
        </pc:picChg>
        <pc:picChg chg="add del mod">
          <ac:chgData name="권 희진" userId="9b051ea7-b388-402d-a36a-4aa50e99f981" providerId="ADAL" clId="{CBCE0310-5522-4DDF-B7F0-8E48C651B2CC}" dt="2023-06-05T08:50:46.104" v="8679"/>
          <ac:picMkLst>
            <pc:docMk/>
            <pc:sldMk cId="2173188267" sldId="1333"/>
            <ac:picMk id="5" creationId="{91629922-CA4C-D749-A274-8E5657ECAC20}"/>
          </ac:picMkLst>
        </pc:picChg>
        <pc:picChg chg="add del mod">
          <ac:chgData name="권 희진" userId="9b051ea7-b388-402d-a36a-4aa50e99f981" providerId="ADAL" clId="{CBCE0310-5522-4DDF-B7F0-8E48C651B2CC}" dt="2023-06-05T08:50:46.104" v="8679"/>
          <ac:picMkLst>
            <pc:docMk/>
            <pc:sldMk cId="2173188267" sldId="1333"/>
            <ac:picMk id="6" creationId="{D8BA0762-B364-5BF4-0D35-DCC113239800}"/>
          </ac:picMkLst>
        </pc:picChg>
        <pc:picChg chg="add del mod">
          <ac:chgData name="권 희진" userId="9b051ea7-b388-402d-a36a-4aa50e99f981" providerId="ADAL" clId="{CBCE0310-5522-4DDF-B7F0-8E48C651B2CC}" dt="2023-06-05T08:50:46.104" v="8679"/>
          <ac:picMkLst>
            <pc:docMk/>
            <pc:sldMk cId="2173188267" sldId="1333"/>
            <ac:picMk id="7" creationId="{3C95F00E-F75E-480A-F2B7-4EE6EC81AFDA}"/>
          </ac:picMkLst>
        </pc:picChg>
        <pc:picChg chg="add del mod">
          <ac:chgData name="권 희진" userId="9b051ea7-b388-402d-a36a-4aa50e99f981" providerId="ADAL" clId="{CBCE0310-5522-4DDF-B7F0-8E48C651B2CC}" dt="2023-06-05T08:50:46.104" v="8679"/>
          <ac:picMkLst>
            <pc:docMk/>
            <pc:sldMk cId="2173188267" sldId="1333"/>
            <ac:picMk id="8" creationId="{FC0F0787-72AB-1CF8-CC32-CDB4CF91659F}"/>
          </ac:picMkLst>
        </pc:picChg>
        <pc:picChg chg="add del mod">
          <ac:chgData name="권 희진" userId="9b051ea7-b388-402d-a36a-4aa50e99f981" providerId="ADAL" clId="{CBCE0310-5522-4DDF-B7F0-8E48C651B2CC}" dt="2023-06-05T08:50:46.104" v="8679"/>
          <ac:picMkLst>
            <pc:docMk/>
            <pc:sldMk cId="2173188267" sldId="1333"/>
            <ac:picMk id="9" creationId="{95A09984-47B5-7926-CEDF-392118E5C388}"/>
          </ac:picMkLst>
        </pc:picChg>
        <pc:picChg chg="add del mod">
          <ac:chgData name="권 희진" userId="9b051ea7-b388-402d-a36a-4aa50e99f981" providerId="ADAL" clId="{CBCE0310-5522-4DDF-B7F0-8E48C651B2CC}" dt="2023-06-05T08:50:46.104" v="8679"/>
          <ac:picMkLst>
            <pc:docMk/>
            <pc:sldMk cId="2173188267" sldId="1333"/>
            <ac:picMk id="11" creationId="{6B57F7D8-B859-0A84-4C7D-C5A674321592}"/>
          </ac:picMkLst>
        </pc:picChg>
        <pc:picChg chg="add del mod">
          <ac:chgData name="권 희진" userId="9b051ea7-b388-402d-a36a-4aa50e99f981" providerId="ADAL" clId="{CBCE0310-5522-4DDF-B7F0-8E48C651B2CC}" dt="2023-06-05T08:50:46.104" v="8679"/>
          <ac:picMkLst>
            <pc:docMk/>
            <pc:sldMk cId="2173188267" sldId="1333"/>
            <ac:picMk id="17" creationId="{85EC8B34-03AC-70CD-2CB5-59046C0AE4EE}"/>
          </ac:picMkLst>
        </pc:picChg>
        <pc:picChg chg="add del mod">
          <ac:chgData name="권 희진" userId="9b051ea7-b388-402d-a36a-4aa50e99f981" providerId="ADAL" clId="{CBCE0310-5522-4DDF-B7F0-8E48C651B2CC}" dt="2023-06-05T08:50:46.104" v="8679"/>
          <ac:picMkLst>
            <pc:docMk/>
            <pc:sldMk cId="2173188267" sldId="1333"/>
            <ac:picMk id="18" creationId="{86230266-2A05-195B-8C8B-8B79524308E2}"/>
          </ac:picMkLst>
        </pc:picChg>
        <pc:picChg chg="add del mod">
          <ac:chgData name="권 희진" userId="9b051ea7-b388-402d-a36a-4aa50e99f981" providerId="ADAL" clId="{CBCE0310-5522-4DDF-B7F0-8E48C651B2CC}" dt="2023-06-05T08:50:46.104" v="8679"/>
          <ac:picMkLst>
            <pc:docMk/>
            <pc:sldMk cId="2173188267" sldId="1333"/>
            <ac:picMk id="24" creationId="{DC0720B5-6D08-E612-2819-FFD3312074D6}"/>
          </ac:picMkLst>
        </pc:picChg>
        <pc:picChg chg="add mod">
          <ac:chgData name="권 희진" userId="9b051ea7-b388-402d-a36a-4aa50e99f981" providerId="ADAL" clId="{CBCE0310-5522-4DDF-B7F0-8E48C651B2CC}" dt="2023-06-05T08:51:01.408" v="8680"/>
          <ac:picMkLst>
            <pc:docMk/>
            <pc:sldMk cId="2173188267" sldId="1333"/>
            <ac:picMk id="42" creationId="{67198F19-6B71-18D3-C861-91A2E19A203F}"/>
          </ac:picMkLst>
        </pc:picChg>
        <pc:picChg chg="add mod">
          <ac:chgData name="권 희진" userId="9b051ea7-b388-402d-a36a-4aa50e99f981" providerId="ADAL" clId="{CBCE0310-5522-4DDF-B7F0-8E48C651B2CC}" dt="2023-06-05T08:51:01.408" v="8680"/>
          <ac:picMkLst>
            <pc:docMk/>
            <pc:sldMk cId="2173188267" sldId="1333"/>
            <ac:picMk id="43" creationId="{DB3B787A-C3C0-0013-5941-20428DCC9287}"/>
          </ac:picMkLst>
        </pc:picChg>
        <pc:picChg chg="add mod">
          <ac:chgData name="권 희진" userId="9b051ea7-b388-402d-a36a-4aa50e99f981" providerId="ADAL" clId="{CBCE0310-5522-4DDF-B7F0-8E48C651B2CC}" dt="2023-06-05T08:51:01.408" v="8680"/>
          <ac:picMkLst>
            <pc:docMk/>
            <pc:sldMk cId="2173188267" sldId="1333"/>
            <ac:picMk id="44" creationId="{D847F270-834C-3B77-8F7C-81BC084EE241}"/>
          </ac:picMkLst>
        </pc:picChg>
        <pc:picChg chg="add mod">
          <ac:chgData name="권 희진" userId="9b051ea7-b388-402d-a36a-4aa50e99f981" providerId="ADAL" clId="{CBCE0310-5522-4DDF-B7F0-8E48C651B2CC}" dt="2023-06-05T08:51:01.408" v="8680"/>
          <ac:picMkLst>
            <pc:docMk/>
            <pc:sldMk cId="2173188267" sldId="1333"/>
            <ac:picMk id="45" creationId="{7D4D931A-33F2-20DE-74E6-314357F94AA2}"/>
          </ac:picMkLst>
        </pc:picChg>
        <pc:picChg chg="add mod">
          <ac:chgData name="권 희진" userId="9b051ea7-b388-402d-a36a-4aa50e99f981" providerId="ADAL" clId="{CBCE0310-5522-4DDF-B7F0-8E48C651B2CC}" dt="2023-06-05T08:51:01.408" v="8680"/>
          <ac:picMkLst>
            <pc:docMk/>
            <pc:sldMk cId="2173188267" sldId="1333"/>
            <ac:picMk id="46" creationId="{0626DF1E-9D39-EA1C-B4D4-BA926713C79B}"/>
          </ac:picMkLst>
        </pc:picChg>
        <pc:picChg chg="add mod">
          <ac:chgData name="권 희진" userId="9b051ea7-b388-402d-a36a-4aa50e99f981" providerId="ADAL" clId="{CBCE0310-5522-4DDF-B7F0-8E48C651B2CC}" dt="2023-06-05T08:51:01.408" v="8680"/>
          <ac:picMkLst>
            <pc:docMk/>
            <pc:sldMk cId="2173188267" sldId="1333"/>
            <ac:picMk id="50" creationId="{F978D67E-3554-F71A-DDAF-CD7C211E6D62}"/>
          </ac:picMkLst>
        </pc:picChg>
        <pc:picChg chg="add mod">
          <ac:chgData name="권 희진" userId="9b051ea7-b388-402d-a36a-4aa50e99f981" providerId="ADAL" clId="{CBCE0310-5522-4DDF-B7F0-8E48C651B2CC}" dt="2023-06-05T08:51:01.408" v="8680"/>
          <ac:picMkLst>
            <pc:docMk/>
            <pc:sldMk cId="2173188267" sldId="1333"/>
            <ac:picMk id="52" creationId="{916F957E-34B4-5EEF-E5A3-C7CACD91A3EA}"/>
          </ac:picMkLst>
        </pc:picChg>
        <pc:picChg chg="add mod">
          <ac:chgData name="권 희진" userId="9b051ea7-b388-402d-a36a-4aa50e99f981" providerId="ADAL" clId="{CBCE0310-5522-4DDF-B7F0-8E48C651B2CC}" dt="2023-06-07T00:26:49.086" v="9941" actId="1076"/>
          <ac:picMkLst>
            <pc:docMk/>
            <pc:sldMk cId="2173188267" sldId="1333"/>
            <ac:picMk id="53" creationId="{E8A0AC49-099E-CF59-3302-CC164520B45E}"/>
          </ac:picMkLst>
        </pc:picChg>
        <pc:picChg chg="add mod">
          <ac:chgData name="권 희진" userId="9b051ea7-b388-402d-a36a-4aa50e99f981" providerId="ADAL" clId="{CBCE0310-5522-4DDF-B7F0-8E48C651B2CC}" dt="2023-06-07T00:26:49.086" v="9941" actId="1076"/>
          <ac:picMkLst>
            <pc:docMk/>
            <pc:sldMk cId="2173188267" sldId="1333"/>
            <ac:picMk id="54" creationId="{69B934A4-0108-3D19-A150-E20D5028A6D8}"/>
          </ac:picMkLst>
        </pc:picChg>
        <pc:picChg chg="add mod">
          <ac:chgData name="권 희진" userId="9b051ea7-b388-402d-a36a-4aa50e99f981" providerId="ADAL" clId="{CBCE0310-5522-4DDF-B7F0-8E48C651B2CC}" dt="2023-06-05T08:51:01.408" v="8680"/>
          <ac:picMkLst>
            <pc:docMk/>
            <pc:sldMk cId="2173188267" sldId="1333"/>
            <ac:picMk id="58" creationId="{C34863DE-2F7C-AD31-E2E0-497ECD34FC02}"/>
          </ac:picMkLst>
        </pc:picChg>
        <pc:picChg chg="mod">
          <ac:chgData name="권 희진" userId="9b051ea7-b388-402d-a36a-4aa50e99f981" providerId="ADAL" clId="{CBCE0310-5522-4DDF-B7F0-8E48C651B2CC}" dt="2023-06-07T00:26:49.086" v="9941" actId="1076"/>
          <ac:picMkLst>
            <pc:docMk/>
            <pc:sldMk cId="2173188267" sldId="1333"/>
            <ac:picMk id="100" creationId="{E369C18D-4F59-21B4-B4D7-64B8F26AEA41}"/>
          </ac:picMkLst>
        </pc:picChg>
        <pc:picChg chg="mod">
          <ac:chgData name="권 희진" userId="9b051ea7-b388-402d-a36a-4aa50e99f981" providerId="ADAL" clId="{CBCE0310-5522-4DDF-B7F0-8E48C651B2CC}" dt="2023-06-07T00:26:49.086" v="9941" actId="1076"/>
          <ac:picMkLst>
            <pc:docMk/>
            <pc:sldMk cId="2173188267" sldId="1333"/>
            <ac:picMk id="102" creationId="{79FD48FA-CC7D-C192-A79F-83A9AAD65C31}"/>
          </ac:picMkLst>
        </pc:picChg>
        <pc:picChg chg="mod">
          <ac:chgData name="권 희진" userId="9b051ea7-b388-402d-a36a-4aa50e99f981" providerId="ADAL" clId="{CBCE0310-5522-4DDF-B7F0-8E48C651B2CC}" dt="2023-06-07T00:26:49.086" v="9941" actId="1076"/>
          <ac:picMkLst>
            <pc:docMk/>
            <pc:sldMk cId="2173188267" sldId="1333"/>
            <ac:picMk id="104" creationId="{2C1BA30E-5171-62BE-814F-03BD380029E8}"/>
          </ac:picMkLst>
        </pc:picChg>
        <pc:cxnChg chg="add del mod">
          <ac:chgData name="권 희진" userId="9b051ea7-b388-402d-a36a-4aa50e99f981" providerId="ADAL" clId="{CBCE0310-5522-4DDF-B7F0-8E48C651B2CC}" dt="2023-06-05T08:50:46.104" v="8679"/>
          <ac:cxnSpMkLst>
            <pc:docMk/>
            <pc:sldMk cId="2173188267" sldId="1333"/>
            <ac:cxnSpMk id="21" creationId="{2B22A556-79E1-348A-8704-BC2E02215D21}"/>
          </ac:cxnSpMkLst>
        </pc:cxnChg>
        <pc:cxnChg chg="add mod">
          <ac:chgData name="권 희진" userId="9b051ea7-b388-402d-a36a-4aa50e99f981" providerId="ADAL" clId="{CBCE0310-5522-4DDF-B7F0-8E48C651B2CC}" dt="2023-06-05T08:51:01.408" v="8680"/>
          <ac:cxnSpMkLst>
            <pc:docMk/>
            <pc:sldMk cId="2173188267" sldId="1333"/>
            <ac:cxnSpMk id="56" creationId="{5786C600-B300-8554-B4AB-13383F002667}"/>
          </ac:cxnSpMkLst>
        </pc:cxnChg>
      </pc:sldChg>
      <pc:sldChg chg="add del">
        <pc:chgData name="권 희진" userId="9b051ea7-b388-402d-a36a-4aa50e99f981" providerId="ADAL" clId="{CBCE0310-5522-4DDF-B7F0-8E48C651B2CC}" dt="2023-06-05T01:13:31.813" v="5516" actId="47"/>
        <pc:sldMkLst>
          <pc:docMk/>
          <pc:sldMk cId="2925119174" sldId="1333"/>
        </pc:sldMkLst>
      </pc:sldChg>
      <pc:sldChg chg="delSp add del mod">
        <pc:chgData name="권 희진" userId="9b051ea7-b388-402d-a36a-4aa50e99f981" providerId="ADAL" clId="{CBCE0310-5522-4DDF-B7F0-8E48C651B2CC}" dt="2023-06-05T04:55:22.046" v="6303" actId="47"/>
        <pc:sldMkLst>
          <pc:docMk/>
          <pc:sldMk cId="4204038435" sldId="1333"/>
        </pc:sldMkLst>
        <pc:spChg chg="del">
          <ac:chgData name="권 희진" userId="9b051ea7-b388-402d-a36a-4aa50e99f981" providerId="ADAL" clId="{CBCE0310-5522-4DDF-B7F0-8E48C651B2CC}" dt="2023-06-05T04:38:38.504" v="6119" actId="478"/>
          <ac:spMkLst>
            <pc:docMk/>
            <pc:sldMk cId="4204038435" sldId="1333"/>
            <ac:spMk id="12" creationId="{F7810C15-70D6-40CD-DDA4-1CF1CD3E82FB}"/>
          </ac:spMkLst>
        </pc:spChg>
        <pc:spChg chg="del">
          <ac:chgData name="권 희진" userId="9b051ea7-b388-402d-a36a-4aa50e99f981" providerId="ADAL" clId="{CBCE0310-5522-4DDF-B7F0-8E48C651B2CC}" dt="2023-06-05T04:38:38.504" v="6119" actId="478"/>
          <ac:spMkLst>
            <pc:docMk/>
            <pc:sldMk cId="4204038435" sldId="1333"/>
            <ac:spMk id="13" creationId="{DDDF88B9-CBEB-2636-5AB3-8046679BCF39}"/>
          </ac:spMkLst>
        </pc:spChg>
        <pc:spChg chg="del">
          <ac:chgData name="권 희진" userId="9b051ea7-b388-402d-a36a-4aa50e99f981" providerId="ADAL" clId="{CBCE0310-5522-4DDF-B7F0-8E48C651B2CC}" dt="2023-06-05T04:38:38.504" v="6119" actId="478"/>
          <ac:spMkLst>
            <pc:docMk/>
            <pc:sldMk cId="4204038435" sldId="1333"/>
            <ac:spMk id="14" creationId="{D25A483B-70ED-11EA-D2D7-E88035D1A08B}"/>
          </ac:spMkLst>
        </pc:spChg>
        <pc:spChg chg="del">
          <ac:chgData name="권 희진" userId="9b051ea7-b388-402d-a36a-4aa50e99f981" providerId="ADAL" clId="{CBCE0310-5522-4DDF-B7F0-8E48C651B2CC}" dt="2023-06-05T04:38:38.504" v="6119" actId="478"/>
          <ac:spMkLst>
            <pc:docMk/>
            <pc:sldMk cId="4204038435" sldId="1333"/>
            <ac:spMk id="15" creationId="{4B0EBFC7-8A62-069A-3C26-B9EEA21CFCEB}"/>
          </ac:spMkLst>
        </pc:spChg>
        <pc:spChg chg="del">
          <ac:chgData name="권 희진" userId="9b051ea7-b388-402d-a36a-4aa50e99f981" providerId="ADAL" clId="{CBCE0310-5522-4DDF-B7F0-8E48C651B2CC}" dt="2023-06-05T04:38:38.504" v="6119" actId="478"/>
          <ac:spMkLst>
            <pc:docMk/>
            <pc:sldMk cId="4204038435" sldId="1333"/>
            <ac:spMk id="17" creationId="{3ACD3C49-F4C5-6DA3-608C-B1569859F6F3}"/>
          </ac:spMkLst>
        </pc:spChg>
        <pc:spChg chg="del">
          <ac:chgData name="권 희진" userId="9b051ea7-b388-402d-a36a-4aa50e99f981" providerId="ADAL" clId="{CBCE0310-5522-4DDF-B7F0-8E48C651B2CC}" dt="2023-06-05T04:38:38.504" v="6119" actId="478"/>
          <ac:spMkLst>
            <pc:docMk/>
            <pc:sldMk cId="4204038435" sldId="1333"/>
            <ac:spMk id="40" creationId="{1FD135F2-C230-E8BE-7F22-E0564533F0D1}"/>
          </ac:spMkLst>
        </pc:spChg>
        <pc:spChg chg="del">
          <ac:chgData name="권 희진" userId="9b051ea7-b388-402d-a36a-4aa50e99f981" providerId="ADAL" clId="{CBCE0310-5522-4DDF-B7F0-8E48C651B2CC}" dt="2023-06-05T04:38:38.504" v="6119" actId="478"/>
          <ac:spMkLst>
            <pc:docMk/>
            <pc:sldMk cId="4204038435" sldId="1333"/>
            <ac:spMk id="48" creationId="{23430FBC-8211-F7A9-D921-21224E40F80F}"/>
          </ac:spMkLst>
        </pc:spChg>
        <pc:spChg chg="del">
          <ac:chgData name="권 희진" userId="9b051ea7-b388-402d-a36a-4aa50e99f981" providerId="ADAL" clId="{CBCE0310-5522-4DDF-B7F0-8E48C651B2CC}" dt="2023-06-05T04:38:38.504" v="6119" actId="478"/>
          <ac:spMkLst>
            <pc:docMk/>
            <pc:sldMk cId="4204038435" sldId="1333"/>
            <ac:spMk id="79" creationId="{77CFC501-AD31-AF26-00CC-9E60A15E86B8}"/>
          </ac:spMkLst>
        </pc:spChg>
      </pc:sldChg>
      <pc:sldChg chg="addSp delSp modSp add del mod">
        <pc:chgData name="권 희진" userId="9b051ea7-b388-402d-a36a-4aa50e99f981" providerId="ADAL" clId="{CBCE0310-5522-4DDF-B7F0-8E48C651B2CC}" dt="2023-06-07T00:49:34.265" v="10503" actId="47"/>
        <pc:sldMkLst>
          <pc:docMk/>
          <pc:sldMk cId="286503840" sldId="1334"/>
        </pc:sldMkLst>
        <pc:spChg chg="del">
          <ac:chgData name="권 희진" userId="9b051ea7-b388-402d-a36a-4aa50e99f981" providerId="ADAL" clId="{CBCE0310-5522-4DDF-B7F0-8E48C651B2CC}" dt="2023-06-07T00:29:00.152" v="9991" actId="478"/>
          <ac:spMkLst>
            <pc:docMk/>
            <pc:sldMk cId="286503840" sldId="1334"/>
            <ac:spMk id="2" creationId="{960D117D-FE30-E176-4580-83CA90425AE2}"/>
          </ac:spMkLst>
        </pc:spChg>
        <pc:spChg chg="del">
          <ac:chgData name="권 희진" userId="9b051ea7-b388-402d-a36a-4aa50e99f981" providerId="ADAL" clId="{CBCE0310-5522-4DDF-B7F0-8E48C651B2CC}" dt="2023-06-07T00:29:28.244" v="10006" actId="478"/>
          <ac:spMkLst>
            <pc:docMk/>
            <pc:sldMk cId="286503840" sldId="1334"/>
            <ac:spMk id="4" creationId="{C44EB807-74AA-70CC-ECFB-B4A4A089B26A}"/>
          </ac:spMkLst>
        </pc:spChg>
        <pc:spChg chg="del">
          <ac:chgData name="권 희진" userId="9b051ea7-b388-402d-a36a-4aa50e99f981" providerId="ADAL" clId="{CBCE0310-5522-4DDF-B7F0-8E48C651B2CC}" dt="2023-06-07T00:29:21.336" v="10000" actId="478"/>
          <ac:spMkLst>
            <pc:docMk/>
            <pc:sldMk cId="286503840" sldId="1334"/>
            <ac:spMk id="5" creationId="{8E7FB646-51F8-E509-A656-99D6ADF4BC92}"/>
          </ac:spMkLst>
        </pc:spChg>
        <pc:spChg chg="del">
          <ac:chgData name="권 희진" userId="9b051ea7-b388-402d-a36a-4aa50e99f981" providerId="ADAL" clId="{CBCE0310-5522-4DDF-B7F0-8E48C651B2CC}" dt="2023-06-07T00:29:22.211" v="10001" actId="478"/>
          <ac:spMkLst>
            <pc:docMk/>
            <pc:sldMk cId="286503840" sldId="1334"/>
            <ac:spMk id="6" creationId="{E430A0D9-4C69-C344-DF05-1F9E76D77196}"/>
          </ac:spMkLst>
        </pc:spChg>
        <pc:spChg chg="del">
          <ac:chgData name="권 희진" userId="9b051ea7-b388-402d-a36a-4aa50e99f981" providerId="ADAL" clId="{CBCE0310-5522-4DDF-B7F0-8E48C651B2CC}" dt="2023-06-07T00:29:22.896" v="10002" actId="478"/>
          <ac:spMkLst>
            <pc:docMk/>
            <pc:sldMk cId="286503840" sldId="1334"/>
            <ac:spMk id="7" creationId="{BADAD190-0775-5A65-1DD4-9EC4215FC356}"/>
          </ac:spMkLst>
        </pc:spChg>
        <pc:spChg chg="del">
          <ac:chgData name="권 희진" userId="9b051ea7-b388-402d-a36a-4aa50e99f981" providerId="ADAL" clId="{CBCE0310-5522-4DDF-B7F0-8E48C651B2CC}" dt="2023-06-07T00:29:29.425" v="10007" actId="478"/>
          <ac:spMkLst>
            <pc:docMk/>
            <pc:sldMk cId="286503840" sldId="1334"/>
            <ac:spMk id="8" creationId="{585A5552-B56D-D6C2-A5E9-411A6F7191A3}"/>
          </ac:spMkLst>
        </pc:spChg>
        <pc:spChg chg="del">
          <ac:chgData name="권 희진" userId="9b051ea7-b388-402d-a36a-4aa50e99f981" providerId="ADAL" clId="{CBCE0310-5522-4DDF-B7F0-8E48C651B2CC}" dt="2023-06-07T00:29:12.608" v="9999" actId="478"/>
          <ac:spMkLst>
            <pc:docMk/>
            <pc:sldMk cId="286503840" sldId="1334"/>
            <ac:spMk id="10" creationId="{20638A12-5D37-515B-2BAA-21AAF9F4D759}"/>
          </ac:spMkLst>
        </pc:spChg>
        <pc:spChg chg="del">
          <ac:chgData name="권 희진" userId="9b051ea7-b388-402d-a36a-4aa50e99f981" providerId="ADAL" clId="{CBCE0310-5522-4DDF-B7F0-8E48C651B2CC}" dt="2023-06-07T00:29:24.151" v="10003" actId="478"/>
          <ac:spMkLst>
            <pc:docMk/>
            <pc:sldMk cId="286503840" sldId="1334"/>
            <ac:spMk id="11" creationId="{470D82D7-6F32-A5F2-00A8-5C48F5ADE70E}"/>
          </ac:spMkLst>
        </pc:spChg>
        <pc:spChg chg="del">
          <ac:chgData name="권 희진" userId="9b051ea7-b388-402d-a36a-4aa50e99f981" providerId="ADAL" clId="{CBCE0310-5522-4DDF-B7F0-8E48C651B2CC}" dt="2023-06-07T00:29:30.074" v="10008" actId="478"/>
          <ac:spMkLst>
            <pc:docMk/>
            <pc:sldMk cId="286503840" sldId="1334"/>
            <ac:spMk id="12" creationId="{3C257EF3-9A40-5B44-003A-ED447C84CC42}"/>
          </ac:spMkLst>
        </pc:spChg>
        <pc:spChg chg="del">
          <ac:chgData name="권 희진" userId="9b051ea7-b388-402d-a36a-4aa50e99f981" providerId="ADAL" clId="{CBCE0310-5522-4DDF-B7F0-8E48C651B2CC}" dt="2023-06-07T00:29:32.165" v="10009" actId="478"/>
          <ac:spMkLst>
            <pc:docMk/>
            <pc:sldMk cId="286503840" sldId="1334"/>
            <ac:spMk id="13" creationId="{99E24FE9-0360-B49B-DEF7-1E92E2E9BC7B}"/>
          </ac:spMkLst>
        </pc:spChg>
        <pc:spChg chg="del">
          <ac:chgData name="권 희진" userId="9b051ea7-b388-402d-a36a-4aa50e99f981" providerId="ADAL" clId="{CBCE0310-5522-4DDF-B7F0-8E48C651B2CC}" dt="2023-06-07T00:29:04.186" v="9993" actId="478"/>
          <ac:spMkLst>
            <pc:docMk/>
            <pc:sldMk cId="286503840" sldId="1334"/>
            <ac:spMk id="14" creationId="{198C7F75-D83B-A7A8-5C39-14D5D70A3BD0}"/>
          </ac:spMkLst>
        </pc:spChg>
        <pc:spChg chg="mod ord">
          <ac:chgData name="권 희진" userId="9b051ea7-b388-402d-a36a-4aa50e99f981" providerId="ADAL" clId="{CBCE0310-5522-4DDF-B7F0-8E48C651B2CC}" dt="2023-06-07T00:31:37.925" v="10040" actId="1076"/>
          <ac:spMkLst>
            <pc:docMk/>
            <pc:sldMk cId="286503840" sldId="1334"/>
            <ac:spMk id="15" creationId="{FA4D1AE4-9FE1-8ECD-99DC-07E577992BE9}"/>
          </ac:spMkLst>
        </pc:spChg>
        <pc:spChg chg="mod">
          <ac:chgData name="권 희진" userId="9b051ea7-b388-402d-a36a-4aa50e99f981" providerId="ADAL" clId="{CBCE0310-5522-4DDF-B7F0-8E48C651B2CC}" dt="2023-06-07T00:31:17.102" v="10039" actId="14100"/>
          <ac:spMkLst>
            <pc:docMk/>
            <pc:sldMk cId="286503840" sldId="1334"/>
            <ac:spMk id="18" creationId="{49FB2951-9C81-D3C6-F116-8A042EC7EB45}"/>
          </ac:spMkLst>
        </pc:spChg>
        <pc:spChg chg="del">
          <ac:chgData name="권 희진" userId="9b051ea7-b388-402d-a36a-4aa50e99f981" providerId="ADAL" clId="{CBCE0310-5522-4DDF-B7F0-8E48C651B2CC}" dt="2023-06-07T00:29:07.189" v="9995" actId="478"/>
          <ac:spMkLst>
            <pc:docMk/>
            <pc:sldMk cId="286503840" sldId="1334"/>
            <ac:spMk id="49" creationId="{CBED0D7B-3DEE-D874-7002-15360724DB63}"/>
          </ac:spMkLst>
        </pc:spChg>
        <pc:spChg chg="del">
          <ac:chgData name="권 희진" userId="9b051ea7-b388-402d-a36a-4aa50e99f981" providerId="ADAL" clId="{CBCE0310-5522-4DDF-B7F0-8E48C651B2CC}" dt="2023-06-07T00:29:08.161" v="9996" actId="478"/>
          <ac:spMkLst>
            <pc:docMk/>
            <pc:sldMk cId="286503840" sldId="1334"/>
            <ac:spMk id="51" creationId="{7090DA1D-66AF-DAF6-39B4-3679E4506F9A}"/>
          </ac:spMkLst>
        </pc:spChg>
        <pc:spChg chg="add del mod">
          <ac:chgData name="권 희진" userId="9b051ea7-b388-402d-a36a-4aa50e99f981" providerId="ADAL" clId="{CBCE0310-5522-4DDF-B7F0-8E48C651B2CC}" dt="2023-06-07T00:29:52.478" v="10015" actId="1076"/>
          <ac:spMkLst>
            <pc:docMk/>
            <pc:sldMk cId="286503840" sldId="1334"/>
            <ac:spMk id="55" creationId="{D4C5986F-4872-A39C-E392-615F310C1BF6}"/>
          </ac:spMkLst>
        </pc:spChg>
        <pc:spChg chg="mod ord">
          <ac:chgData name="권 희진" userId="9b051ea7-b388-402d-a36a-4aa50e99f981" providerId="ADAL" clId="{CBCE0310-5522-4DDF-B7F0-8E48C651B2CC}" dt="2023-06-07T00:31:37.925" v="10040" actId="1076"/>
          <ac:spMkLst>
            <pc:docMk/>
            <pc:sldMk cId="286503840" sldId="1334"/>
            <ac:spMk id="57" creationId="{333F2354-FF48-F311-F4EA-46537DE53F3C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59" creationId="{D3F58BD9-8F95-869E-AFC1-D65EF3E62C05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60" creationId="{825F5B5E-121B-BB59-8C88-E24E6D68725E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61" creationId="{C3936806-A61A-6BA1-31CE-3FB8BE4EE684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62" creationId="{FB77EC01-955A-B92E-6D59-D0799A84937E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63" creationId="{5CADD4A4-1484-2432-F713-28BD3A33C5A8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64" creationId="{884EF60B-8E49-7DAC-422E-35013E1DE184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65" creationId="{DC1F3C73-F45E-3941-968D-1E21D73D193A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66" creationId="{A6EDC10F-2989-7C6E-EC53-1E8A3D21D859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67" creationId="{48216F66-59E1-7575-1E3F-4D846F9CCE98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68" creationId="{BF6AF9E3-7183-D322-6FC6-1969B9316BC5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70" creationId="{02CDEC8B-B8D2-7029-221E-8D0D19FA641A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71" creationId="{AE702971-C968-5A3D-84D3-78A6882FE055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72" creationId="{1FE045D2-0836-D0D4-14DD-BD89E00119E4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73" creationId="{71A79643-E59A-D345-7EE9-8B7CEBEE21BB}"/>
          </ac:spMkLst>
        </pc:spChg>
        <pc:spChg chg="del">
          <ac:chgData name="권 희진" userId="9b051ea7-b388-402d-a36a-4aa50e99f981" providerId="ADAL" clId="{CBCE0310-5522-4DDF-B7F0-8E48C651B2CC}" dt="2023-06-07T00:29:04.186" v="9993" actId="478"/>
          <ac:spMkLst>
            <pc:docMk/>
            <pc:sldMk cId="286503840" sldId="1334"/>
            <ac:spMk id="74" creationId="{C642609C-66F7-9D3B-826C-1C60C3BBB2E2}"/>
          </ac:spMkLst>
        </pc:spChg>
        <pc:spChg chg="del">
          <ac:chgData name="권 희진" userId="9b051ea7-b388-402d-a36a-4aa50e99f981" providerId="ADAL" clId="{CBCE0310-5522-4DDF-B7F0-8E48C651B2CC}" dt="2023-06-07T00:29:04.186" v="9993" actId="478"/>
          <ac:spMkLst>
            <pc:docMk/>
            <pc:sldMk cId="286503840" sldId="1334"/>
            <ac:spMk id="75" creationId="{FADC6370-7CB5-E67C-F0AA-D17ABC20A939}"/>
          </ac:spMkLst>
        </pc:spChg>
        <pc:spChg chg="del">
          <ac:chgData name="권 희진" userId="9b051ea7-b388-402d-a36a-4aa50e99f981" providerId="ADAL" clId="{CBCE0310-5522-4DDF-B7F0-8E48C651B2CC}" dt="2023-06-07T00:29:04.186" v="9993" actId="478"/>
          <ac:spMkLst>
            <pc:docMk/>
            <pc:sldMk cId="286503840" sldId="1334"/>
            <ac:spMk id="77" creationId="{9C1044CD-A17E-F360-9DB1-51CBF635986E}"/>
          </ac:spMkLst>
        </pc:spChg>
        <pc:spChg chg="mod 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79" creationId="{81A5815E-ACCC-68F2-FCAD-ECE84554BF31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80" creationId="{34F42A53-33F2-B954-966C-F55A971F44C7}"/>
          </ac:spMkLst>
        </pc:spChg>
        <pc:spChg chg="del mod">
          <ac:chgData name="권 희진" userId="9b051ea7-b388-402d-a36a-4aa50e99f981" providerId="ADAL" clId="{CBCE0310-5522-4DDF-B7F0-8E48C651B2CC}" dt="2023-06-07T00:29:04.186" v="9993" actId="478"/>
          <ac:spMkLst>
            <pc:docMk/>
            <pc:sldMk cId="286503840" sldId="1334"/>
            <ac:spMk id="81" creationId="{311C0651-CC49-AC04-716B-1C08CDB9B656}"/>
          </ac:spMkLst>
        </pc:spChg>
        <pc:spChg chg="del">
          <ac:chgData name="권 희진" userId="9b051ea7-b388-402d-a36a-4aa50e99f981" providerId="ADAL" clId="{CBCE0310-5522-4DDF-B7F0-8E48C651B2CC}" dt="2023-06-07T00:30:39.649" v="10033" actId="478"/>
          <ac:spMkLst>
            <pc:docMk/>
            <pc:sldMk cId="286503840" sldId="1334"/>
            <ac:spMk id="82" creationId="{26205D4E-4B09-7EC2-FF2D-321EFB3C824F}"/>
          </ac:spMkLst>
        </pc:spChg>
        <pc:spChg chg="del">
          <ac:chgData name="권 희진" userId="9b051ea7-b388-402d-a36a-4aa50e99f981" providerId="ADAL" clId="{CBCE0310-5522-4DDF-B7F0-8E48C651B2CC}" dt="2023-06-07T00:30:39.649" v="10033" actId="478"/>
          <ac:spMkLst>
            <pc:docMk/>
            <pc:sldMk cId="286503840" sldId="1334"/>
            <ac:spMk id="84" creationId="{11296967-0C4E-5A78-7D9E-D2D9AEC6DFBF}"/>
          </ac:spMkLst>
        </pc:spChg>
        <pc:spChg chg="del">
          <ac:chgData name="권 희진" userId="9b051ea7-b388-402d-a36a-4aa50e99f981" providerId="ADAL" clId="{CBCE0310-5522-4DDF-B7F0-8E48C651B2CC}" dt="2023-06-07T00:30:39.649" v="10033" actId="478"/>
          <ac:spMkLst>
            <pc:docMk/>
            <pc:sldMk cId="286503840" sldId="1334"/>
            <ac:spMk id="86" creationId="{BFDF0D37-D5D9-DD68-F508-715F69EC8EFF}"/>
          </ac:spMkLst>
        </pc:spChg>
        <pc:spChg chg="del">
          <ac:chgData name="권 희진" userId="9b051ea7-b388-402d-a36a-4aa50e99f981" providerId="ADAL" clId="{CBCE0310-5522-4DDF-B7F0-8E48C651B2CC}" dt="2023-06-07T00:30:39.649" v="10033" actId="478"/>
          <ac:spMkLst>
            <pc:docMk/>
            <pc:sldMk cId="286503840" sldId="1334"/>
            <ac:spMk id="88" creationId="{09FF9D9F-4463-BE79-052F-717D50BDF536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90" creationId="{8F30A959-A0AA-7410-05C1-FE893C5738F6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91" creationId="{8AC72BD9-7EF5-4C9C-7F40-D81726A0C16D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92" creationId="{E35C0560-780E-C044-059E-51A028F3A99C}"/>
          </ac:spMkLst>
        </pc:spChg>
        <pc:spChg chg="del">
          <ac:chgData name="권 희진" userId="9b051ea7-b388-402d-a36a-4aa50e99f981" providerId="ADAL" clId="{CBCE0310-5522-4DDF-B7F0-8E48C651B2CC}" dt="2023-06-07T00:30:39.649" v="10033" actId="478"/>
          <ac:spMkLst>
            <pc:docMk/>
            <pc:sldMk cId="286503840" sldId="1334"/>
            <ac:spMk id="93" creationId="{35B96C39-E91D-09EF-028A-3822AE7B9ACC}"/>
          </ac:spMkLst>
        </pc:spChg>
        <pc:spChg chg="del">
          <ac:chgData name="권 희진" userId="9b051ea7-b388-402d-a36a-4aa50e99f981" providerId="ADAL" clId="{CBCE0310-5522-4DDF-B7F0-8E48C651B2CC}" dt="2023-06-07T00:30:39.649" v="10033" actId="478"/>
          <ac:spMkLst>
            <pc:docMk/>
            <pc:sldMk cId="286503840" sldId="1334"/>
            <ac:spMk id="95" creationId="{0AA174FF-CBF9-22AF-13B9-2FADC00BFC46}"/>
          </ac:spMkLst>
        </pc:spChg>
        <pc:spChg chg="del">
          <ac:chgData name="권 희진" userId="9b051ea7-b388-402d-a36a-4aa50e99f981" providerId="ADAL" clId="{CBCE0310-5522-4DDF-B7F0-8E48C651B2CC}" dt="2023-06-07T00:30:39.649" v="10033" actId="478"/>
          <ac:spMkLst>
            <pc:docMk/>
            <pc:sldMk cId="286503840" sldId="1334"/>
            <ac:spMk id="97" creationId="{D0EEA646-F232-3921-A242-B0F89C325480}"/>
          </ac:spMkLst>
        </pc:spChg>
        <pc:spChg chg="del">
          <ac:chgData name="권 희진" userId="9b051ea7-b388-402d-a36a-4aa50e99f981" providerId="ADAL" clId="{CBCE0310-5522-4DDF-B7F0-8E48C651B2CC}" dt="2023-06-07T00:30:39.649" v="10033" actId="478"/>
          <ac:spMkLst>
            <pc:docMk/>
            <pc:sldMk cId="286503840" sldId="1334"/>
            <ac:spMk id="99" creationId="{907BCA0D-196D-E010-8CC1-4B96AE32E5F5}"/>
          </ac:spMkLst>
        </pc:spChg>
        <pc:spChg chg="del">
          <ac:chgData name="권 희진" userId="9b051ea7-b388-402d-a36a-4aa50e99f981" providerId="ADAL" clId="{CBCE0310-5522-4DDF-B7F0-8E48C651B2CC}" dt="2023-06-07T00:29:48.409" v="10013" actId="478"/>
          <ac:spMkLst>
            <pc:docMk/>
            <pc:sldMk cId="286503840" sldId="1334"/>
            <ac:spMk id="103" creationId="{01537A5C-FD96-B2EB-82F2-DDCD2160A55B}"/>
          </ac:spMkLst>
        </pc:spChg>
        <pc:spChg chg="ord">
          <ac:chgData name="권 희진" userId="9b051ea7-b388-402d-a36a-4aa50e99f981" providerId="ADAL" clId="{CBCE0310-5522-4DDF-B7F0-8E48C651B2CC}" dt="2023-06-07T00:31:01.842" v="10034" actId="166"/>
          <ac:spMkLst>
            <pc:docMk/>
            <pc:sldMk cId="286503840" sldId="1334"/>
            <ac:spMk id="106" creationId="{4A5DE6CC-2CDA-19FE-608C-0F16CBED14D1}"/>
          </ac:spMkLst>
        </pc:spChg>
        <pc:spChg chg="mod">
          <ac:chgData name="권 희진" userId="9b051ea7-b388-402d-a36a-4aa50e99f981" providerId="ADAL" clId="{CBCE0310-5522-4DDF-B7F0-8E48C651B2CC}" dt="2023-06-07T00:30:00.842" v="10024" actId="20577"/>
          <ac:spMkLst>
            <pc:docMk/>
            <pc:sldMk cId="286503840" sldId="1334"/>
            <ac:spMk id="123" creationId="{9D083918-DB33-B310-51E2-9D8DED3569D3}"/>
          </ac:spMkLst>
        </pc:spChg>
        <pc:grpChg chg="del">
          <ac:chgData name="권 희진" userId="9b051ea7-b388-402d-a36a-4aa50e99f981" providerId="ADAL" clId="{CBCE0310-5522-4DDF-B7F0-8E48C651B2CC}" dt="2023-06-07T00:29:12.608" v="9999" actId="478"/>
          <ac:grpSpMkLst>
            <pc:docMk/>
            <pc:sldMk cId="286503840" sldId="1334"/>
            <ac:grpSpMk id="107" creationId="{C7BEF7CA-1B11-F93C-D799-A5A80998B88C}"/>
          </ac:grpSpMkLst>
        </pc:grpChg>
        <pc:graphicFrameChg chg="del">
          <ac:chgData name="권 희진" userId="9b051ea7-b388-402d-a36a-4aa50e99f981" providerId="ADAL" clId="{CBCE0310-5522-4DDF-B7F0-8E48C651B2CC}" dt="2023-06-07T00:29:06.463" v="9994" actId="478"/>
          <ac:graphicFrameMkLst>
            <pc:docMk/>
            <pc:sldMk cId="286503840" sldId="1334"/>
            <ac:graphicFrameMk id="20" creationId="{EFE7F5F6-647E-DBE5-D0A5-5B773939C41E}"/>
          </ac:graphicFrameMkLst>
        </pc:graphicFrameChg>
        <pc:picChg chg="del">
          <ac:chgData name="권 희진" userId="9b051ea7-b388-402d-a36a-4aa50e99f981" providerId="ADAL" clId="{CBCE0310-5522-4DDF-B7F0-8E48C651B2CC}" dt="2023-06-07T00:29:12.608" v="9999" actId="478"/>
          <ac:picMkLst>
            <pc:docMk/>
            <pc:sldMk cId="286503840" sldId="1334"/>
            <ac:picMk id="22" creationId="{2A56CA45-7B59-4474-EF3F-38FE8FE0703C}"/>
          </ac:picMkLst>
        </pc:picChg>
        <pc:picChg chg="del">
          <ac:chgData name="권 희진" userId="9b051ea7-b388-402d-a36a-4aa50e99f981" providerId="ADAL" clId="{CBCE0310-5522-4DDF-B7F0-8E48C651B2CC}" dt="2023-06-07T00:30:39.649" v="10033" actId="478"/>
          <ac:picMkLst>
            <pc:docMk/>
            <pc:sldMk cId="286503840" sldId="1334"/>
            <ac:picMk id="42" creationId="{67198F19-6B71-18D3-C861-91A2E19A203F}"/>
          </ac:picMkLst>
        </pc:picChg>
        <pc:picChg chg="del">
          <ac:chgData name="권 희진" userId="9b051ea7-b388-402d-a36a-4aa50e99f981" providerId="ADAL" clId="{CBCE0310-5522-4DDF-B7F0-8E48C651B2CC}" dt="2023-06-07T00:30:39.649" v="10033" actId="478"/>
          <ac:picMkLst>
            <pc:docMk/>
            <pc:sldMk cId="286503840" sldId="1334"/>
            <ac:picMk id="43" creationId="{DB3B787A-C3C0-0013-5941-20428DCC9287}"/>
          </ac:picMkLst>
        </pc:picChg>
        <pc:picChg chg="del">
          <ac:chgData name="권 희진" userId="9b051ea7-b388-402d-a36a-4aa50e99f981" providerId="ADAL" clId="{CBCE0310-5522-4DDF-B7F0-8E48C651B2CC}" dt="2023-06-07T00:30:39.649" v="10033" actId="478"/>
          <ac:picMkLst>
            <pc:docMk/>
            <pc:sldMk cId="286503840" sldId="1334"/>
            <ac:picMk id="44" creationId="{D847F270-834C-3B77-8F7C-81BC084EE241}"/>
          </ac:picMkLst>
        </pc:picChg>
        <pc:picChg chg="del">
          <ac:chgData name="권 희진" userId="9b051ea7-b388-402d-a36a-4aa50e99f981" providerId="ADAL" clId="{CBCE0310-5522-4DDF-B7F0-8E48C651B2CC}" dt="2023-06-07T00:30:39.649" v="10033" actId="478"/>
          <ac:picMkLst>
            <pc:docMk/>
            <pc:sldMk cId="286503840" sldId="1334"/>
            <ac:picMk id="45" creationId="{7D4D931A-33F2-20DE-74E6-314357F94AA2}"/>
          </ac:picMkLst>
        </pc:picChg>
        <pc:picChg chg="del">
          <ac:chgData name="권 희진" userId="9b051ea7-b388-402d-a36a-4aa50e99f981" providerId="ADAL" clId="{CBCE0310-5522-4DDF-B7F0-8E48C651B2CC}" dt="2023-06-07T00:30:39.649" v="10033" actId="478"/>
          <ac:picMkLst>
            <pc:docMk/>
            <pc:sldMk cId="286503840" sldId="1334"/>
            <ac:picMk id="46" creationId="{0626DF1E-9D39-EA1C-B4D4-BA926713C79B}"/>
          </ac:picMkLst>
        </pc:picChg>
        <pc:picChg chg="del">
          <ac:chgData name="권 희진" userId="9b051ea7-b388-402d-a36a-4aa50e99f981" providerId="ADAL" clId="{CBCE0310-5522-4DDF-B7F0-8E48C651B2CC}" dt="2023-06-07T00:30:39.649" v="10033" actId="478"/>
          <ac:picMkLst>
            <pc:docMk/>
            <pc:sldMk cId="286503840" sldId="1334"/>
            <ac:picMk id="50" creationId="{F978D67E-3554-F71A-DDAF-CD7C211E6D62}"/>
          </ac:picMkLst>
        </pc:picChg>
        <pc:picChg chg="del">
          <ac:chgData name="권 희진" userId="9b051ea7-b388-402d-a36a-4aa50e99f981" providerId="ADAL" clId="{CBCE0310-5522-4DDF-B7F0-8E48C651B2CC}" dt="2023-06-07T00:30:39.649" v="10033" actId="478"/>
          <ac:picMkLst>
            <pc:docMk/>
            <pc:sldMk cId="286503840" sldId="1334"/>
            <ac:picMk id="52" creationId="{916F957E-34B4-5EEF-E5A3-C7CACD91A3EA}"/>
          </ac:picMkLst>
        </pc:picChg>
        <pc:picChg chg="del">
          <ac:chgData name="권 희진" userId="9b051ea7-b388-402d-a36a-4aa50e99f981" providerId="ADAL" clId="{CBCE0310-5522-4DDF-B7F0-8E48C651B2CC}" dt="2023-06-07T00:30:39.649" v="10033" actId="478"/>
          <ac:picMkLst>
            <pc:docMk/>
            <pc:sldMk cId="286503840" sldId="1334"/>
            <ac:picMk id="53" creationId="{E8A0AC49-099E-CF59-3302-CC164520B45E}"/>
          </ac:picMkLst>
        </pc:picChg>
        <pc:picChg chg="mod ord">
          <ac:chgData name="권 희진" userId="9b051ea7-b388-402d-a36a-4aa50e99f981" providerId="ADAL" clId="{CBCE0310-5522-4DDF-B7F0-8E48C651B2CC}" dt="2023-06-07T00:31:37.925" v="10040" actId="1076"/>
          <ac:picMkLst>
            <pc:docMk/>
            <pc:sldMk cId="286503840" sldId="1334"/>
            <ac:picMk id="58" creationId="{C34863DE-2F7C-AD31-E2E0-497ECD34FC02}"/>
          </ac:picMkLst>
        </pc:picChg>
        <pc:picChg chg="del">
          <ac:chgData name="권 희진" userId="9b051ea7-b388-402d-a36a-4aa50e99f981" providerId="ADAL" clId="{CBCE0310-5522-4DDF-B7F0-8E48C651B2CC}" dt="2023-06-07T00:29:04.186" v="9993" actId="478"/>
          <ac:picMkLst>
            <pc:docMk/>
            <pc:sldMk cId="286503840" sldId="1334"/>
            <ac:picMk id="76" creationId="{4C4C8D8F-E116-082B-04DD-B84B218A1AE2}"/>
          </ac:picMkLst>
        </pc:picChg>
        <pc:picChg chg="del">
          <ac:chgData name="권 희진" userId="9b051ea7-b388-402d-a36a-4aa50e99f981" providerId="ADAL" clId="{CBCE0310-5522-4DDF-B7F0-8E48C651B2CC}" dt="2023-06-07T00:29:04.186" v="9993" actId="478"/>
          <ac:picMkLst>
            <pc:docMk/>
            <pc:sldMk cId="286503840" sldId="1334"/>
            <ac:picMk id="78" creationId="{D09049B9-6349-1BB5-6635-BAC165D5E26C}"/>
          </ac:picMkLst>
        </pc:picChg>
        <pc:picChg chg="del">
          <ac:chgData name="권 희진" userId="9b051ea7-b388-402d-a36a-4aa50e99f981" providerId="ADAL" clId="{CBCE0310-5522-4DDF-B7F0-8E48C651B2CC}" dt="2023-06-07T00:30:39.649" v="10033" actId="478"/>
          <ac:picMkLst>
            <pc:docMk/>
            <pc:sldMk cId="286503840" sldId="1334"/>
            <ac:picMk id="83" creationId="{880FAF1D-4D0F-A8F5-06FB-57CF5C0F3C78}"/>
          </ac:picMkLst>
        </pc:picChg>
        <pc:picChg chg="del">
          <ac:chgData name="권 희진" userId="9b051ea7-b388-402d-a36a-4aa50e99f981" providerId="ADAL" clId="{CBCE0310-5522-4DDF-B7F0-8E48C651B2CC}" dt="2023-06-07T00:30:39.649" v="10033" actId="478"/>
          <ac:picMkLst>
            <pc:docMk/>
            <pc:sldMk cId="286503840" sldId="1334"/>
            <ac:picMk id="85" creationId="{88DF2C43-5218-EBC7-FBDC-153CEBCE0F2E}"/>
          </ac:picMkLst>
        </pc:picChg>
        <pc:picChg chg="del">
          <ac:chgData name="권 희진" userId="9b051ea7-b388-402d-a36a-4aa50e99f981" providerId="ADAL" clId="{CBCE0310-5522-4DDF-B7F0-8E48C651B2CC}" dt="2023-06-07T00:30:39.649" v="10033" actId="478"/>
          <ac:picMkLst>
            <pc:docMk/>
            <pc:sldMk cId="286503840" sldId="1334"/>
            <ac:picMk id="87" creationId="{2809EE21-8DFA-40B6-4B5A-53B593B8DF4F}"/>
          </ac:picMkLst>
        </pc:picChg>
        <pc:picChg chg="del">
          <ac:chgData name="권 희진" userId="9b051ea7-b388-402d-a36a-4aa50e99f981" providerId="ADAL" clId="{CBCE0310-5522-4DDF-B7F0-8E48C651B2CC}" dt="2023-06-07T00:30:39.649" v="10033" actId="478"/>
          <ac:picMkLst>
            <pc:docMk/>
            <pc:sldMk cId="286503840" sldId="1334"/>
            <ac:picMk id="89" creationId="{F08EB8CF-B44D-7550-EB10-5453ED4F13EA}"/>
          </ac:picMkLst>
        </pc:picChg>
        <pc:picChg chg="del">
          <ac:chgData name="권 희진" userId="9b051ea7-b388-402d-a36a-4aa50e99f981" providerId="ADAL" clId="{CBCE0310-5522-4DDF-B7F0-8E48C651B2CC}" dt="2023-06-07T00:30:39.649" v="10033" actId="478"/>
          <ac:picMkLst>
            <pc:docMk/>
            <pc:sldMk cId="286503840" sldId="1334"/>
            <ac:picMk id="94" creationId="{DCBEB775-F16A-AA3B-7A4B-2FE59E01D8FF}"/>
          </ac:picMkLst>
        </pc:picChg>
        <pc:picChg chg="del">
          <ac:chgData name="권 희진" userId="9b051ea7-b388-402d-a36a-4aa50e99f981" providerId="ADAL" clId="{CBCE0310-5522-4DDF-B7F0-8E48C651B2CC}" dt="2023-06-07T00:30:39.649" v="10033" actId="478"/>
          <ac:picMkLst>
            <pc:docMk/>
            <pc:sldMk cId="286503840" sldId="1334"/>
            <ac:picMk id="96" creationId="{064FA4E9-93B4-26F8-55AC-B9ED59A1220F}"/>
          </ac:picMkLst>
        </pc:picChg>
        <pc:picChg chg="del">
          <ac:chgData name="권 희진" userId="9b051ea7-b388-402d-a36a-4aa50e99f981" providerId="ADAL" clId="{CBCE0310-5522-4DDF-B7F0-8E48C651B2CC}" dt="2023-06-07T00:30:39.649" v="10033" actId="478"/>
          <ac:picMkLst>
            <pc:docMk/>
            <pc:sldMk cId="286503840" sldId="1334"/>
            <ac:picMk id="98" creationId="{52E14828-5F0A-44B6-BBF9-3D49761550AE}"/>
          </ac:picMkLst>
        </pc:picChg>
        <pc:picChg chg="del">
          <ac:chgData name="권 희진" userId="9b051ea7-b388-402d-a36a-4aa50e99f981" providerId="ADAL" clId="{CBCE0310-5522-4DDF-B7F0-8E48C651B2CC}" dt="2023-06-07T00:30:39.649" v="10033" actId="478"/>
          <ac:picMkLst>
            <pc:docMk/>
            <pc:sldMk cId="286503840" sldId="1334"/>
            <ac:picMk id="100" creationId="{E369C18D-4F59-21B4-B4D7-64B8F26AEA41}"/>
          </ac:picMkLst>
        </pc:picChg>
        <pc:picChg chg="del mod ord">
          <ac:chgData name="권 희진" userId="9b051ea7-b388-402d-a36a-4aa50e99f981" providerId="ADAL" clId="{CBCE0310-5522-4DDF-B7F0-8E48C651B2CC}" dt="2023-06-07T00:31:09.937" v="10037" actId="478"/>
          <ac:picMkLst>
            <pc:docMk/>
            <pc:sldMk cId="286503840" sldId="1334"/>
            <ac:picMk id="114" creationId="{25714847-F0CA-2146-9A53-BE30066F9D65}"/>
          </ac:picMkLst>
        </pc:picChg>
        <pc:cxnChg chg="mod">
          <ac:chgData name="권 희진" userId="9b051ea7-b388-402d-a36a-4aa50e99f981" providerId="ADAL" clId="{CBCE0310-5522-4DDF-B7F0-8E48C651B2CC}" dt="2023-06-07T00:30:05.167" v="10026" actId="1076"/>
          <ac:cxnSpMkLst>
            <pc:docMk/>
            <pc:sldMk cId="286503840" sldId="1334"/>
            <ac:cxnSpMk id="56" creationId="{5786C600-B300-8554-B4AB-13383F002667}"/>
          </ac:cxnSpMkLst>
        </pc:cxnChg>
      </pc:sldChg>
      <pc:sldChg chg="add del">
        <pc:chgData name="권 희진" userId="9b051ea7-b388-402d-a36a-4aa50e99f981" providerId="ADAL" clId="{CBCE0310-5522-4DDF-B7F0-8E48C651B2CC}" dt="2023-06-05T01:04:31.751" v="5503"/>
        <pc:sldMkLst>
          <pc:docMk/>
          <pc:sldMk cId="2894096368" sldId="1334"/>
        </pc:sldMkLst>
      </pc:sldChg>
    </pc:docChg>
  </pc:docChgLst>
  <pc:docChgLst>
    <pc:chgData name="박 해지" userId="1012cf6e-31ee-493b-9172-3deac73a140a" providerId="ADAL" clId="{73E23163-AFEE-4D21-831F-169A9E667668}"/>
    <pc:docChg chg="undo custSel modSld sldOrd">
      <pc:chgData name="박 해지" userId="1012cf6e-31ee-493b-9172-3deac73a140a" providerId="ADAL" clId="{73E23163-AFEE-4D21-831F-169A9E667668}" dt="2022-12-01T11:27:46.813" v="109" actId="478"/>
      <pc:docMkLst>
        <pc:docMk/>
      </pc:docMkLst>
      <pc:sldChg chg="delSp mod">
        <pc:chgData name="박 해지" userId="1012cf6e-31ee-493b-9172-3deac73a140a" providerId="ADAL" clId="{73E23163-AFEE-4D21-831F-169A9E667668}" dt="2022-12-01T09:41:18.252" v="50" actId="478"/>
        <pc:sldMkLst>
          <pc:docMk/>
          <pc:sldMk cId="3966017735" sldId="670"/>
        </pc:sldMkLst>
        <pc:spChg chg="del">
          <ac:chgData name="박 해지" userId="1012cf6e-31ee-493b-9172-3deac73a140a" providerId="ADAL" clId="{73E23163-AFEE-4D21-831F-169A9E667668}" dt="2022-12-01T09:41:16.189" v="48" actId="478"/>
          <ac:spMkLst>
            <pc:docMk/>
            <pc:sldMk cId="3966017735" sldId="670"/>
            <ac:spMk id="41" creationId="{57329944-3075-CC58-011D-CB5D4C281925}"/>
          </ac:spMkLst>
        </pc:spChg>
        <pc:spChg chg="del">
          <ac:chgData name="박 해지" userId="1012cf6e-31ee-493b-9172-3deac73a140a" providerId="ADAL" clId="{73E23163-AFEE-4D21-831F-169A9E667668}" dt="2022-12-01T09:41:17.350" v="49" actId="478"/>
          <ac:spMkLst>
            <pc:docMk/>
            <pc:sldMk cId="3966017735" sldId="670"/>
            <ac:spMk id="52" creationId="{44C58E10-7734-A104-7704-C3EAB8A696DE}"/>
          </ac:spMkLst>
        </pc:spChg>
        <pc:spChg chg="del">
          <ac:chgData name="박 해지" userId="1012cf6e-31ee-493b-9172-3deac73a140a" providerId="ADAL" clId="{73E23163-AFEE-4D21-831F-169A9E667668}" dt="2022-12-01T09:41:18.252" v="50" actId="478"/>
          <ac:spMkLst>
            <pc:docMk/>
            <pc:sldMk cId="3966017735" sldId="670"/>
            <ac:spMk id="53" creationId="{29F814F5-26B4-C84B-034B-81887DF52A48}"/>
          </ac:spMkLst>
        </pc:spChg>
      </pc:sldChg>
      <pc:sldChg chg="delSp modSp mod">
        <pc:chgData name="박 해지" userId="1012cf6e-31ee-493b-9172-3deac73a140a" providerId="ADAL" clId="{73E23163-AFEE-4D21-831F-169A9E667668}" dt="2022-12-01T09:41:51.031" v="55" actId="478"/>
        <pc:sldMkLst>
          <pc:docMk/>
          <pc:sldMk cId="53773196" sldId="677"/>
        </pc:sldMkLst>
        <pc:spChg chg="del">
          <ac:chgData name="박 해지" userId="1012cf6e-31ee-493b-9172-3deac73a140a" providerId="ADAL" clId="{73E23163-AFEE-4D21-831F-169A9E667668}" dt="2022-12-01T09:41:39.654" v="51" actId="478"/>
          <ac:spMkLst>
            <pc:docMk/>
            <pc:sldMk cId="53773196" sldId="677"/>
            <ac:spMk id="28" creationId="{6EBEABCC-67F1-4460-81A7-083DD8FF78C0}"/>
          </ac:spMkLst>
        </pc:spChg>
        <pc:spChg chg="del">
          <ac:chgData name="박 해지" userId="1012cf6e-31ee-493b-9172-3deac73a140a" providerId="ADAL" clId="{73E23163-AFEE-4D21-831F-169A9E667668}" dt="2022-12-01T09:41:39.654" v="51" actId="478"/>
          <ac:spMkLst>
            <pc:docMk/>
            <pc:sldMk cId="53773196" sldId="677"/>
            <ac:spMk id="29" creationId="{13EABCFB-F24F-E12C-86D3-0AA082EF0D5E}"/>
          </ac:spMkLst>
        </pc:spChg>
        <pc:spChg chg="del">
          <ac:chgData name="박 해지" userId="1012cf6e-31ee-493b-9172-3deac73a140a" providerId="ADAL" clId="{73E23163-AFEE-4D21-831F-169A9E667668}" dt="2022-12-01T09:41:39.654" v="51" actId="478"/>
          <ac:spMkLst>
            <pc:docMk/>
            <pc:sldMk cId="53773196" sldId="677"/>
            <ac:spMk id="30" creationId="{5B2FEC7C-3302-BC42-1274-05706A6452C4}"/>
          </ac:spMkLst>
        </pc:spChg>
        <pc:spChg chg="del">
          <ac:chgData name="박 해지" userId="1012cf6e-31ee-493b-9172-3deac73a140a" providerId="ADAL" clId="{73E23163-AFEE-4D21-831F-169A9E667668}" dt="2022-12-01T09:41:39.654" v="51" actId="478"/>
          <ac:spMkLst>
            <pc:docMk/>
            <pc:sldMk cId="53773196" sldId="677"/>
            <ac:spMk id="31" creationId="{08BECD39-8CF2-D2E1-1AF4-D53977C6708C}"/>
          </ac:spMkLst>
        </pc:spChg>
        <pc:spChg chg="del">
          <ac:chgData name="박 해지" userId="1012cf6e-31ee-493b-9172-3deac73a140a" providerId="ADAL" clId="{73E23163-AFEE-4D21-831F-169A9E667668}" dt="2022-12-01T09:41:39.654" v="51" actId="478"/>
          <ac:spMkLst>
            <pc:docMk/>
            <pc:sldMk cId="53773196" sldId="677"/>
            <ac:spMk id="32" creationId="{C9D16A20-86F0-E27B-92BE-23EE11AAD3C6}"/>
          </ac:spMkLst>
        </pc:spChg>
        <pc:spChg chg="del">
          <ac:chgData name="박 해지" userId="1012cf6e-31ee-493b-9172-3deac73a140a" providerId="ADAL" clId="{73E23163-AFEE-4D21-831F-169A9E667668}" dt="2022-12-01T09:41:39.654" v="51" actId="478"/>
          <ac:spMkLst>
            <pc:docMk/>
            <pc:sldMk cId="53773196" sldId="677"/>
            <ac:spMk id="33" creationId="{06D7BAE2-430A-C09C-982A-FA84C908FE80}"/>
          </ac:spMkLst>
        </pc:spChg>
        <pc:spChg chg="del">
          <ac:chgData name="박 해지" userId="1012cf6e-31ee-493b-9172-3deac73a140a" providerId="ADAL" clId="{73E23163-AFEE-4D21-831F-169A9E667668}" dt="2022-12-01T09:41:39.654" v="51" actId="478"/>
          <ac:spMkLst>
            <pc:docMk/>
            <pc:sldMk cId="53773196" sldId="677"/>
            <ac:spMk id="34" creationId="{D4215649-9D71-5ECB-CB1C-E886A8266BB1}"/>
          </ac:spMkLst>
        </pc:spChg>
        <pc:spChg chg="del">
          <ac:chgData name="박 해지" userId="1012cf6e-31ee-493b-9172-3deac73a140a" providerId="ADAL" clId="{73E23163-AFEE-4D21-831F-169A9E667668}" dt="2022-12-01T09:41:39.654" v="51" actId="478"/>
          <ac:spMkLst>
            <pc:docMk/>
            <pc:sldMk cId="53773196" sldId="677"/>
            <ac:spMk id="35" creationId="{6A845CA8-316C-320F-DC0B-FF7D4247ED66}"/>
          </ac:spMkLst>
        </pc:spChg>
        <pc:spChg chg="del">
          <ac:chgData name="박 해지" userId="1012cf6e-31ee-493b-9172-3deac73a140a" providerId="ADAL" clId="{73E23163-AFEE-4D21-831F-169A9E667668}" dt="2022-12-01T09:41:39.654" v="51" actId="478"/>
          <ac:spMkLst>
            <pc:docMk/>
            <pc:sldMk cId="53773196" sldId="677"/>
            <ac:spMk id="36" creationId="{0F0CBAEB-BE0E-097C-537B-3927C905038A}"/>
          </ac:spMkLst>
        </pc:spChg>
        <pc:spChg chg="del">
          <ac:chgData name="박 해지" userId="1012cf6e-31ee-493b-9172-3deac73a140a" providerId="ADAL" clId="{73E23163-AFEE-4D21-831F-169A9E667668}" dt="2022-12-01T09:41:39.654" v="51" actId="478"/>
          <ac:spMkLst>
            <pc:docMk/>
            <pc:sldMk cId="53773196" sldId="677"/>
            <ac:spMk id="37" creationId="{03AA0155-4145-443F-022A-C2D42C4B5C19}"/>
          </ac:spMkLst>
        </pc:spChg>
        <pc:spChg chg="del">
          <ac:chgData name="박 해지" userId="1012cf6e-31ee-493b-9172-3deac73a140a" providerId="ADAL" clId="{73E23163-AFEE-4D21-831F-169A9E667668}" dt="2022-12-01T09:41:48.036" v="54" actId="478"/>
          <ac:spMkLst>
            <pc:docMk/>
            <pc:sldMk cId="53773196" sldId="677"/>
            <ac:spMk id="39" creationId="{AF34EC1B-F2B2-3325-FDCE-F40746135D84}"/>
          </ac:spMkLst>
        </pc:spChg>
        <pc:spChg chg="del">
          <ac:chgData name="박 해지" userId="1012cf6e-31ee-493b-9172-3deac73a140a" providerId="ADAL" clId="{73E23163-AFEE-4D21-831F-169A9E667668}" dt="2022-12-01T09:41:51.031" v="55" actId="478"/>
          <ac:spMkLst>
            <pc:docMk/>
            <pc:sldMk cId="53773196" sldId="677"/>
            <ac:spMk id="40" creationId="{8468E439-4F6F-AA42-7F9B-B9BA43D5397B}"/>
          </ac:spMkLst>
        </pc:spChg>
        <pc:cxnChg chg="del mod">
          <ac:chgData name="박 해지" userId="1012cf6e-31ee-493b-9172-3deac73a140a" providerId="ADAL" clId="{73E23163-AFEE-4D21-831F-169A9E667668}" dt="2022-12-01T09:41:46.899" v="53" actId="478"/>
          <ac:cxnSpMkLst>
            <pc:docMk/>
            <pc:sldMk cId="53773196" sldId="677"/>
            <ac:cxnSpMk id="45" creationId="{68A34457-7280-1A5A-CA48-37A5CB6CDD14}"/>
          </ac:cxnSpMkLst>
        </pc:cxnChg>
        <pc:cxnChg chg="del mod">
          <ac:chgData name="박 해지" userId="1012cf6e-31ee-493b-9172-3deac73a140a" providerId="ADAL" clId="{73E23163-AFEE-4D21-831F-169A9E667668}" dt="2022-12-01T09:41:40.909" v="52" actId="478"/>
          <ac:cxnSpMkLst>
            <pc:docMk/>
            <pc:sldMk cId="53773196" sldId="677"/>
            <ac:cxnSpMk id="47" creationId="{35D6398A-1274-87BF-31E8-04BCB337B1A8}"/>
          </ac:cxnSpMkLst>
        </pc:cxnChg>
      </pc:sldChg>
      <pc:sldChg chg="delSp mod">
        <pc:chgData name="박 해지" userId="1012cf6e-31ee-493b-9172-3deac73a140a" providerId="ADAL" clId="{73E23163-AFEE-4D21-831F-169A9E667668}" dt="2022-12-01T05:16:44.644" v="5" actId="478"/>
        <pc:sldMkLst>
          <pc:docMk/>
          <pc:sldMk cId="1803626197" sldId="800"/>
        </pc:sldMkLst>
        <pc:spChg chg="del">
          <ac:chgData name="박 해지" userId="1012cf6e-31ee-493b-9172-3deac73a140a" providerId="ADAL" clId="{73E23163-AFEE-4D21-831F-169A9E667668}" dt="2022-12-01T05:16:42.076" v="3" actId="478"/>
          <ac:spMkLst>
            <pc:docMk/>
            <pc:sldMk cId="1803626197" sldId="800"/>
            <ac:spMk id="44" creationId="{BBBC1C76-F9C9-C506-A8C8-00F6166111CD}"/>
          </ac:spMkLst>
        </pc:spChg>
        <pc:spChg chg="del">
          <ac:chgData name="박 해지" userId="1012cf6e-31ee-493b-9172-3deac73a140a" providerId="ADAL" clId="{73E23163-AFEE-4D21-831F-169A9E667668}" dt="2022-12-01T05:15:21.476" v="2" actId="478"/>
          <ac:spMkLst>
            <pc:docMk/>
            <pc:sldMk cId="1803626197" sldId="800"/>
            <ac:spMk id="61" creationId="{DBE7E5EC-2897-9CB2-CD13-16A8F98449ED}"/>
          </ac:spMkLst>
        </pc:spChg>
        <pc:spChg chg="del">
          <ac:chgData name="박 해지" userId="1012cf6e-31ee-493b-9172-3deac73a140a" providerId="ADAL" clId="{73E23163-AFEE-4D21-831F-169A9E667668}" dt="2022-12-01T05:16:44.644" v="5" actId="478"/>
          <ac:spMkLst>
            <pc:docMk/>
            <pc:sldMk cId="1803626197" sldId="800"/>
            <ac:spMk id="62" creationId="{4BF590AF-5BDD-6E59-3DB9-8D47A7BEF926}"/>
          </ac:spMkLst>
        </pc:spChg>
        <pc:spChg chg="del">
          <ac:chgData name="박 해지" userId="1012cf6e-31ee-493b-9172-3deac73a140a" providerId="ADAL" clId="{73E23163-AFEE-4D21-831F-169A9E667668}" dt="2022-12-01T05:16:43.499" v="4" actId="478"/>
          <ac:spMkLst>
            <pc:docMk/>
            <pc:sldMk cId="1803626197" sldId="800"/>
            <ac:spMk id="63" creationId="{762E71A3-42FA-9C8A-C036-29C317314C87}"/>
          </ac:spMkLst>
        </pc:spChg>
      </pc:sldChg>
      <pc:sldChg chg="delSp mod">
        <pc:chgData name="박 해지" userId="1012cf6e-31ee-493b-9172-3deac73a140a" providerId="ADAL" clId="{73E23163-AFEE-4D21-831F-169A9E667668}" dt="2022-12-01T05:21:05.181" v="6" actId="478"/>
        <pc:sldMkLst>
          <pc:docMk/>
          <pc:sldMk cId="4175642096" sldId="801"/>
        </pc:sldMkLst>
        <pc:spChg chg="del">
          <ac:chgData name="박 해지" userId="1012cf6e-31ee-493b-9172-3deac73a140a" providerId="ADAL" clId="{73E23163-AFEE-4D21-831F-169A9E667668}" dt="2022-12-01T05:21:05.181" v="6" actId="478"/>
          <ac:spMkLst>
            <pc:docMk/>
            <pc:sldMk cId="4175642096" sldId="801"/>
            <ac:spMk id="52" creationId="{D1630718-B4F5-1494-D5F1-A081CE769971}"/>
          </ac:spMkLst>
        </pc:spChg>
      </pc:sldChg>
      <pc:sldChg chg="delSp modSp mod">
        <pc:chgData name="박 해지" userId="1012cf6e-31ee-493b-9172-3deac73a140a" providerId="ADAL" clId="{73E23163-AFEE-4D21-831F-169A9E667668}" dt="2022-12-01T05:48:37.751" v="12" actId="21"/>
        <pc:sldMkLst>
          <pc:docMk/>
          <pc:sldMk cId="3924235513" sldId="814"/>
        </pc:sldMkLst>
        <pc:spChg chg="del">
          <ac:chgData name="박 해지" userId="1012cf6e-31ee-493b-9172-3deac73a140a" providerId="ADAL" clId="{73E23163-AFEE-4D21-831F-169A9E667668}" dt="2022-12-01T05:27:14.299" v="10" actId="478"/>
          <ac:spMkLst>
            <pc:docMk/>
            <pc:sldMk cId="3924235513" sldId="814"/>
            <ac:spMk id="8" creationId="{90332197-CF85-9766-7978-23F3F4E58950}"/>
          </ac:spMkLst>
        </pc:spChg>
        <pc:spChg chg="del">
          <ac:chgData name="박 해지" userId="1012cf6e-31ee-493b-9172-3deac73a140a" providerId="ADAL" clId="{73E23163-AFEE-4D21-831F-169A9E667668}" dt="2022-12-01T05:27:12.461" v="9" actId="478"/>
          <ac:spMkLst>
            <pc:docMk/>
            <pc:sldMk cId="3924235513" sldId="814"/>
            <ac:spMk id="9" creationId="{51F23D5A-23CB-A454-C847-85ABE8635FF3}"/>
          </ac:spMkLst>
        </pc:spChg>
        <pc:spChg chg="del">
          <ac:chgData name="박 해지" userId="1012cf6e-31ee-493b-9172-3deac73a140a" providerId="ADAL" clId="{73E23163-AFEE-4D21-831F-169A9E667668}" dt="2022-12-01T05:27:07.460" v="7" actId="478"/>
          <ac:spMkLst>
            <pc:docMk/>
            <pc:sldMk cId="3924235513" sldId="814"/>
            <ac:spMk id="10" creationId="{2DEDE2C8-6963-2B57-2343-7BF7BF431154}"/>
          </ac:spMkLst>
        </pc:spChg>
        <pc:spChg chg="del">
          <ac:chgData name="박 해지" userId="1012cf6e-31ee-493b-9172-3deac73a140a" providerId="ADAL" clId="{73E23163-AFEE-4D21-831F-169A9E667668}" dt="2022-12-01T05:27:10.818" v="8" actId="478"/>
          <ac:spMkLst>
            <pc:docMk/>
            <pc:sldMk cId="3924235513" sldId="814"/>
            <ac:spMk id="11" creationId="{232C5114-DF5D-8A18-591C-733F62CB6B02}"/>
          </ac:spMkLst>
        </pc:spChg>
        <pc:spChg chg="del">
          <ac:chgData name="박 해지" userId="1012cf6e-31ee-493b-9172-3deac73a140a" providerId="ADAL" clId="{73E23163-AFEE-4D21-831F-169A9E667668}" dt="2022-12-01T05:27:16.180" v="11" actId="478"/>
          <ac:spMkLst>
            <pc:docMk/>
            <pc:sldMk cId="3924235513" sldId="814"/>
            <ac:spMk id="44" creationId="{A6DB2625-2B68-28F0-643D-C3C5F8AB4799}"/>
          </ac:spMkLst>
        </pc:spChg>
        <pc:graphicFrameChg chg="mod">
          <ac:chgData name="박 해지" userId="1012cf6e-31ee-493b-9172-3deac73a140a" providerId="ADAL" clId="{73E23163-AFEE-4D21-831F-169A9E667668}" dt="2022-12-01T05:48:37.751" v="12" actId="21"/>
          <ac:graphicFrameMkLst>
            <pc:docMk/>
            <pc:sldMk cId="3924235513" sldId="814"/>
            <ac:graphicFrameMk id="45" creationId="{62352C7E-B4CA-0D73-B437-9C05B6565634}"/>
          </ac:graphicFrameMkLst>
        </pc:graphicFrameChg>
      </pc:sldChg>
      <pc:sldChg chg="delSp modSp mod">
        <pc:chgData name="박 해지" userId="1012cf6e-31ee-493b-9172-3deac73a140a" providerId="ADAL" clId="{73E23163-AFEE-4D21-831F-169A9E667668}" dt="2022-12-01T08:03:00.521" v="43" actId="478"/>
        <pc:sldMkLst>
          <pc:docMk/>
          <pc:sldMk cId="3018586663" sldId="845"/>
        </pc:sldMkLst>
        <pc:spChg chg="del">
          <ac:chgData name="박 해지" userId="1012cf6e-31ee-493b-9172-3deac73a140a" providerId="ADAL" clId="{73E23163-AFEE-4D21-831F-169A9E667668}" dt="2022-12-01T08:02:56.881" v="41" actId="478"/>
          <ac:spMkLst>
            <pc:docMk/>
            <pc:sldMk cId="3018586663" sldId="845"/>
            <ac:spMk id="65" creationId="{DBC750A0-C05C-C0A3-9BF6-DC160EDF99BE}"/>
          </ac:spMkLst>
        </pc:spChg>
        <pc:spChg chg="del">
          <ac:chgData name="박 해지" userId="1012cf6e-31ee-493b-9172-3deac73a140a" providerId="ADAL" clId="{73E23163-AFEE-4D21-831F-169A9E667668}" dt="2022-12-01T08:02:58.809" v="42" actId="478"/>
          <ac:spMkLst>
            <pc:docMk/>
            <pc:sldMk cId="3018586663" sldId="845"/>
            <ac:spMk id="66" creationId="{A565356D-0DFB-0FF4-9115-6D816B54C25D}"/>
          </ac:spMkLst>
        </pc:spChg>
        <pc:cxnChg chg="del mod">
          <ac:chgData name="박 해지" userId="1012cf6e-31ee-493b-9172-3deac73a140a" providerId="ADAL" clId="{73E23163-AFEE-4D21-831F-169A9E667668}" dt="2022-12-01T08:03:00.521" v="43" actId="478"/>
          <ac:cxnSpMkLst>
            <pc:docMk/>
            <pc:sldMk cId="3018586663" sldId="845"/>
            <ac:cxnSpMk id="74" creationId="{CF85F503-9C42-E9B7-59C6-3B1CE4798632}"/>
          </ac:cxnSpMkLst>
        </pc:cxnChg>
      </pc:sldChg>
      <pc:sldChg chg="delSp modSp mod">
        <pc:chgData name="박 해지" userId="1012cf6e-31ee-493b-9172-3deac73a140a" providerId="ADAL" clId="{73E23163-AFEE-4D21-831F-169A9E667668}" dt="2022-12-01T08:19:26.794" v="47" actId="478"/>
        <pc:sldMkLst>
          <pc:docMk/>
          <pc:sldMk cId="2729240535" sldId="855"/>
        </pc:sldMkLst>
        <pc:spChg chg="del">
          <ac:chgData name="박 해지" userId="1012cf6e-31ee-493b-9172-3deac73a140a" providerId="ADAL" clId="{73E23163-AFEE-4D21-831F-169A9E667668}" dt="2022-12-01T08:19:26.794" v="47" actId="478"/>
          <ac:spMkLst>
            <pc:docMk/>
            <pc:sldMk cId="2729240535" sldId="855"/>
            <ac:spMk id="27" creationId="{CE3D626E-C187-41C2-8FD6-4E3D1AD71067}"/>
          </ac:spMkLst>
        </pc:spChg>
        <pc:spChg chg="del">
          <ac:chgData name="박 해지" userId="1012cf6e-31ee-493b-9172-3deac73a140a" providerId="ADAL" clId="{73E23163-AFEE-4D21-831F-169A9E667668}" dt="2022-12-01T08:19:14.112" v="44" actId="478"/>
          <ac:spMkLst>
            <pc:docMk/>
            <pc:sldMk cId="2729240535" sldId="855"/>
            <ac:spMk id="29" creationId="{3F0D6038-8E0D-0BA9-80C0-81DB5C9D8A22}"/>
          </ac:spMkLst>
        </pc:spChg>
        <pc:spChg chg="del">
          <ac:chgData name="박 해지" userId="1012cf6e-31ee-493b-9172-3deac73a140a" providerId="ADAL" clId="{73E23163-AFEE-4D21-831F-169A9E667668}" dt="2022-12-01T08:19:17.196" v="45" actId="478"/>
          <ac:spMkLst>
            <pc:docMk/>
            <pc:sldMk cId="2729240535" sldId="855"/>
            <ac:spMk id="30" creationId="{58853CBF-050B-9479-480C-9D11189C6889}"/>
          </ac:spMkLst>
        </pc:spChg>
        <pc:cxnChg chg="del mod">
          <ac:chgData name="박 해지" userId="1012cf6e-31ee-493b-9172-3deac73a140a" providerId="ADAL" clId="{73E23163-AFEE-4D21-831F-169A9E667668}" dt="2022-12-01T08:19:19.056" v="46" actId="478"/>
          <ac:cxnSpMkLst>
            <pc:docMk/>
            <pc:sldMk cId="2729240535" sldId="855"/>
            <ac:cxnSpMk id="39" creationId="{451F78A9-841D-2057-2A58-A2BC3133D7B2}"/>
          </ac:cxnSpMkLst>
        </pc:cxnChg>
      </pc:sldChg>
      <pc:sldChg chg="delSp mod">
        <pc:chgData name="박 해지" userId="1012cf6e-31ee-493b-9172-3deac73a140a" providerId="ADAL" clId="{73E23163-AFEE-4D21-831F-169A9E667668}" dt="2022-12-01T10:14:13.270" v="67" actId="478"/>
        <pc:sldMkLst>
          <pc:docMk/>
          <pc:sldMk cId="3937561521" sldId="874"/>
        </pc:sldMkLst>
        <pc:spChg chg="del">
          <ac:chgData name="박 해지" userId="1012cf6e-31ee-493b-9172-3deac73a140a" providerId="ADAL" clId="{73E23163-AFEE-4D21-831F-169A9E667668}" dt="2022-12-01T10:14:09.128" v="65" actId="478"/>
          <ac:spMkLst>
            <pc:docMk/>
            <pc:sldMk cId="3937561521" sldId="874"/>
            <ac:spMk id="41" creationId="{57329944-3075-CC58-011D-CB5D4C281925}"/>
          </ac:spMkLst>
        </pc:spChg>
        <pc:spChg chg="del">
          <ac:chgData name="박 해지" userId="1012cf6e-31ee-493b-9172-3deac73a140a" providerId="ADAL" clId="{73E23163-AFEE-4D21-831F-169A9E667668}" dt="2022-12-01T10:14:11.615" v="66" actId="478"/>
          <ac:spMkLst>
            <pc:docMk/>
            <pc:sldMk cId="3937561521" sldId="874"/>
            <ac:spMk id="52" creationId="{44C58E10-7734-A104-7704-C3EAB8A696DE}"/>
          </ac:spMkLst>
        </pc:spChg>
        <pc:spChg chg="del">
          <ac:chgData name="박 해지" userId="1012cf6e-31ee-493b-9172-3deac73a140a" providerId="ADAL" clId="{73E23163-AFEE-4D21-831F-169A9E667668}" dt="2022-12-01T10:14:13.270" v="67" actId="478"/>
          <ac:spMkLst>
            <pc:docMk/>
            <pc:sldMk cId="3937561521" sldId="874"/>
            <ac:spMk id="53" creationId="{29F814F5-26B4-C84B-034B-81887DF52A48}"/>
          </ac:spMkLst>
        </pc:spChg>
      </pc:sldChg>
      <pc:sldChg chg="delSp modSp mod">
        <pc:chgData name="박 해지" userId="1012cf6e-31ee-493b-9172-3deac73a140a" providerId="ADAL" clId="{73E23163-AFEE-4D21-831F-169A9E667668}" dt="2022-12-01T09:45:40.552" v="60" actId="478"/>
        <pc:sldMkLst>
          <pc:docMk/>
          <pc:sldMk cId="3778759309" sldId="876"/>
        </pc:sldMkLst>
        <pc:spChg chg="del">
          <ac:chgData name="박 해지" userId="1012cf6e-31ee-493b-9172-3deac73a140a" providerId="ADAL" clId="{73E23163-AFEE-4D21-831F-169A9E667668}" dt="2022-12-01T09:45:29.363" v="56" actId="478"/>
          <ac:spMkLst>
            <pc:docMk/>
            <pc:sldMk cId="3778759309" sldId="876"/>
            <ac:spMk id="28" creationId="{6EBEABCC-67F1-4460-81A7-083DD8FF78C0}"/>
          </ac:spMkLst>
        </pc:spChg>
        <pc:spChg chg="del">
          <ac:chgData name="박 해지" userId="1012cf6e-31ee-493b-9172-3deac73a140a" providerId="ADAL" clId="{73E23163-AFEE-4D21-831F-169A9E667668}" dt="2022-12-01T09:45:29.363" v="56" actId="478"/>
          <ac:spMkLst>
            <pc:docMk/>
            <pc:sldMk cId="3778759309" sldId="876"/>
            <ac:spMk id="29" creationId="{13EABCFB-F24F-E12C-86D3-0AA082EF0D5E}"/>
          </ac:spMkLst>
        </pc:spChg>
        <pc:spChg chg="del">
          <ac:chgData name="박 해지" userId="1012cf6e-31ee-493b-9172-3deac73a140a" providerId="ADAL" clId="{73E23163-AFEE-4D21-831F-169A9E667668}" dt="2022-12-01T09:45:29.363" v="56" actId="478"/>
          <ac:spMkLst>
            <pc:docMk/>
            <pc:sldMk cId="3778759309" sldId="876"/>
            <ac:spMk id="30" creationId="{5B2FEC7C-3302-BC42-1274-05706A6452C4}"/>
          </ac:spMkLst>
        </pc:spChg>
        <pc:spChg chg="del">
          <ac:chgData name="박 해지" userId="1012cf6e-31ee-493b-9172-3deac73a140a" providerId="ADAL" clId="{73E23163-AFEE-4D21-831F-169A9E667668}" dt="2022-12-01T09:45:29.363" v="56" actId="478"/>
          <ac:spMkLst>
            <pc:docMk/>
            <pc:sldMk cId="3778759309" sldId="876"/>
            <ac:spMk id="31" creationId="{08BECD39-8CF2-D2E1-1AF4-D53977C6708C}"/>
          </ac:spMkLst>
        </pc:spChg>
        <pc:spChg chg="del">
          <ac:chgData name="박 해지" userId="1012cf6e-31ee-493b-9172-3deac73a140a" providerId="ADAL" clId="{73E23163-AFEE-4D21-831F-169A9E667668}" dt="2022-12-01T09:45:29.363" v="56" actId="478"/>
          <ac:spMkLst>
            <pc:docMk/>
            <pc:sldMk cId="3778759309" sldId="876"/>
            <ac:spMk id="32" creationId="{C9D16A20-86F0-E27B-92BE-23EE11AAD3C6}"/>
          </ac:spMkLst>
        </pc:spChg>
        <pc:spChg chg="del">
          <ac:chgData name="박 해지" userId="1012cf6e-31ee-493b-9172-3deac73a140a" providerId="ADAL" clId="{73E23163-AFEE-4D21-831F-169A9E667668}" dt="2022-12-01T09:45:29.363" v="56" actId="478"/>
          <ac:spMkLst>
            <pc:docMk/>
            <pc:sldMk cId="3778759309" sldId="876"/>
            <ac:spMk id="33" creationId="{06D7BAE2-430A-C09C-982A-FA84C908FE80}"/>
          </ac:spMkLst>
        </pc:spChg>
        <pc:spChg chg="del">
          <ac:chgData name="박 해지" userId="1012cf6e-31ee-493b-9172-3deac73a140a" providerId="ADAL" clId="{73E23163-AFEE-4D21-831F-169A9E667668}" dt="2022-12-01T09:45:29.363" v="56" actId="478"/>
          <ac:spMkLst>
            <pc:docMk/>
            <pc:sldMk cId="3778759309" sldId="876"/>
            <ac:spMk id="34" creationId="{D4215649-9D71-5ECB-CB1C-E886A8266BB1}"/>
          </ac:spMkLst>
        </pc:spChg>
        <pc:spChg chg="del">
          <ac:chgData name="박 해지" userId="1012cf6e-31ee-493b-9172-3deac73a140a" providerId="ADAL" clId="{73E23163-AFEE-4D21-831F-169A9E667668}" dt="2022-12-01T09:45:29.363" v="56" actId="478"/>
          <ac:spMkLst>
            <pc:docMk/>
            <pc:sldMk cId="3778759309" sldId="876"/>
            <ac:spMk id="35" creationId="{6A845CA8-316C-320F-DC0B-FF7D4247ED66}"/>
          </ac:spMkLst>
        </pc:spChg>
        <pc:spChg chg="del">
          <ac:chgData name="박 해지" userId="1012cf6e-31ee-493b-9172-3deac73a140a" providerId="ADAL" clId="{73E23163-AFEE-4D21-831F-169A9E667668}" dt="2022-12-01T09:45:29.363" v="56" actId="478"/>
          <ac:spMkLst>
            <pc:docMk/>
            <pc:sldMk cId="3778759309" sldId="876"/>
            <ac:spMk id="36" creationId="{0F0CBAEB-BE0E-097C-537B-3927C905038A}"/>
          </ac:spMkLst>
        </pc:spChg>
        <pc:spChg chg="del">
          <ac:chgData name="박 해지" userId="1012cf6e-31ee-493b-9172-3deac73a140a" providerId="ADAL" clId="{73E23163-AFEE-4D21-831F-169A9E667668}" dt="2022-12-01T09:45:29.363" v="56" actId="478"/>
          <ac:spMkLst>
            <pc:docMk/>
            <pc:sldMk cId="3778759309" sldId="876"/>
            <ac:spMk id="37" creationId="{03AA0155-4145-443F-022A-C2D42C4B5C19}"/>
          </ac:spMkLst>
        </pc:spChg>
        <pc:spChg chg="del">
          <ac:chgData name="박 해지" userId="1012cf6e-31ee-493b-9172-3deac73a140a" providerId="ADAL" clId="{73E23163-AFEE-4D21-831F-169A9E667668}" dt="2022-12-01T09:45:34.956" v="58" actId="478"/>
          <ac:spMkLst>
            <pc:docMk/>
            <pc:sldMk cId="3778759309" sldId="876"/>
            <ac:spMk id="39" creationId="{AF34EC1B-F2B2-3325-FDCE-F40746135D84}"/>
          </ac:spMkLst>
        </pc:spChg>
        <pc:spChg chg="del">
          <ac:chgData name="박 해지" userId="1012cf6e-31ee-493b-9172-3deac73a140a" providerId="ADAL" clId="{73E23163-AFEE-4D21-831F-169A9E667668}" dt="2022-12-01T09:45:38.718" v="59" actId="478"/>
          <ac:spMkLst>
            <pc:docMk/>
            <pc:sldMk cId="3778759309" sldId="876"/>
            <ac:spMk id="40" creationId="{8468E439-4F6F-AA42-7F9B-B9BA43D5397B}"/>
          </ac:spMkLst>
        </pc:spChg>
        <pc:cxnChg chg="del mod">
          <ac:chgData name="박 해지" userId="1012cf6e-31ee-493b-9172-3deac73a140a" providerId="ADAL" clId="{73E23163-AFEE-4D21-831F-169A9E667668}" dt="2022-12-01T09:45:33.288" v="57" actId="478"/>
          <ac:cxnSpMkLst>
            <pc:docMk/>
            <pc:sldMk cId="3778759309" sldId="876"/>
            <ac:cxnSpMk id="45" creationId="{68A34457-7280-1A5A-CA48-37A5CB6CDD14}"/>
          </ac:cxnSpMkLst>
        </pc:cxnChg>
        <pc:cxnChg chg="del mod">
          <ac:chgData name="박 해지" userId="1012cf6e-31ee-493b-9172-3deac73a140a" providerId="ADAL" clId="{73E23163-AFEE-4D21-831F-169A9E667668}" dt="2022-12-01T09:45:40.552" v="60" actId="478"/>
          <ac:cxnSpMkLst>
            <pc:docMk/>
            <pc:sldMk cId="3778759309" sldId="876"/>
            <ac:cxnSpMk id="47" creationId="{35D6398A-1274-87BF-31E8-04BCB337B1A8}"/>
          </ac:cxnSpMkLst>
        </pc:cxnChg>
      </pc:sldChg>
      <pc:sldChg chg="delSp modSp mod">
        <pc:chgData name="박 해지" userId="1012cf6e-31ee-493b-9172-3deac73a140a" providerId="ADAL" clId="{73E23163-AFEE-4D21-831F-169A9E667668}" dt="2022-12-01T10:22:05.196" v="72" actId="478"/>
        <pc:sldMkLst>
          <pc:docMk/>
          <pc:sldMk cId="3143461137" sldId="878"/>
        </pc:sldMkLst>
        <pc:spChg chg="del">
          <ac:chgData name="박 해지" userId="1012cf6e-31ee-493b-9172-3deac73a140a" providerId="ADAL" clId="{73E23163-AFEE-4D21-831F-169A9E667668}" dt="2022-12-01T10:21:58.829" v="68" actId="478"/>
          <ac:spMkLst>
            <pc:docMk/>
            <pc:sldMk cId="3143461137" sldId="878"/>
            <ac:spMk id="19" creationId="{9978716D-767C-033E-1074-19C152282AC7}"/>
          </ac:spMkLst>
        </pc:spChg>
        <pc:spChg chg="del">
          <ac:chgData name="박 해지" userId="1012cf6e-31ee-493b-9172-3deac73a140a" providerId="ADAL" clId="{73E23163-AFEE-4D21-831F-169A9E667668}" dt="2022-12-01T10:21:58.829" v="68" actId="478"/>
          <ac:spMkLst>
            <pc:docMk/>
            <pc:sldMk cId="3143461137" sldId="878"/>
            <ac:spMk id="20" creationId="{4D03C224-FF5E-4870-E9A1-C5652868F66F}"/>
          </ac:spMkLst>
        </pc:spChg>
        <pc:spChg chg="del">
          <ac:chgData name="박 해지" userId="1012cf6e-31ee-493b-9172-3deac73a140a" providerId="ADAL" clId="{73E23163-AFEE-4D21-831F-169A9E667668}" dt="2022-12-01T10:21:58.829" v="68" actId="478"/>
          <ac:spMkLst>
            <pc:docMk/>
            <pc:sldMk cId="3143461137" sldId="878"/>
            <ac:spMk id="21" creationId="{01A3A2B4-483D-9F06-39F4-E9B811689724}"/>
          </ac:spMkLst>
        </pc:spChg>
        <pc:spChg chg="del">
          <ac:chgData name="박 해지" userId="1012cf6e-31ee-493b-9172-3deac73a140a" providerId="ADAL" clId="{73E23163-AFEE-4D21-831F-169A9E667668}" dt="2022-12-01T10:21:58.829" v="68" actId="478"/>
          <ac:spMkLst>
            <pc:docMk/>
            <pc:sldMk cId="3143461137" sldId="878"/>
            <ac:spMk id="22" creationId="{9BF84502-CAA8-8AD4-76B4-63B9701919CE}"/>
          </ac:spMkLst>
        </pc:spChg>
        <pc:spChg chg="del">
          <ac:chgData name="박 해지" userId="1012cf6e-31ee-493b-9172-3deac73a140a" providerId="ADAL" clId="{73E23163-AFEE-4D21-831F-169A9E667668}" dt="2022-12-01T10:21:58.829" v="68" actId="478"/>
          <ac:spMkLst>
            <pc:docMk/>
            <pc:sldMk cId="3143461137" sldId="878"/>
            <ac:spMk id="23" creationId="{0B310549-0BF6-988B-BEFC-A6695E9D502D}"/>
          </ac:spMkLst>
        </pc:spChg>
        <pc:spChg chg="del">
          <ac:chgData name="박 해지" userId="1012cf6e-31ee-493b-9172-3deac73a140a" providerId="ADAL" clId="{73E23163-AFEE-4D21-831F-169A9E667668}" dt="2022-12-01T10:21:58.829" v="68" actId="478"/>
          <ac:spMkLst>
            <pc:docMk/>
            <pc:sldMk cId="3143461137" sldId="878"/>
            <ac:spMk id="24" creationId="{F1893A98-6570-88C8-4F00-366C8CB545D1}"/>
          </ac:spMkLst>
        </pc:spChg>
        <pc:spChg chg="del">
          <ac:chgData name="박 해지" userId="1012cf6e-31ee-493b-9172-3deac73a140a" providerId="ADAL" clId="{73E23163-AFEE-4D21-831F-169A9E667668}" dt="2022-12-01T10:21:58.829" v="68" actId="478"/>
          <ac:spMkLst>
            <pc:docMk/>
            <pc:sldMk cId="3143461137" sldId="878"/>
            <ac:spMk id="26" creationId="{15D498D7-8FD2-9E6D-9E9B-810EEE9D3047}"/>
          </ac:spMkLst>
        </pc:spChg>
        <pc:spChg chg="del">
          <ac:chgData name="박 해지" userId="1012cf6e-31ee-493b-9172-3deac73a140a" providerId="ADAL" clId="{73E23163-AFEE-4D21-831F-169A9E667668}" dt="2022-12-01T10:21:58.829" v="68" actId="478"/>
          <ac:spMkLst>
            <pc:docMk/>
            <pc:sldMk cId="3143461137" sldId="878"/>
            <ac:spMk id="38" creationId="{C3B578E5-5F1F-CEC5-8BA9-5E98C2B1A7AA}"/>
          </ac:spMkLst>
        </pc:spChg>
        <pc:spChg chg="del">
          <ac:chgData name="박 해지" userId="1012cf6e-31ee-493b-9172-3deac73a140a" providerId="ADAL" clId="{73E23163-AFEE-4D21-831F-169A9E667668}" dt="2022-12-01T10:21:58.829" v="68" actId="478"/>
          <ac:spMkLst>
            <pc:docMk/>
            <pc:sldMk cId="3143461137" sldId="878"/>
            <ac:spMk id="48" creationId="{E9EF0C6A-F3D0-9F9E-E5C9-6EADDA14ADC5}"/>
          </ac:spMkLst>
        </pc:spChg>
        <pc:spChg chg="del">
          <ac:chgData name="박 해지" userId="1012cf6e-31ee-493b-9172-3deac73a140a" providerId="ADAL" clId="{73E23163-AFEE-4D21-831F-169A9E667668}" dt="2022-12-01T10:21:58.829" v="68" actId="478"/>
          <ac:spMkLst>
            <pc:docMk/>
            <pc:sldMk cId="3143461137" sldId="878"/>
            <ac:spMk id="50" creationId="{3E55B4F1-9F9D-599B-5514-742593ACA848}"/>
          </ac:spMkLst>
        </pc:spChg>
        <pc:spChg chg="del">
          <ac:chgData name="박 해지" userId="1012cf6e-31ee-493b-9172-3deac73a140a" providerId="ADAL" clId="{73E23163-AFEE-4D21-831F-169A9E667668}" dt="2022-12-01T10:22:01.028" v="69" actId="478"/>
          <ac:spMkLst>
            <pc:docMk/>
            <pc:sldMk cId="3143461137" sldId="878"/>
            <ac:spMk id="51" creationId="{52D872F6-CF3C-69D2-F64B-C2DB00028195}"/>
          </ac:spMkLst>
        </pc:spChg>
        <pc:spChg chg="del">
          <ac:chgData name="박 해지" userId="1012cf6e-31ee-493b-9172-3deac73a140a" providerId="ADAL" clId="{73E23163-AFEE-4D21-831F-169A9E667668}" dt="2022-12-01T10:22:05.196" v="72" actId="478"/>
          <ac:spMkLst>
            <pc:docMk/>
            <pc:sldMk cId="3143461137" sldId="878"/>
            <ac:spMk id="53" creationId="{233DCBD8-EDBA-E9F2-4201-37702AC43E95}"/>
          </ac:spMkLst>
        </pc:spChg>
        <pc:cxnChg chg="del mod">
          <ac:chgData name="박 해지" userId="1012cf6e-31ee-493b-9172-3deac73a140a" providerId="ADAL" clId="{73E23163-AFEE-4D21-831F-169A9E667668}" dt="2022-12-01T10:22:01.987" v="70" actId="478"/>
          <ac:cxnSpMkLst>
            <pc:docMk/>
            <pc:sldMk cId="3143461137" sldId="878"/>
            <ac:cxnSpMk id="54" creationId="{2FC616B9-BE47-C1F0-5C9C-62246264B5D6}"/>
          </ac:cxnSpMkLst>
        </pc:cxnChg>
        <pc:cxnChg chg="del mod">
          <ac:chgData name="박 해지" userId="1012cf6e-31ee-493b-9172-3deac73a140a" providerId="ADAL" clId="{73E23163-AFEE-4D21-831F-169A9E667668}" dt="2022-12-01T10:22:03.413" v="71" actId="478"/>
          <ac:cxnSpMkLst>
            <pc:docMk/>
            <pc:sldMk cId="3143461137" sldId="878"/>
            <ac:cxnSpMk id="55" creationId="{321BB101-F924-0010-F0C2-D9FD54C06E86}"/>
          </ac:cxnSpMkLst>
        </pc:cxnChg>
      </pc:sldChg>
      <pc:sldChg chg="delSp modSp mod">
        <pc:chgData name="박 해지" userId="1012cf6e-31ee-493b-9172-3deac73a140a" providerId="ADAL" clId="{73E23163-AFEE-4D21-831F-169A9E667668}" dt="2022-12-01T10:09:52.844" v="64" actId="478"/>
        <pc:sldMkLst>
          <pc:docMk/>
          <pc:sldMk cId="2499887809" sldId="881"/>
        </pc:sldMkLst>
        <pc:spChg chg="del">
          <ac:chgData name="박 해지" userId="1012cf6e-31ee-493b-9172-3deac73a140a" providerId="ADAL" clId="{73E23163-AFEE-4D21-831F-169A9E667668}" dt="2022-12-01T10:09:39.917" v="61" actId="478"/>
          <ac:spMkLst>
            <pc:docMk/>
            <pc:sldMk cId="2499887809" sldId="881"/>
            <ac:spMk id="28" creationId="{6EBEABCC-67F1-4460-81A7-083DD8FF78C0}"/>
          </ac:spMkLst>
        </pc:spChg>
        <pc:spChg chg="del">
          <ac:chgData name="박 해지" userId="1012cf6e-31ee-493b-9172-3deac73a140a" providerId="ADAL" clId="{73E23163-AFEE-4D21-831F-169A9E667668}" dt="2022-12-01T10:09:39.917" v="61" actId="478"/>
          <ac:spMkLst>
            <pc:docMk/>
            <pc:sldMk cId="2499887809" sldId="881"/>
            <ac:spMk id="29" creationId="{13EABCFB-F24F-E12C-86D3-0AA082EF0D5E}"/>
          </ac:spMkLst>
        </pc:spChg>
        <pc:spChg chg="del">
          <ac:chgData name="박 해지" userId="1012cf6e-31ee-493b-9172-3deac73a140a" providerId="ADAL" clId="{73E23163-AFEE-4D21-831F-169A9E667668}" dt="2022-12-01T10:09:39.917" v="61" actId="478"/>
          <ac:spMkLst>
            <pc:docMk/>
            <pc:sldMk cId="2499887809" sldId="881"/>
            <ac:spMk id="30" creationId="{5B2FEC7C-3302-BC42-1274-05706A6452C4}"/>
          </ac:spMkLst>
        </pc:spChg>
        <pc:spChg chg="del">
          <ac:chgData name="박 해지" userId="1012cf6e-31ee-493b-9172-3deac73a140a" providerId="ADAL" clId="{73E23163-AFEE-4D21-831F-169A9E667668}" dt="2022-12-01T10:09:39.917" v="61" actId="478"/>
          <ac:spMkLst>
            <pc:docMk/>
            <pc:sldMk cId="2499887809" sldId="881"/>
            <ac:spMk id="31" creationId="{08BECD39-8CF2-D2E1-1AF4-D53977C6708C}"/>
          </ac:spMkLst>
        </pc:spChg>
        <pc:spChg chg="del">
          <ac:chgData name="박 해지" userId="1012cf6e-31ee-493b-9172-3deac73a140a" providerId="ADAL" clId="{73E23163-AFEE-4D21-831F-169A9E667668}" dt="2022-12-01T10:09:39.917" v="61" actId="478"/>
          <ac:spMkLst>
            <pc:docMk/>
            <pc:sldMk cId="2499887809" sldId="881"/>
            <ac:spMk id="32" creationId="{C9D16A20-86F0-E27B-92BE-23EE11AAD3C6}"/>
          </ac:spMkLst>
        </pc:spChg>
        <pc:spChg chg="del">
          <ac:chgData name="박 해지" userId="1012cf6e-31ee-493b-9172-3deac73a140a" providerId="ADAL" clId="{73E23163-AFEE-4D21-831F-169A9E667668}" dt="2022-12-01T10:09:39.917" v="61" actId="478"/>
          <ac:spMkLst>
            <pc:docMk/>
            <pc:sldMk cId="2499887809" sldId="881"/>
            <ac:spMk id="33" creationId="{06D7BAE2-430A-C09C-982A-FA84C908FE80}"/>
          </ac:spMkLst>
        </pc:spChg>
        <pc:spChg chg="del">
          <ac:chgData name="박 해지" userId="1012cf6e-31ee-493b-9172-3deac73a140a" providerId="ADAL" clId="{73E23163-AFEE-4D21-831F-169A9E667668}" dt="2022-12-01T10:09:39.917" v="61" actId="478"/>
          <ac:spMkLst>
            <pc:docMk/>
            <pc:sldMk cId="2499887809" sldId="881"/>
            <ac:spMk id="34" creationId="{D4215649-9D71-5ECB-CB1C-E886A8266BB1}"/>
          </ac:spMkLst>
        </pc:spChg>
        <pc:spChg chg="del">
          <ac:chgData name="박 해지" userId="1012cf6e-31ee-493b-9172-3deac73a140a" providerId="ADAL" clId="{73E23163-AFEE-4D21-831F-169A9E667668}" dt="2022-12-01T10:09:39.917" v="61" actId="478"/>
          <ac:spMkLst>
            <pc:docMk/>
            <pc:sldMk cId="2499887809" sldId="881"/>
            <ac:spMk id="35" creationId="{6A845CA8-316C-320F-DC0B-FF7D4247ED66}"/>
          </ac:spMkLst>
        </pc:spChg>
        <pc:spChg chg="del">
          <ac:chgData name="박 해지" userId="1012cf6e-31ee-493b-9172-3deac73a140a" providerId="ADAL" clId="{73E23163-AFEE-4D21-831F-169A9E667668}" dt="2022-12-01T10:09:39.917" v="61" actId="478"/>
          <ac:spMkLst>
            <pc:docMk/>
            <pc:sldMk cId="2499887809" sldId="881"/>
            <ac:spMk id="36" creationId="{0F0CBAEB-BE0E-097C-537B-3927C905038A}"/>
          </ac:spMkLst>
        </pc:spChg>
        <pc:spChg chg="del">
          <ac:chgData name="박 해지" userId="1012cf6e-31ee-493b-9172-3deac73a140a" providerId="ADAL" clId="{73E23163-AFEE-4D21-831F-169A9E667668}" dt="2022-12-01T10:09:39.917" v="61" actId="478"/>
          <ac:spMkLst>
            <pc:docMk/>
            <pc:sldMk cId="2499887809" sldId="881"/>
            <ac:spMk id="37" creationId="{03AA0155-4145-443F-022A-C2D42C4B5C19}"/>
          </ac:spMkLst>
        </pc:spChg>
        <pc:spChg chg="del">
          <ac:chgData name="박 해지" userId="1012cf6e-31ee-493b-9172-3deac73a140a" providerId="ADAL" clId="{73E23163-AFEE-4D21-831F-169A9E667668}" dt="2022-12-01T10:09:49.150" v="63" actId="478"/>
          <ac:spMkLst>
            <pc:docMk/>
            <pc:sldMk cId="2499887809" sldId="881"/>
            <ac:spMk id="39" creationId="{AF34EC1B-F2B2-3325-FDCE-F40746135D84}"/>
          </ac:spMkLst>
        </pc:spChg>
        <pc:spChg chg="del">
          <ac:chgData name="박 해지" userId="1012cf6e-31ee-493b-9172-3deac73a140a" providerId="ADAL" clId="{73E23163-AFEE-4D21-831F-169A9E667668}" dt="2022-12-01T10:09:52.844" v="64" actId="478"/>
          <ac:spMkLst>
            <pc:docMk/>
            <pc:sldMk cId="2499887809" sldId="881"/>
            <ac:spMk id="40" creationId="{8468E439-4F6F-AA42-7F9B-B9BA43D5397B}"/>
          </ac:spMkLst>
        </pc:spChg>
        <pc:cxnChg chg="del mod">
          <ac:chgData name="박 해지" userId="1012cf6e-31ee-493b-9172-3deac73a140a" providerId="ADAL" clId="{73E23163-AFEE-4D21-831F-169A9E667668}" dt="2022-12-01T10:09:44.266" v="62" actId="478"/>
          <ac:cxnSpMkLst>
            <pc:docMk/>
            <pc:sldMk cId="2499887809" sldId="881"/>
            <ac:cxnSpMk id="45" creationId="{68A34457-7280-1A5A-CA48-37A5CB6CDD14}"/>
          </ac:cxnSpMkLst>
        </pc:cxnChg>
        <pc:cxnChg chg="del mod">
          <ac:chgData name="박 해지" userId="1012cf6e-31ee-493b-9172-3deac73a140a" providerId="ADAL" clId="{73E23163-AFEE-4D21-831F-169A9E667668}" dt="2022-12-01T10:09:44.266" v="62" actId="478"/>
          <ac:cxnSpMkLst>
            <pc:docMk/>
            <pc:sldMk cId="2499887809" sldId="881"/>
            <ac:cxnSpMk id="47" creationId="{35D6398A-1274-87BF-31E8-04BCB337B1A8}"/>
          </ac:cxnSpMkLst>
        </pc:cxnChg>
      </pc:sldChg>
      <pc:sldChg chg="delSp mod">
        <pc:chgData name="박 해지" userId="1012cf6e-31ee-493b-9172-3deac73a140a" providerId="ADAL" clId="{73E23163-AFEE-4D21-831F-169A9E667668}" dt="2022-12-01T10:36:07.780" v="85" actId="478"/>
        <pc:sldMkLst>
          <pc:docMk/>
          <pc:sldMk cId="823651265" sldId="887"/>
        </pc:sldMkLst>
        <pc:spChg chg="del">
          <ac:chgData name="박 해지" userId="1012cf6e-31ee-493b-9172-3deac73a140a" providerId="ADAL" clId="{73E23163-AFEE-4D21-831F-169A9E667668}" dt="2022-12-01T10:36:07.780" v="85" actId="478"/>
          <ac:spMkLst>
            <pc:docMk/>
            <pc:sldMk cId="823651265" sldId="887"/>
            <ac:spMk id="41" creationId="{57329944-3075-CC58-011D-CB5D4C281925}"/>
          </ac:spMkLst>
        </pc:spChg>
        <pc:spChg chg="del">
          <ac:chgData name="박 해지" userId="1012cf6e-31ee-493b-9172-3deac73a140a" providerId="ADAL" clId="{73E23163-AFEE-4D21-831F-169A9E667668}" dt="2022-12-01T10:36:04.590" v="83" actId="478"/>
          <ac:spMkLst>
            <pc:docMk/>
            <pc:sldMk cId="823651265" sldId="887"/>
            <ac:spMk id="52" creationId="{44C58E10-7734-A104-7704-C3EAB8A696DE}"/>
          </ac:spMkLst>
        </pc:spChg>
        <pc:spChg chg="del">
          <ac:chgData name="박 해지" userId="1012cf6e-31ee-493b-9172-3deac73a140a" providerId="ADAL" clId="{73E23163-AFEE-4D21-831F-169A9E667668}" dt="2022-12-01T10:36:06.645" v="84" actId="478"/>
          <ac:spMkLst>
            <pc:docMk/>
            <pc:sldMk cId="823651265" sldId="887"/>
            <ac:spMk id="53" creationId="{29F814F5-26B4-C84B-034B-81887DF52A48}"/>
          </ac:spMkLst>
        </pc:spChg>
      </pc:sldChg>
      <pc:sldChg chg="delSp modSp mod">
        <pc:chgData name="박 해지" userId="1012cf6e-31ee-493b-9172-3deac73a140a" providerId="ADAL" clId="{73E23163-AFEE-4D21-831F-169A9E667668}" dt="2022-12-01T10:34:36.812" v="82" actId="478"/>
        <pc:sldMkLst>
          <pc:docMk/>
          <pc:sldMk cId="2853828377" sldId="890"/>
        </pc:sldMkLst>
        <pc:spChg chg="del">
          <ac:chgData name="박 해지" userId="1012cf6e-31ee-493b-9172-3deac73a140a" providerId="ADAL" clId="{73E23163-AFEE-4D21-831F-169A9E667668}" dt="2022-12-01T10:34:31.131" v="78" actId="478"/>
          <ac:spMkLst>
            <pc:docMk/>
            <pc:sldMk cId="2853828377" sldId="890"/>
            <ac:spMk id="39" creationId="{CCCC3D7C-A497-78E9-9882-4C4AE14CAEBD}"/>
          </ac:spMkLst>
        </pc:spChg>
        <pc:spChg chg="del">
          <ac:chgData name="박 해지" userId="1012cf6e-31ee-493b-9172-3deac73a140a" providerId="ADAL" clId="{73E23163-AFEE-4D21-831F-169A9E667668}" dt="2022-12-01T10:34:31.131" v="78" actId="478"/>
          <ac:spMkLst>
            <pc:docMk/>
            <pc:sldMk cId="2853828377" sldId="890"/>
            <ac:spMk id="42" creationId="{19C6B672-F6EE-D849-98E7-3AC510C67D40}"/>
          </ac:spMkLst>
        </pc:spChg>
        <pc:spChg chg="del">
          <ac:chgData name="박 해지" userId="1012cf6e-31ee-493b-9172-3deac73a140a" providerId="ADAL" clId="{73E23163-AFEE-4D21-831F-169A9E667668}" dt="2022-12-01T10:34:31.131" v="78" actId="478"/>
          <ac:spMkLst>
            <pc:docMk/>
            <pc:sldMk cId="2853828377" sldId="890"/>
            <ac:spMk id="43" creationId="{FCF7D547-DF66-6735-8490-C971B90396B2}"/>
          </ac:spMkLst>
        </pc:spChg>
        <pc:spChg chg="del">
          <ac:chgData name="박 해지" userId="1012cf6e-31ee-493b-9172-3deac73a140a" providerId="ADAL" clId="{73E23163-AFEE-4D21-831F-169A9E667668}" dt="2022-12-01T10:34:31.131" v="78" actId="478"/>
          <ac:spMkLst>
            <pc:docMk/>
            <pc:sldMk cId="2853828377" sldId="890"/>
            <ac:spMk id="44" creationId="{3FF92BA7-74D8-6D38-8657-291A910D6648}"/>
          </ac:spMkLst>
        </pc:spChg>
        <pc:spChg chg="del">
          <ac:chgData name="박 해지" userId="1012cf6e-31ee-493b-9172-3deac73a140a" providerId="ADAL" clId="{73E23163-AFEE-4D21-831F-169A9E667668}" dt="2022-12-01T10:34:31.131" v="78" actId="478"/>
          <ac:spMkLst>
            <pc:docMk/>
            <pc:sldMk cId="2853828377" sldId="890"/>
            <ac:spMk id="45" creationId="{8A18EEFC-1330-BFD3-0E08-904951F4356E}"/>
          </ac:spMkLst>
        </pc:spChg>
        <pc:spChg chg="del">
          <ac:chgData name="박 해지" userId="1012cf6e-31ee-493b-9172-3deac73a140a" providerId="ADAL" clId="{73E23163-AFEE-4D21-831F-169A9E667668}" dt="2022-12-01T10:34:31.131" v="78" actId="478"/>
          <ac:spMkLst>
            <pc:docMk/>
            <pc:sldMk cId="2853828377" sldId="890"/>
            <ac:spMk id="47" creationId="{5FC6546E-52D8-9B11-9BD5-84A536C609AC}"/>
          </ac:spMkLst>
        </pc:spChg>
        <pc:spChg chg="del">
          <ac:chgData name="박 해지" userId="1012cf6e-31ee-493b-9172-3deac73a140a" providerId="ADAL" clId="{73E23163-AFEE-4D21-831F-169A9E667668}" dt="2022-12-01T10:34:31.131" v="78" actId="478"/>
          <ac:spMkLst>
            <pc:docMk/>
            <pc:sldMk cId="2853828377" sldId="890"/>
            <ac:spMk id="48" creationId="{8C13A6C7-F19E-2A2C-CF69-128FD2A7E2CF}"/>
          </ac:spMkLst>
        </pc:spChg>
        <pc:spChg chg="del">
          <ac:chgData name="박 해지" userId="1012cf6e-31ee-493b-9172-3deac73a140a" providerId="ADAL" clId="{73E23163-AFEE-4D21-831F-169A9E667668}" dt="2022-12-01T10:34:31.131" v="78" actId="478"/>
          <ac:spMkLst>
            <pc:docMk/>
            <pc:sldMk cId="2853828377" sldId="890"/>
            <ac:spMk id="49" creationId="{CD64CA5C-C418-C6C3-C5FB-569D9CCF1BB6}"/>
          </ac:spMkLst>
        </pc:spChg>
        <pc:spChg chg="del">
          <ac:chgData name="박 해지" userId="1012cf6e-31ee-493b-9172-3deac73a140a" providerId="ADAL" clId="{73E23163-AFEE-4D21-831F-169A9E667668}" dt="2022-12-01T10:34:31.131" v="78" actId="478"/>
          <ac:spMkLst>
            <pc:docMk/>
            <pc:sldMk cId="2853828377" sldId="890"/>
            <ac:spMk id="50" creationId="{8E166C99-D91A-9292-5DED-31BD8EB7B52D}"/>
          </ac:spMkLst>
        </pc:spChg>
        <pc:spChg chg="del">
          <ac:chgData name="박 해지" userId="1012cf6e-31ee-493b-9172-3deac73a140a" providerId="ADAL" clId="{73E23163-AFEE-4D21-831F-169A9E667668}" dt="2022-12-01T10:34:31.131" v="78" actId="478"/>
          <ac:spMkLst>
            <pc:docMk/>
            <pc:sldMk cId="2853828377" sldId="890"/>
            <ac:spMk id="54" creationId="{05B215CB-090C-ABCE-294B-B765F9301CF6}"/>
          </ac:spMkLst>
        </pc:spChg>
        <pc:spChg chg="del">
          <ac:chgData name="박 해지" userId="1012cf6e-31ee-493b-9172-3deac73a140a" providerId="ADAL" clId="{73E23163-AFEE-4D21-831F-169A9E667668}" dt="2022-12-01T10:34:35.380" v="81" actId="478"/>
          <ac:spMkLst>
            <pc:docMk/>
            <pc:sldMk cId="2853828377" sldId="890"/>
            <ac:spMk id="56" creationId="{787C9716-6FB7-6899-3751-EE16100D3D66}"/>
          </ac:spMkLst>
        </pc:spChg>
        <pc:spChg chg="del">
          <ac:chgData name="박 해지" userId="1012cf6e-31ee-493b-9172-3deac73a140a" providerId="ADAL" clId="{73E23163-AFEE-4D21-831F-169A9E667668}" dt="2022-12-01T10:34:36.812" v="82" actId="478"/>
          <ac:spMkLst>
            <pc:docMk/>
            <pc:sldMk cId="2853828377" sldId="890"/>
            <ac:spMk id="57" creationId="{CA808092-C08F-2D87-E045-9917D69FE0DE}"/>
          </ac:spMkLst>
        </pc:spChg>
        <pc:cxnChg chg="del mod">
          <ac:chgData name="박 해지" userId="1012cf6e-31ee-493b-9172-3deac73a140a" providerId="ADAL" clId="{73E23163-AFEE-4D21-831F-169A9E667668}" dt="2022-12-01T10:34:33.692" v="80" actId="478"/>
          <ac:cxnSpMkLst>
            <pc:docMk/>
            <pc:sldMk cId="2853828377" sldId="890"/>
            <ac:cxnSpMk id="58" creationId="{6F5B6AA0-A875-C8B2-3FE3-A594562D7F6C}"/>
          </ac:cxnSpMkLst>
        </pc:cxnChg>
        <pc:cxnChg chg="del mod">
          <ac:chgData name="박 해지" userId="1012cf6e-31ee-493b-9172-3deac73a140a" providerId="ADAL" clId="{73E23163-AFEE-4D21-831F-169A9E667668}" dt="2022-12-01T10:34:32.124" v="79" actId="478"/>
          <ac:cxnSpMkLst>
            <pc:docMk/>
            <pc:sldMk cId="2853828377" sldId="890"/>
            <ac:cxnSpMk id="59" creationId="{62A6E8D8-D655-08F8-4F72-70765C10E23C}"/>
          </ac:cxnSpMkLst>
        </pc:cxnChg>
      </pc:sldChg>
      <pc:sldChg chg="delSp mod">
        <pc:chgData name="박 해지" userId="1012cf6e-31ee-493b-9172-3deac73a140a" providerId="ADAL" clId="{73E23163-AFEE-4D21-831F-169A9E667668}" dt="2022-12-01T07:54:19.743" v="40" actId="478"/>
        <pc:sldMkLst>
          <pc:docMk/>
          <pc:sldMk cId="3983069206" sldId="918"/>
        </pc:sldMkLst>
        <pc:spChg chg="del">
          <ac:chgData name="박 해지" userId="1012cf6e-31ee-493b-9172-3deac73a140a" providerId="ADAL" clId="{73E23163-AFEE-4D21-831F-169A9E667668}" dt="2022-12-01T07:54:19.743" v="40" actId="478"/>
          <ac:spMkLst>
            <pc:docMk/>
            <pc:sldMk cId="3983069206" sldId="918"/>
            <ac:spMk id="18" creationId="{137B60BF-7378-A8F1-0255-CA8BF6A56F04}"/>
          </ac:spMkLst>
        </pc:spChg>
        <pc:spChg chg="del">
          <ac:chgData name="박 해지" userId="1012cf6e-31ee-493b-9172-3deac73a140a" providerId="ADAL" clId="{73E23163-AFEE-4D21-831F-169A9E667668}" dt="2022-12-01T07:54:11.186" v="35" actId="478"/>
          <ac:spMkLst>
            <pc:docMk/>
            <pc:sldMk cId="3983069206" sldId="918"/>
            <ac:spMk id="19" creationId="{CCF8BE44-30A5-543A-5EA1-8C00200F3275}"/>
          </ac:spMkLst>
        </pc:spChg>
        <pc:spChg chg="del">
          <ac:chgData name="박 해지" userId="1012cf6e-31ee-493b-9172-3deac73a140a" providerId="ADAL" clId="{73E23163-AFEE-4D21-831F-169A9E667668}" dt="2022-12-01T07:54:17.337" v="38" actId="478"/>
          <ac:spMkLst>
            <pc:docMk/>
            <pc:sldMk cId="3983069206" sldId="918"/>
            <ac:spMk id="20" creationId="{C40D4160-E0A9-C111-C330-EE6BA1095018}"/>
          </ac:spMkLst>
        </pc:spChg>
        <pc:spChg chg="del">
          <ac:chgData name="박 해지" userId="1012cf6e-31ee-493b-9172-3deac73a140a" providerId="ADAL" clId="{73E23163-AFEE-4D21-831F-169A9E667668}" dt="2022-12-01T07:54:18.262" v="39" actId="478"/>
          <ac:spMkLst>
            <pc:docMk/>
            <pc:sldMk cId="3983069206" sldId="918"/>
            <ac:spMk id="22" creationId="{95BAEF89-9E70-96B4-7E2E-F09E0B14D259}"/>
          </ac:spMkLst>
        </pc:spChg>
        <pc:spChg chg="del">
          <ac:chgData name="박 해지" userId="1012cf6e-31ee-493b-9172-3deac73a140a" providerId="ADAL" clId="{73E23163-AFEE-4D21-831F-169A9E667668}" dt="2022-12-01T07:54:15.668" v="37" actId="478"/>
          <ac:spMkLst>
            <pc:docMk/>
            <pc:sldMk cId="3983069206" sldId="918"/>
            <ac:spMk id="24" creationId="{1BFD0E01-F170-BD04-A2B0-7B81DA85151B}"/>
          </ac:spMkLst>
        </pc:spChg>
        <pc:spChg chg="del">
          <ac:chgData name="박 해지" userId="1012cf6e-31ee-493b-9172-3deac73a140a" providerId="ADAL" clId="{73E23163-AFEE-4D21-831F-169A9E667668}" dt="2022-12-01T07:54:12.961" v="36" actId="478"/>
          <ac:spMkLst>
            <pc:docMk/>
            <pc:sldMk cId="3983069206" sldId="918"/>
            <ac:spMk id="27" creationId="{DADD82B8-2B17-AA3E-C784-3852319C7759}"/>
          </ac:spMkLst>
        </pc:spChg>
      </pc:sldChg>
      <pc:sldChg chg="ord">
        <pc:chgData name="박 해지" userId="1012cf6e-31ee-493b-9172-3deac73a140a" providerId="ADAL" clId="{73E23163-AFEE-4D21-831F-169A9E667668}" dt="2022-12-01T07:09:01.516" v="31"/>
        <pc:sldMkLst>
          <pc:docMk/>
          <pc:sldMk cId="4262923946" sldId="941"/>
        </pc:sldMkLst>
      </pc:sldChg>
      <pc:sldChg chg="delSp mod">
        <pc:chgData name="박 해지" userId="1012cf6e-31ee-493b-9172-3deac73a140a" providerId="ADAL" clId="{73E23163-AFEE-4D21-831F-169A9E667668}" dt="2022-12-01T11:27:41.892" v="107" actId="478"/>
        <pc:sldMkLst>
          <pc:docMk/>
          <pc:sldMk cId="2353635446" sldId="1060"/>
        </pc:sldMkLst>
        <pc:spChg chg="del">
          <ac:chgData name="박 해지" userId="1012cf6e-31ee-493b-9172-3deac73a140a" providerId="ADAL" clId="{73E23163-AFEE-4D21-831F-169A9E667668}" dt="2022-12-01T11:27:41.892" v="107" actId="478"/>
          <ac:spMkLst>
            <pc:docMk/>
            <pc:sldMk cId="2353635446" sldId="1060"/>
            <ac:spMk id="4" creationId="{C333F381-ABA6-A3DF-4674-00E84E9DF0C0}"/>
          </ac:spMkLst>
        </pc:spChg>
        <pc:spChg chg="del">
          <ac:chgData name="박 해지" userId="1012cf6e-31ee-493b-9172-3deac73a140a" providerId="ADAL" clId="{73E23163-AFEE-4D21-831F-169A9E667668}" dt="2022-12-01T11:27:39.845" v="106" actId="478"/>
          <ac:spMkLst>
            <pc:docMk/>
            <pc:sldMk cId="2353635446" sldId="1060"/>
            <ac:spMk id="63" creationId="{DADCC787-9795-0F13-5C0F-7E2EB970CEA7}"/>
          </ac:spMkLst>
        </pc:spChg>
      </pc:sldChg>
      <pc:sldChg chg="delSp mod">
        <pc:chgData name="박 해지" userId="1012cf6e-31ee-493b-9172-3deac73a140a" providerId="ADAL" clId="{73E23163-AFEE-4D21-831F-169A9E667668}" dt="2022-12-01T11:27:46.813" v="109" actId="478"/>
        <pc:sldMkLst>
          <pc:docMk/>
          <pc:sldMk cId="715581330" sldId="1062"/>
        </pc:sldMkLst>
        <pc:spChg chg="del">
          <ac:chgData name="박 해지" userId="1012cf6e-31ee-493b-9172-3deac73a140a" providerId="ADAL" clId="{73E23163-AFEE-4D21-831F-169A9E667668}" dt="2022-12-01T11:27:45.006" v="108" actId="478"/>
          <ac:spMkLst>
            <pc:docMk/>
            <pc:sldMk cId="715581330" sldId="1062"/>
            <ac:spMk id="95" creationId="{0F13945E-32CA-4642-7FFB-6C2A6D873D64}"/>
          </ac:spMkLst>
        </pc:spChg>
        <pc:spChg chg="del">
          <ac:chgData name="박 해지" userId="1012cf6e-31ee-493b-9172-3deac73a140a" providerId="ADAL" clId="{73E23163-AFEE-4D21-831F-169A9E667668}" dt="2022-12-01T11:27:46.813" v="109" actId="478"/>
          <ac:spMkLst>
            <pc:docMk/>
            <pc:sldMk cId="715581330" sldId="1062"/>
            <ac:spMk id="96" creationId="{45A895BE-FE4B-1551-E24B-804EC1D4F8E2}"/>
          </ac:spMkLst>
        </pc:spChg>
      </pc:sldChg>
      <pc:sldChg chg="addSp delSp mod">
        <pc:chgData name="박 해지" userId="1012cf6e-31ee-493b-9172-3deac73a140a" providerId="ADAL" clId="{73E23163-AFEE-4D21-831F-169A9E667668}" dt="2022-12-01T10:40:21.477" v="91" actId="478"/>
        <pc:sldMkLst>
          <pc:docMk/>
          <pc:sldMk cId="2456296713" sldId="1135"/>
        </pc:sldMkLst>
        <pc:spChg chg="del">
          <ac:chgData name="박 해지" userId="1012cf6e-31ee-493b-9172-3deac73a140a" providerId="ADAL" clId="{73E23163-AFEE-4D21-831F-169A9E667668}" dt="2022-12-01T10:40:21.477" v="91" actId="478"/>
          <ac:spMkLst>
            <pc:docMk/>
            <pc:sldMk cId="2456296713" sldId="1135"/>
            <ac:spMk id="17" creationId="{0A0E61F4-D36E-52FC-053B-CD7F68C91365}"/>
          </ac:spMkLst>
        </pc:spChg>
        <pc:spChg chg="del">
          <ac:chgData name="박 해지" userId="1012cf6e-31ee-493b-9172-3deac73a140a" providerId="ADAL" clId="{73E23163-AFEE-4D21-831F-169A9E667668}" dt="2022-12-01T10:40:13.614" v="88" actId="478"/>
          <ac:spMkLst>
            <pc:docMk/>
            <pc:sldMk cId="2456296713" sldId="1135"/>
            <ac:spMk id="20" creationId="{66CC4D25-43CE-25E2-42D2-D12DBCAAC5B7}"/>
          </ac:spMkLst>
        </pc:spChg>
        <pc:spChg chg="del">
          <ac:chgData name="박 해지" userId="1012cf6e-31ee-493b-9172-3deac73a140a" providerId="ADAL" clId="{73E23163-AFEE-4D21-831F-169A9E667668}" dt="2022-12-01T10:40:10.477" v="86" actId="478"/>
          <ac:spMkLst>
            <pc:docMk/>
            <pc:sldMk cId="2456296713" sldId="1135"/>
            <ac:spMk id="84" creationId="{326BD50F-941F-EB5C-9BB5-2E2E7B19603D}"/>
          </ac:spMkLst>
        </pc:spChg>
        <pc:spChg chg="del">
          <ac:chgData name="박 해지" userId="1012cf6e-31ee-493b-9172-3deac73a140a" providerId="ADAL" clId="{73E23163-AFEE-4D21-831F-169A9E667668}" dt="2022-12-01T10:40:11.759" v="87" actId="478"/>
          <ac:spMkLst>
            <pc:docMk/>
            <pc:sldMk cId="2456296713" sldId="1135"/>
            <ac:spMk id="85" creationId="{8C9D72FE-077B-C790-F14C-09D29A0D3358}"/>
          </ac:spMkLst>
        </pc:spChg>
        <pc:graphicFrameChg chg="add del">
          <ac:chgData name="박 해지" userId="1012cf6e-31ee-493b-9172-3deac73a140a" providerId="ADAL" clId="{73E23163-AFEE-4D21-831F-169A9E667668}" dt="2022-12-01T10:40:17.677" v="90" actId="478"/>
          <ac:graphicFrameMkLst>
            <pc:docMk/>
            <pc:sldMk cId="2456296713" sldId="1135"/>
            <ac:graphicFrameMk id="33" creationId="{47A32664-09B6-A821-00FD-A062F8922C4D}"/>
          </ac:graphicFrameMkLst>
        </pc:graphicFrameChg>
      </pc:sldChg>
      <pc:sldChg chg="delSp modSp mod">
        <pc:chgData name="박 해지" userId="1012cf6e-31ee-493b-9172-3deac73a140a" providerId="ADAL" clId="{73E23163-AFEE-4D21-831F-169A9E667668}" dt="2022-12-01T11:06:44.935" v="105" actId="478"/>
        <pc:sldMkLst>
          <pc:docMk/>
          <pc:sldMk cId="822934401" sldId="1191"/>
        </pc:sldMkLst>
        <pc:spChg chg="del">
          <ac:chgData name="박 해지" userId="1012cf6e-31ee-493b-9172-3deac73a140a" providerId="ADAL" clId="{73E23163-AFEE-4D21-831F-169A9E667668}" dt="2022-12-01T11:06:30.312" v="97" actId="478"/>
          <ac:spMkLst>
            <pc:docMk/>
            <pc:sldMk cId="822934401" sldId="1191"/>
            <ac:spMk id="80" creationId="{0D33571C-F867-0290-157E-AE4E480BD86A}"/>
          </ac:spMkLst>
        </pc:spChg>
        <pc:spChg chg="del">
          <ac:chgData name="박 해지" userId="1012cf6e-31ee-493b-9172-3deac73a140a" providerId="ADAL" clId="{73E23163-AFEE-4D21-831F-169A9E667668}" dt="2022-12-01T11:06:28.266" v="95" actId="478"/>
          <ac:spMkLst>
            <pc:docMk/>
            <pc:sldMk cId="822934401" sldId="1191"/>
            <ac:spMk id="82" creationId="{A34DB47A-264B-3DFF-8D5B-AB9A41E841D6}"/>
          </ac:spMkLst>
        </pc:spChg>
        <pc:spChg chg="del">
          <ac:chgData name="박 해지" userId="1012cf6e-31ee-493b-9172-3deac73a140a" providerId="ADAL" clId="{73E23163-AFEE-4D21-831F-169A9E667668}" dt="2022-12-01T11:06:23.345" v="92" actId="478"/>
          <ac:spMkLst>
            <pc:docMk/>
            <pc:sldMk cId="822934401" sldId="1191"/>
            <ac:spMk id="83" creationId="{C34AA189-E9E4-A1A0-13EC-EFB9A43066A6}"/>
          </ac:spMkLst>
        </pc:spChg>
        <pc:spChg chg="del">
          <ac:chgData name="박 해지" userId="1012cf6e-31ee-493b-9172-3deac73a140a" providerId="ADAL" clId="{73E23163-AFEE-4D21-831F-169A9E667668}" dt="2022-12-01T11:06:40.525" v="102" actId="478"/>
          <ac:spMkLst>
            <pc:docMk/>
            <pc:sldMk cId="822934401" sldId="1191"/>
            <ac:spMk id="84" creationId="{EBC97D49-32B2-5FD0-5CF4-0F973C9AA53D}"/>
          </ac:spMkLst>
        </pc:spChg>
        <pc:spChg chg="del">
          <ac:chgData name="박 해지" userId="1012cf6e-31ee-493b-9172-3deac73a140a" providerId="ADAL" clId="{73E23163-AFEE-4D21-831F-169A9E667668}" dt="2022-12-01T11:06:34.656" v="98" actId="478"/>
          <ac:spMkLst>
            <pc:docMk/>
            <pc:sldMk cId="822934401" sldId="1191"/>
            <ac:spMk id="91" creationId="{624F0BD0-A09C-6BBE-8108-5447C1852F8A}"/>
          </ac:spMkLst>
        </pc:spChg>
        <pc:spChg chg="del">
          <ac:chgData name="박 해지" userId="1012cf6e-31ee-493b-9172-3deac73a140a" providerId="ADAL" clId="{73E23163-AFEE-4D21-831F-169A9E667668}" dt="2022-12-01T11:06:44.935" v="105" actId="478"/>
          <ac:spMkLst>
            <pc:docMk/>
            <pc:sldMk cId="822934401" sldId="1191"/>
            <ac:spMk id="95" creationId="{A66ADE02-6A27-7C52-C3A1-DDC4734040D0}"/>
          </ac:spMkLst>
        </pc:spChg>
        <pc:spChg chg="del">
          <ac:chgData name="박 해지" userId="1012cf6e-31ee-493b-9172-3deac73a140a" providerId="ADAL" clId="{73E23163-AFEE-4D21-831F-169A9E667668}" dt="2022-12-01T11:06:36.344" v="100" actId="478"/>
          <ac:spMkLst>
            <pc:docMk/>
            <pc:sldMk cId="822934401" sldId="1191"/>
            <ac:spMk id="96" creationId="{FE5A9F6E-203F-9ECF-57BC-CCD27F793785}"/>
          </ac:spMkLst>
        </pc:spChg>
        <pc:spChg chg="del">
          <ac:chgData name="박 해지" userId="1012cf6e-31ee-493b-9172-3deac73a140a" providerId="ADAL" clId="{73E23163-AFEE-4D21-831F-169A9E667668}" dt="2022-12-01T11:06:42.649" v="103" actId="478"/>
          <ac:spMkLst>
            <pc:docMk/>
            <pc:sldMk cId="822934401" sldId="1191"/>
            <ac:spMk id="97" creationId="{E28A475E-5F26-1389-9571-770D7FF6FF8F}"/>
          </ac:spMkLst>
        </pc:spChg>
        <pc:spChg chg="del">
          <ac:chgData name="박 해지" userId="1012cf6e-31ee-493b-9172-3deac73a140a" providerId="ADAL" clId="{73E23163-AFEE-4D21-831F-169A9E667668}" dt="2022-12-01T11:06:43.448" v="104" actId="478"/>
          <ac:spMkLst>
            <pc:docMk/>
            <pc:sldMk cId="822934401" sldId="1191"/>
            <ac:spMk id="98" creationId="{00F86E3D-0EBD-460C-D498-827755A20B56}"/>
          </ac:spMkLst>
        </pc:spChg>
        <pc:spChg chg="del">
          <ac:chgData name="박 해지" userId="1012cf6e-31ee-493b-9172-3deac73a140a" providerId="ADAL" clId="{73E23163-AFEE-4D21-831F-169A9E667668}" dt="2022-12-01T11:06:29.577" v="96" actId="478"/>
          <ac:spMkLst>
            <pc:docMk/>
            <pc:sldMk cId="822934401" sldId="1191"/>
            <ac:spMk id="101" creationId="{20B2ED8F-072A-9372-B1A3-1AF55EBCC34B}"/>
          </ac:spMkLst>
        </pc:spChg>
        <pc:spChg chg="del">
          <ac:chgData name="박 해지" userId="1012cf6e-31ee-493b-9172-3deac73a140a" providerId="ADAL" clId="{73E23163-AFEE-4D21-831F-169A9E667668}" dt="2022-12-01T11:06:35.511" v="99" actId="478"/>
          <ac:spMkLst>
            <pc:docMk/>
            <pc:sldMk cId="822934401" sldId="1191"/>
            <ac:spMk id="102" creationId="{55C21C05-2BCA-2FB9-271D-85AA632366FE}"/>
          </ac:spMkLst>
        </pc:spChg>
        <pc:cxnChg chg="del mod">
          <ac:chgData name="박 해지" userId="1012cf6e-31ee-493b-9172-3deac73a140a" providerId="ADAL" clId="{73E23163-AFEE-4D21-831F-169A9E667668}" dt="2022-12-01T11:06:26.433" v="93" actId="478"/>
          <ac:cxnSpMkLst>
            <pc:docMk/>
            <pc:sldMk cId="822934401" sldId="1191"/>
            <ac:cxnSpMk id="86" creationId="{726EA4E4-B5F9-316C-DD60-AEE34BBED774}"/>
          </ac:cxnSpMkLst>
        </pc:cxnChg>
        <pc:cxnChg chg="del mod">
          <ac:chgData name="박 해지" userId="1012cf6e-31ee-493b-9172-3deac73a140a" providerId="ADAL" clId="{73E23163-AFEE-4D21-831F-169A9E667668}" dt="2022-12-01T11:06:37.639" v="101" actId="478"/>
          <ac:cxnSpMkLst>
            <pc:docMk/>
            <pc:sldMk cId="822934401" sldId="1191"/>
            <ac:cxnSpMk id="89" creationId="{FEE60089-3A95-D04E-32D1-3B07FECE9F4A}"/>
          </ac:cxnSpMkLst>
        </pc:cxnChg>
        <pc:cxnChg chg="del mod">
          <ac:chgData name="박 해지" userId="1012cf6e-31ee-493b-9172-3deac73a140a" providerId="ADAL" clId="{73E23163-AFEE-4D21-831F-169A9E667668}" dt="2022-12-01T11:06:27.480" v="94" actId="478"/>
          <ac:cxnSpMkLst>
            <pc:docMk/>
            <pc:sldMk cId="822934401" sldId="1191"/>
            <ac:cxnSpMk id="122" creationId="{1040E39D-D0F3-CB58-993C-B3C06E4D183B}"/>
          </ac:cxnSpMkLst>
        </pc:cxnChg>
      </pc:sldChg>
      <pc:sldChg chg="delSp mod">
        <pc:chgData name="박 해지" userId="1012cf6e-31ee-493b-9172-3deac73a140a" providerId="ADAL" clId="{73E23163-AFEE-4D21-831F-169A9E667668}" dt="2022-12-01T05:52:05.653" v="17" actId="478"/>
        <pc:sldMkLst>
          <pc:docMk/>
          <pc:sldMk cId="3957271926" sldId="1225"/>
        </pc:sldMkLst>
        <pc:spChg chg="del">
          <ac:chgData name="박 해지" userId="1012cf6e-31ee-493b-9172-3deac73a140a" providerId="ADAL" clId="{73E23163-AFEE-4D21-831F-169A9E667668}" dt="2022-12-01T05:51:59.395" v="13" actId="478"/>
          <ac:spMkLst>
            <pc:docMk/>
            <pc:sldMk cId="3957271926" sldId="1225"/>
            <ac:spMk id="59" creationId="{C12B49F8-B87F-26C8-555E-8163D3DBE7FF}"/>
          </ac:spMkLst>
        </pc:spChg>
        <pc:spChg chg="del">
          <ac:chgData name="박 해지" userId="1012cf6e-31ee-493b-9172-3deac73a140a" providerId="ADAL" clId="{73E23163-AFEE-4D21-831F-169A9E667668}" dt="2022-12-01T05:52:01.014" v="14" actId="478"/>
          <ac:spMkLst>
            <pc:docMk/>
            <pc:sldMk cId="3957271926" sldId="1225"/>
            <ac:spMk id="72" creationId="{39060690-D64B-72EE-FBB6-D059A3742E1A}"/>
          </ac:spMkLst>
        </pc:spChg>
        <pc:spChg chg="del">
          <ac:chgData name="박 해지" userId="1012cf6e-31ee-493b-9172-3deac73a140a" providerId="ADAL" clId="{73E23163-AFEE-4D21-831F-169A9E667668}" dt="2022-12-01T05:52:02.139" v="15" actId="478"/>
          <ac:spMkLst>
            <pc:docMk/>
            <pc:sldMk cId="3957271926" sldId="1225"/>
            <ac:spMk id="74" creationId="{60B2A9F4-F74C-8D83-17B1-B2327CCC9D9F}"/>
          </ac:spMkLst>
        </pc:spChg>
        <pc:spChg chg="del">
          <ac:chgData name="박 해지" userId="1012cf6e-31ee-493b-9172-3deac73a140a" providerId="ADAL" clId="{73E23163-AFEE-4D21-831F-169A9E667668}" dt="2022-12-01T05:52:04.037" v="16" actId="478"/>
          <ac:spMkLst>
            <pc:docMk/>
            <pc:sldMk cId="3957271926" sldId="1225"/>
            <ac:spMk id="76" creationId="{E177CF97-2D6F-9B6F-ECED-4020F783F450}"/>
          </ac:spMkLst>
        </pc:spChg>
        <pc:spChg chg="del">
          <ac:chgData name="박 해지" userId="1012cf6e-31ee-493b-9172-3deac73a140a" providerId="ADAL" clId="{73E23163-AFEE-4D21-831F-169A9E667668}" dt="2022-12-01T05:52:05.653" v="17" actId="478"/>
          <ac:spMkLst>
            <pc:docMk/>
            <pc:sldMk cId="3957271926" sldId="1225"/>
            <ac:spMk id="78" creationId="{45F31D98-BB5A-9C0B-7ADE-BEC9C5207B65}"/>
          </ac:spMkLst>
        </pc:spChg>
      </pc:sldChg>
      <pc:sldChg chg="delSp modSp mod">
        <pc:chgData name="박 해지" userId="1012cf6e-31ee-493b-9172-3deac73a140a" providerId="ADAL" clId="{73E23163-AFEE-4D21-831F-169A9E667668}" dt="2022-12-01T05:52:17.900" v="23" actId="478"/>
        <pc:sldMkLst>
          <pc:docMk/>
          <pc:sldMk cId="3130507155" sldId="1226"/>
        </pc:sldMkLst>
        <pc:spChg chg="del">
          <ac:chgData name="박 해지" userId="1012cf6e-31ee-493b-9172-3deac73a140a" providerId="ADAL" clId="{73E23163-AFEE-4D21-831F-169A9E667668}" dt="2022-12-01T05:52:13.964" v="22" actId="478"/>
          <ac:spMkLst>
            <pc:docMk/>
            <pc:sldMk cId="3130507155" sldId="1226"/>
            <ac:spMk id="21" creationId="{8456E0E5-5A52-40B1-6102-4203DFC762A2}"/>
          </ac:spMkLst>
        </pc:spChg>
        <pc:spChg chg="del">
          <ac:chgData name="박 해지" userId="1012cf6e-31ee-493b-9172-3deac73a140a" providerId="ADAL" clId="{73E23163-AFEE-4D21-831F-169A9E667668}" dt="2022-12-01T05:52:10.452" v="19" actId="478"/>
          <ac:spMkLst>
            <pc:docMk/>
            <pc:sldMk cId="3130507155" sldId="1226"/>
            <ac:spMk id="22" creationId="{8D080968-533A-3E47-9014-1196189923AF}"/>
          </ac:spMkLst>
        </pc:spChg>
        <pc:spChg chg="del">
          <ac:chgData name="박 해지" userId="1012cf6e-31ee-493b-9172-3deac73a140a" providerId="ADAL" clId="{73E23163-AFEE-4D21-831F-169A9E667668}" dt="2022-12-01T05:52:08.179" v="18" actId="478"/>
          <ac:spMkLst>
            <pc:docMk/>
            <pc:sldMk cId="3130507155" sldId="1226"/>
            <ac:spMk id="59" creationId="{C12B49F8-B87F-26C8-555E-8163D3DBE7FF}"/>
          </ac:spMkLst>
        </pc:spChg>
        <pc:spChg chg="del mod">
          <ac:chgData name="박 해지" userId="1012cf6e-31ee-493b-9172-3deac73a140a" providerId="ADAL" clId="{73E23163-AFEE-4D21-831F-169A9E667668}" dt="2022-12-01T05:52:12.964" v="21" actId="478"/>
          <ac:spMkLst>
            <pc:docMk/>
            <pc:sldMk cId="3130507155" sldId="1226"/>
            <ac:spMk id="72" creationId="{39060690-D64B-72EE-FBB6-D059A3742E1A}"/>
          </ac:spMkLst>
        </pc:spChg>
        <pc:spChg chg="del">
          <ac:chgData name="박 해지" userId="1012cf6e-31ee-493b-9172-3deac73a140a" providerId="ADAL" clId="{73E23163-AFEE-4D21-831F-169A9E667668}" dt="2022-12-01T05:52:17.900" v="23" actId="478"/>
          <ac:spMkLst>
            <pc:docMk/>
            <pc:sldMk cId="3130507155" sldId="1226"/>
            <ac:spMk id="74" creationId="{60B2A9F4-F74C-8D83-17B1-B2327CCC9D9F}"/>
          </ac:spMkLst>
        </pc:spChg>
      </pc:sldChg>
      <pc:sldChg chg="delSp mod">
        <pc:chgData name="박 해지" userId="1012cf6e-31ee-493b-9172-3deac73a140a" providerId="ADAL" clId="{73E23163-AFEE-4D21-831F-169A9E667668}" dt="2022-12-01T05:53:52.942" v="25" actId="478"/>
        <pc:sldMkLst>
          <pc:docMk/>
          <pc:sldMk cId="3567339078" sldId="1227"/>
        </pc:sldMkLst>
        <pc:spChg chg="del">
          <ac:chgData name="박 해지" userId="1012cf6e-31ee-493b-9172-3deac73a140a" providerId="ADAL" clId="{73E23163-AFEE-4D21-831F-169A9E667668}" dt="2022-12-01T05:53:51.539" v="24" actId="478"/>
          <ac:spMkLst>
            <pc:docMk/>
            <pc:sldMk cId="3567339078" sldId="1227"/>
            <ac:spMk id="59" creationId="{C12B49F8-B87F-26C8-555E-8163D3DBE7FF}"/>
          </ac:spMkLst>
        </pc:spChg>
        <pc:spChg chg="del">
          <ac:chgData name="박 해지" userId="1012cf6e-31ee-493b-9172-3deac73a140a" providerId="ADAL" clId="{73E23163-AFEE-4D21-831F-169A9E667668}" dt="2022-12-01T05:53:52.942" v="25" actId="478"/>
          <ac:spMkLst>
            <pc:docMk/>
            <pc:sldMk cId="3567339078" sldId="1227"/>
            <ac:spMk id="72" creationId="{39060690-D64B-72EE-FBB6-D059A3742E1A}"/>
          </ac:spMkLst>
        </pc:spChg>
      </pc:sldChg>
      <pc:sldChg chg="delSp modSp mod">
        <pc:chgData name="박 해지" userId="1012cf6e-31ee-493b-9172-3deac73a140a" providerId="ADAL" clId="{73E23163-AFEE-4D21-831F-169A9E667668}" dt="2022-12-01T05:54:52.147" v="28" actId="478"/>
        <pc:sldMkLst>
          <pc:docMk/>
          <pc:sldMk cId="4142656933" sldId="1228"/>
        </pc:sldMkLst>
        <pc:spChg chg="del mod">
          <ac:chgData name="박 해지" userId="1012cf6e-31ee-493b-9172-3deac73a140a" providerId="ADAL" clId="{73E23163-AFEE-4D21-831F-169A9E667668}" dt="2022-12-01T05:54:49.773" v="27" actId="478"/>
          <ac:spMkLst>
            <pc:docMk/>
            <pc:sldMk cId="4142656933" sldId="1228"/>
            <ac:spMk id="22" creationId="{EF339229-B313-F042-DC83-E6506169914D}"/>
          </ac:spMkLst>
        </pc:spChg>
        <pc:spChg chg="del">
          <ac:chgData name="박 해지" userId="1012cf6e-31ee-493b-9172-3deac73a140a" providerId="ADAL" clId="{73E23163-AFEE-4D21-831F-169A9E667668}" dt="2022-12-01T05:54:52.147" v="28" actId="478"/>
          <ac:spMkLst>
            <pc:docMk/>
            <pc:sldMk cId="4142656933" sldId="1228"/>
            <ac:spMk id="23" creationId="{3274D698-58F0-041D-17B0-5DE9674EE6AC}"/>
          </ac:spMkLst>
        </pc:spChg>
        <pc:spChg chg="del">
          <ac:chgData name="박 해지" userId="1012cf6e-31ee-493b-9172-3deac73a140a" providerId="ADAL" clId="{73E23163-AFEE-4D21-831F-169A9E667668}" dt="2022-12-01T05:54:52.147" v="28" actId="478"/>
          <ac:spMkLst>
            <pc:docMk/>
            <pc:sldMk cId="4142656933" sldId="1228"/>
            <ac:spMk id="24" creationId="{1B765828-99B5-0697-0DED-A811B4B03071}"/>
          </ac:spMkLst>
        </pc:spChg>
        <pc:spChg chg="del">
          <ac:chgData name="박 해지" userId="1012cf6e-31ee-493b-9172-3deac73a140a" providerId="ADAL" clId="{73E23163-AFEE-4D21-831F-169A9E667668}" dt="2022-12-01T05:54:52.147" v="28" actId="478"/>
          <ac:spMkLst>
            <pc:docMk/>
            <pc:sldMk cId="4142656933" sldId="1228"/>
            <ac:spMk id="25" creationId="{52A26E6B-3741-81D3-AE06-03294A368D5D}"/>
          </ac:spMkLst>
        </pc:spChg>
        <pc:spChg chg="del">
          <ac:chgData name="박 해지" userId="1012cf6e-31ee-493b-9172-3deac73a140a" providerId="ADAL" clId="{73E23163-AFEE-4D21-831F-169A9E667668}" dt="2022-12-01T05:54:52.147" v="28" actId="478"/>
          <ac:spMkLst>
            <pc:docMk/>
            <pc:sldMk cId="4142656933" sldId="1228"/>
            <ac:spMk id="26" creationId="{1BD34D39-0349-2FB5-C014-D4FB414ED62D}"/>
          </ac:spMkLst>
        </pc:spChg>
        <pc:spChg chg="del">
          <ac:chgData name="박 해지" userId="1012cf6e-31ee-493b-9172-3deac73a140a" providerId="ADAL" clId="{73E23163-AFEE-4D21-831F-169A9E667668}" dt="2022-12-01T05:54:52.147" v="28" actId="478"/>
          <ac:spMkLst>
            <pc:docMk/>
            <pc:sldMk cId="4142656933" sldId="1228"/>
            <ac:spMk id="27" creationId="{AFAED725-83CD-90D6-6799-8C65143F4159}"/>
          </ac:spMkLst>
        </pc:spChg>
        <pc:spChg chg="del">
          <ac:chgData name="박 해지" userId="1012cf6e-31ee-493b-9172-3deac73a140a" providerId="ADAL" clId="{73E23163-AFEE-4D21-831F-169A9E667668}" dt="2022-12-01T05:54:52.147" v="28" actId="478"/>
          <ac:spMkLst>
            <pc:docMk/>
            <pc:sldMk cId="4142656933" sldId="1228"/>
            <ac:spMk id="28" creationId="{BE817B36-9B6A-349E-B58A-3FC2E3E2D818}"/>
          </ac:spMkLst>
        </pc:spChg>
        <pc:spChg chg="del">
          <ac:chgData name="박 해지" userId="1012cf6e-31ee-493b-9172-3deac73a140a" providerId="ADAL" clId="{73E23163-AFEE-4D21-831F-169A9E667668}" dt="2022-12-01T05:54:52.147" v="28" actId="478"/>
          <ac:spMkLst>
            <pc:docMk/>
            <pc:sldMk cId="4142656933" sldId="1228"/>
            <ac:spMk id="29" creationId="{53E8593C-7B20-F8E6-9D28-EC1312D2E8BC}"/>
          </ac:spMkLst>
        </pc:spChg>
        <pc:spChg chg="del">
          <ac:chgData name="박 해지" userId="1012cf6e-31ee-493b-9172-3deac73a140a" providerId="ADAL" clId="{73E23163-AFEE-4D21-831F-169A9E667668}" dt="2022-12-01T05:54:52.147" v="28" actId="478"/>
          <ac:spMkLst>
            <pc:docMk/>
            <pc:sldMk cId="4142656933" sldId="1228"/>
            <ac:spMk id="30" creationId="{E21DF906-3CF4-A3C8-C693-AB0F2FF47E9F}"/>
          </ac:spMkLst>
        </pc:spChg>
        <pc:spChg chg="del">
          <ac:chgData name="박 해지" userId="1012cf6e-31ee-493b-9172-3deac73a140a" providerId="ADAL" clId="{73E23163-AFEE-4D21-831F-169A9E667668}" dt="2022-12-01T05:54:52.147" v="28" actId="478"/>
          <ac:spMkLst>
            <pc:docMk/>
            <pc:sldMk cId="4142656933" sldId="1228"/>
            <ac:spMk id="35" creationId="{F0D0E6E1-D5A5-C027-BE83-683FB73ECFD8}"/>
          </ac:spMkLst>
        </pc:spChg>
        <pc:spChg chg="del">
          <ac:chgData name="박 해지" userId="1012cf6e-31ee-493b-9172-3deac73a140a" providerId="ADAL" clId="{73E23163-AFEE-4D21-831F-169A9E667668}" dt="2022-12-01T05:54:52.147" v="28" actId="478"/>
          <ac:spMkLst>
            <pc:docMk/>
            <pc:sldMk cId="4142656933" sldId="1228"/>
            <ac:spMk id="36" creationId="{AAC7AAFB-EF0B-7496-0C53-9BE91BB3AA34}"/>
          </ac:spMkLst>
        </pc:spChg>
      </pc:sldChg>
      <pc:sldChg chg="addSp delSp modSp mod">
        <pc:chgData name="박 해지" userId="1012cf6e-31ee-493b-9172-3deac73a140a" providerId="ADAL" clId="{73E23163-AFEE-4D21-831F-169A9E667668}" dt="2022-12-01T05:54:57.449" v="29" actId="478"/>
        <pc:sldMkLst>
          <pc:docMk/>
          <pc:sldMk cId="1015772749" sldId="1229"/>
        </pc:sldMkLst>
        <pc:spChg chg="add del mod">
          <ac:chgData name="박 해지" userId="1012cf6e-31ee-493b-9172-3deac73a140a" providerId="ADAL" clId="{73E23163-AFEE-4D21-831F-169A9E667668}" dt="2022-12-01T01:20:37.816" v="1"/>
          <ac:spMkLst>
            <pc:docMk/>
            <pc:sldMk cId="1015772749" sldId="1229"/>
            <ac:spMk id="5" creationId="{5BF5831C-4572-1CD3-1120-3E7AF9F59A9C}"/>
          </ac:spMkLst>
        </pc:spChg>
        <pc:spChg chg="del">
          <ac:chgData name="박 해지" userId="1012cf6e-31ee-493b-9172-3deac73a140a" providerId="ADAL" clId="{73E23163-AFEE-4D21-831F-169A9E667668}" dt="2022-12-01T05:54:57.449" v="29" actId="478"/>
          <ac:spMkLst>
            <pc:docMk/>
            <pc:sldMk cId="1015772749" sldId="1229"/>
            <ac:spMk id="24" creationId="{538F9061-1ABB-F521-0A69-908E8199CCA5}"/>
          </ac:spMkLst>
        </pc:spChg>
        <pc:spChg chg="del">
          <ac:chgData name="박 해지" userId="1012cf6e-31ee-493b-9172-3deac73a140a" providerId="ADAL" clId="{73E23163-AFEE-4D21-831F-169A9E667668}" dt="2022-12-01T05:54:57.449" v="29" actId="478"/>
          <ac:spMkLst>
            <pc:docMk/>
            <pc:sldMk cId="1015772749" sldId="1229"/>
            <ac:spMk id="25" creationId="{2B280744-CD2A-6358-FDD0-7AA05DE2BF38}"/>
          </ac:spMkLst>
        </pc:spChg>
        <pc:spChg chg="del">
          <ac:chgData name="박 해지" userId="1012cf6e-31ee-493b-9172-3deac73a140a" providerId="ADAL" clId="{73E23163-AFEE-4D21-831F-169A9E667668}" dt="2022-12-01T05:54:57.449" v="29" actId="478"/>
          <ac:spMkLst>
            <pc:docMk/>
            <pc:sldMk cId="1015772749" sldId="1229"/>
            <ac:spMk id="26" creationId="{D31D0629-3A9D-3324-BD38-E177B39FA456}"/>
          </ac:spMkLst>
        </pc:spChg>
        <pc:spChg chg="del">
          <ac:chgData name="박 해지" userId="1012cf6e-31ee-493b-9172-3deac73a140a" providerId="ADAL" clId="{73E23163-AFEE-4D21-831F-169A9E667668}" dt="2022-12-01T05:54:57.449" v="29" actId="478"/>
          <ac:spMkLst>
            <pc:docMk/>
            <pc:sldMk cId="1015772749" sldId="1229"/>
            <ac:spMk id="27" creationId="{75C4317C-BE7C-E4D3-9473-93564AA9578E}"/>
          </ac:spMkLst>
        </pc:spChg>
        <pc:spChg chg="del">
          <ac:chgData name="박 해지" userId="1012cf6e-31ee-493b-9172-3deac73a140a" providerId="ADAL" clId="{73E23163-AFEE-4D21-831F-169A9E667668}" dt="2022-12-01T05:54:57.449" v="29" actId="478"/>
          <ac:spMkLst>
            <pc:docMk/>
            <pc:sldMk cId="1015772749" sldId="1229"/>
            <ac:spMk id="28" creationId="{82789D45-D3AD-BC78-3F21-02B68B35A76C}"/>
          </ac:spMkLst>
        </pc:spChg>
        <pc:spChg chg="del">
          <ac:chgData name="박 해지" userId="1012cf6e-31ee-493b-9172-3deac73a140a" providerId="ADAL" clId="{73E23163-AFEE-4D21-831F-169A9E667668}" dt="2022-12-01T05:54:57.449" v="29" actId="478"/>
          <ac:spMkLst>
            <pc:docMk/>
            <pc:sldMk cId="1015772749" sldId="1229"/>
            <ac:spMk id="29" creationId="{3EB08188-EA1E-E972-875D-25EC5301F6BF}"/>
          </ac:spMkLst>
        </pc:spChg>
        <pc:spChg chg="del">
          <ac:chgData name="박 해지" userId="1012cf6e-31ee-493b-9172-3deac73a140a" providerId="ADAL" clId="{73E23163-AFEE-4D21-831F-169A9E667668}" dt="2022-12-01T05:54:57.449" v="29" actId="478"/>
          <ac:spMkLst>
            <pc:docMk/>
            <pc:sldMk cId="1015772749" sldId="1229"/>
            <ac:spMk id="30" creationId="{4FA32B9F-4C60-505B-0B54-58995A3987BE}"/>
          </ac:spMkLst>
        </pc:spChg>
        <pc:spChg chg="del">
          <ac:chgData name="박 해지" userId="1012cf6e-31ee-493b-9172-3deac73a140a" providerId="ADAL" clId="{73E23163-AFEE-4D21-831F-169A9E667668}" dt="2022-12-01T05:54:57.449" v="29" actId="478"/>
          <ac:spMkLst>
            <pc:docMk/>
            <pc:sldMk cId="1015772749" sldId="1229"/>
            <ac:spMk id="31" creationId="{48198772-D165-CAF1-8B74-1C2CB0E73B61}"/>
          </ac:spMkLst>
        </pc:spChg>
      </pc:sldChg>
      <pc:sldChg chg="delSp modSp mod">
        <pc:chgData name="박 해지" userId="1012cf6e-31ee-493b-9172-3deac73a140a" providerId="ADAL" clId="{73E23163-AFEE-4D21-831F-169A9E667668}" dt="2022-12-01T10:27:57.638" v="77" actId="478"/>
        <pc:sldMkLst>
          <pc:docMk/>
          <pc:sldMk cId="3097503555" sldId="1261"/>
        </pc:sldMkLst>
        <pc:spChg chg="del">
          <ac:chgData name="박 해지" userId="1012cf6e-31ee-493b-9172-3deac73a140a" providerId="ADAL" clId="{73E23163-AFEE-4D21-831F-169A9E667668}" dt="2022-12-01T10:27:52.577" v="73" actId="478"/>
          <ac:spMkLst>
            <pc:docMk/>
            <pc:sldMk cId="3097503555" sldId="1261"/>
            <ac:spMk id="28" creationId="{6EBEABCC-67F1-4460-81A7-083DD8FF78C0}"/>
          </ac:spMkLst>
        </pc:spChg>
        <pc:spChg chg="del">
          <ac:chgData name="박 해지" userId="1012cf6e-31ee-493b-9172-3deac73a140a" providerId="ADAL" clId="{73E23163-AFEE-4D21-831F-169A9E667668}" dt="2022-12-01T10:27:52.577" v="73" actId="478"/>
          <ac:spMkLst>
            <pc:docMk/>
            <pc:sldMk cId="3097503555" sldId="1261"/>
            <ac:spMk id="29" creationId="{13EABCFB-F24F-E12C-86D3-0AA082EF0D5E}"/>
          </ac:spMkLst>
        </pc:spChg>
        <pc:spChg chg="del">
          <ac:chgData name="박 해지" userId="1012cf6e-31ee-493b-9172-3deac73a140a" providerId="ADAL" clId="{73E23163-AFEE-4D21-831F-169A9E667668}" dt="2022-12-01T10:27:52.577" v="73" actId="478"/>
          <ac:spMkLst>
            <pc:docMk/>
            <pc:sldMk cId="3097503555" sldId="1261"/>
            <ac:spMk id="30" creationId="{5B2FEC7C-3302-BC42-1274-05706A6452C4}"/>
          </ac:spMkLst>
        </pc:spChg>
        <pc:spChg chg="del">
          <ac:chgData name="박 해지" userId="1012cf6e-31ee-493b-9172-3deac73a140a" providerId="ADAL" clId="{73E23163-AFEE-4D21-831F-169A9E667668}" dt="2022-12-01T10:27:52.577" v="73" actId="478"/>
          <ac:spMkLst>
            <pc:docMk/>
            <pc:sldMk cId="3097503555" sldId="1261"/>
            <ac:spMk id="31" creationId="{08BECD39-8CF2-D2E1-1AF4-D53977C6708C}"/>
          </ac:spMkLst>
        </pc:spChg>
        <pc:spChg chg="del">
          <ac:chgData name="박 해지" userId="1012cf6e-31ee-493b-9172-3deac73a140a" providerId="ADAL" clId="{73E23163-AFEE-4D21-831F-169A9E667668}" dt="2022-12-01T10:27:52.577" v="73" actId="478"/>
          <ac:spMkLst>
            <pc:docMk/>
            <pc:sldMk cId="3097503555" sldId="1261"/>
            <ac:spMk id="32" creationId="{C9D16A20-86F0-E27B-92BE-23EE11AAD3C6}"/>
          </ac:spMkLst>
        </pc:spChg>
        <pc:spChg chg="del">
          <ac:chgData name="박 해지" userId="1012cf6e-31ee-493b-9172-3deac73a140a" providerId="ADAL" clId="{73E23163-AFEE-4D21-831F-169A9E667668}" dt="2022-12-01T10:27:52.577" v="73" actId="478"/>
          <ac:spMkLst>
            <pc:docMk/>
            <pc:sldMk cId="3097503555" sldId="1261"/>
            <ac:spMk id="33" creationId="{06D7BAE2-430A-C09C-982A-FA84C908FE80}"/>
          </ac:spMkLst>
        </pc:spChg>
        <pc:spChg chg="del">
          <ac:chgData name="박 해지" userId="1012cf6e-31ee-493b-9172-3deac73a140a" providerId="ADAL" clId="{73E23163-AFEE-4D21-831F-169A9E667668}" dt="2022-12-01T10:27:52.577" v="73" actId="478"/>
          <ac:spMkLst>
            <pc:docMk/>
            <pc:sldMk cId="3097503555" sldId="1261"/>
            <ac:spMk id="34" creationId="{D4215649-9D71-5ECB-CB1C-E886A8266BB1}"/>
          </ac:spMkLst>
        </pc:spChg>
        <pc:spChg chg="del">
          <ac:chgData name="박 해지" userId="1012cf6e-31ee-493b-9172-3deac73a140a" providerId="ADAL" clId="{73E23163-AFEE-4D21-831F-169A9E667668}" dt="2022-12-01T10:27:52.577" v="73" actId="478"/>
          <ac:spMkLst>
            <pc:docMk/>
            <pc:sldMk cId="3097503555" sldId="1261"/>
            <ac:spMk id="35" creationId="{6A845CA8-316C-320F-DC0B-FF7D4247ED66}"/>
          </ac:spMkLst>
        </pc:spChg>
        <pc:spChg chg="del">
          <ac:chgData name="박 해지" userId="1012cf6e-31ee-493b-9172-3deac73a140a" providerId="ADAL" clId="{73E23163-AFEE-4D21-831F-169A9E667668}" dt="2022-12-01T10:27:52.577" v="73" actId="478"/>
          <ac:spMkLst>
            <pc:docMk/>
            <pc:sldMk cId="3097503555" sldId="1261"/>
            <ac:spMk id="36" creationId="{0F0CBAEB-BE0E-097C-537B-3927C905038A}"/>
          </ac:spMkLst>
        </pc:spChg>
        <pc:spChg chg="del">
          <ac:chgData name="박 해지" userId="1012cf6e-31ee-493b-9172-3deac73a140a" providerId="ADAL" clId="{73E23163-AFEE-4D21-831F-169A9E667668}" dt="2022-12-01T10:27:52.577" v="73" actId="478"/>
          <ac:spMkLst>
            <pc:docMk/>
            <pc:sldMk cId="3097503555" sldId="1261"/>
            <ac:spMk id="37" creationId="{03AA0155-4145-443F-022A-C2D42C4B5C19}"/>
          </ac:spMkLst>
        </pc:spChg>
        <pc:spChg chg="del">
          <ac:chgData name="박 해지" userId="1012cf6e-31ee-493b-9172-3deac73a140a" providerId="ADAL" clId="{73E23163-AFEE-4D21-831F-169A9E667668}" dt="2022-12-01T10:27:56.225" v="76" actId="478"/>
          <ac:spMkLst>
            <pc:docMk/>
            <pc:sldMk cId="3097503555" sldId="1261"/>
            <ac:spMk id="39" creationId="{AF34EC1B-F2B2-3325-FDCE-F40746135D84}"/>
          </ac:spMkLst>
        </pc:spChg>
        <pc:spChg chg="del">
          <ac:chgData name="박 해지" userId="1012cf6e-31ee-493b-9172-3deac73a140a" providerId="ADAL" clId="{73E23163-AFEE-4D21-831F-169A9E667668}" dt="2022-12-01T10:27:57.638" v="77" actId="478"/>
          <ac:spMkLst>
            <pc:docMk/>
            <pc:sldMk cId="3097503555" sldId="1261"/>
            <ac:spMk id="40" creationId="{8468E439-4F6F-AA42-7F9B-B9BA43D5397B}"/>
          </ac:spMkLst>
        </pc:spChg>
        <pc:cxnChg chg="del mod">
          <ac:chgData name="박 해지" userId="1012cf6e-31ee-493b-9172-3deac73a140a" providerId="ADAL" clId="{73E23163-AFEE-4D21-831F-169A9E667668}" dt="2022-12-01T10:27:55.160" v="75" actId="478"/>
          <ac:cxnSpMkLst>
            <pc:docMk/>
            <pc:sldMk cId="3097503555" sldId="1261"/>
            <ac:cxnSpMk id="45" creationId="{68A34457-7280-1A5A-CA48-37A5CB6CDD14}"/>
          </ac:cxnSpMkLst>
        </pc:cxnChg>
        <pc:cxnChg chg="del mod">
          <ac:chgData name="박 해지" userId="1012cf6e-31ee-493b-9172-3deac73a140a" providerId="ADAL" clId="{73E23163-AFEE-4D21-831F-169A9E667668}" dt="2022-12-01T10:27:53.679" v="74" actId="478"/>
          <ac:cxnSpMkLst>
            <pc:docMk/>
            <pc:sldMk cId="3097503555" sldId="1261"/>
            <ac:cxnSpMk id="47" creationId="{35D6398A-1274-87BF-31E8-04BCB337B1A8}"/>
          </ac:cxnSpMkLst>
        </pc:cxnChg>
      </pc:sldChg>
      <pc:sldChg chg="delSp mod">
        <pc:chgData name="박 해지" userId="1012cf6e-31ee-493b-9172-3deac73a140a" providerId="ADAL" clId="{73E23163-AFEE-4D21-831F-169A9E667668}" dt="2022-12-01T07:21:23.264" v="34" actId="478"/>
        <pc:sldMkLst>
          <pc:docMk/>
          <pc:sldMk cId="3453448039" sldId="1324"/>
        </pc:sldMkLst>
        <pc:spChg chg="del">
          <ac:chgData name="박 해지" userId="1012cf6e-31ee-493b-9172-3deac73a140a" providerId="ADAL" clId="{73E23163-AFEE-4D21-831F-169A9E667668}" dt="2022-12-01T07:21:04.304" v="32" actId="478"/>
          <ac:spMkLst>
            <pc:docMk/>
            <pc:sldMk cId="3453448039" sldId="1324"/>
            <ac:spMk id="49" creationId="{95C5A363-2410-B9DA-2DC7-960F00ECBC4D}"/>
          </ac:spMkLst>
        </pc:spChg>
        <pc:spChg chg="del">
          <ac:chgData name="박 해지" userId="1012cf6e-31ee-493b-9172-3deac73a140a" providerId="ADAL" clId="{73E23163-AFEE-4D21-831F-169A9E667668}" dt="2022-12-01T07:21:07.195" v="33" actId="478"/>
          <ac:spMkLst>
            <pc:docMk/>
            <pc:sldMk cId="3453448039" sldId="1324"/>
            <ac:spMk id="50" creationId="{1116DC6B-FC73-CD89-20A4-6FFD420AC2DB}"/>
          </ac:spMkLst>
        </pc:spChg>
        <pc:spChg chg="del">
          <ac:chgData name="박 해지" userId="1012cf6e-31ee-493b-9172-3deac73a140a" providerId="ADAL" clId="{73E23163-AFEE-4D21-831F-169A9E667668}" dt="2022-12-01T07:21:23.264" v="34" actId="478"/>
          <ac:spMkLst>
            <pc:docMk/>
            <pc:sldMk cId="3453448039" sldId="1324"/>
            <ac:spMk id="56" creationId="{3B1E0224-C65F-5E7A-9944-717BAB148EE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F5B9B-5897-496B-9A18-FBC530AB7FEE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C1CE6A08-1F4B-4C0F-9D40-2C37D860B976}" type="pres">
      <dgm:prSet presAssocID="{7CBF5B9B-5897-496B-9A18-FBC530AB7FEE}" presName="Name0" presStyleCnt="0">
        <dgm:presLayoutVars>
          <dgm:dir/>
          <dgm:resizeHandles val="exact"/>
        </dgm:presLayoutVars>
      </dgm:prSet>
      <dgm:spPr/>
    </dgm:pt>
  </dgm:ptLst>
  <dgm:cxnLst>
    <dgm:cxn modelId="{9D32EFE1-FE12-48F7-8773-98932BBAABD1}" type="presOf" srcId="{7CBF5B9B-5897-496B-9A18-FBC530AB7FEE}" destId="{C1CE6A08-1F4B-4C0F-9D40-2C37D860B976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DD188-CDC1-F346-8F1A-9462B7FF1B5C}" type="datetimeFigureOut">
              <a:rPr kumimoji="1" lang="ko-KR" altLang="en-US" smtClean="0"/>
              <a:t>2023-06-26</a:t>
            </a:fld>
            <a:endParaRPr kumimoji="1"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A56CD-66E4-1049-8936-27E0994A9F21}" type="slidenum">
              <a:rPr kumimoji="1" lang="ko-KR" altLang="en-US" smtClean="0"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167687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A56CD-66E4-1049-8936-27E0994A9F21}" type="slidenum">
              <a:rPr kumimoji="1" lang="ko-KR" altLang="en-US" smtClean="0"/>
              <a:t>16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414685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A56CD-66E4-1049-8936-27E0994A9F21}" type="slidenum">
              <a:rPr kumimoji="1" lang="ko-KR" altLang="en-US" smtClean="0"/>
              <a:t>27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273484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18" Type="http://schemas.openxmlformats.org/officeDocument/2006/relationships/image" Target="../media/image8.svg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12" Type="http://schemas.openxmlformats.org/officeDocument/2006/relationships/image" Target="../media/image4.svg"/><Relationship Id="rId17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1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3.png"/><Relationship Id="rId5" Type="http://schemas.openxmlformats.org/officeDocument/2006/relationships/image" Target="../media/image10.svg"/><Relationship Id="rId1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6.svg"/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12" Type="http://schemas.openxmlformats.org/officeDocument/2006/relationships/image" Target="../media/image13.png"/><Relationship Id="rId17" Type="http://schemas.openxmlformats.org/officeDocument/2006/relationships/image" Target="../media/image5.png"/><Relationship Id="rId2" Type="http://schemas.openxmlformats.org/officeDocument/2006/relationships/image" Target="../media/image1.png"/><Relationship Id="rId16" Type="http://schemas.openxmlformats.org/officeDocument/2006/relationships/image" Target="../media/image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12.svg"/><Relationship Id="rId5" Type="http://schemas.openxmlformats.org/officeDocument/2006/relationships/image" Target="../media/image19.svg"/><Relationship Id="rId1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9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가공화면_작업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E99B6A75-A299-A64A-9B28-27054A6ABBB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4456400"/>
              </p:ext>
            </p:extLst>
          </p:nvPr>
        </p:nvGraphicFramePr>
        <p:xfrm>
          <a:off x="0" y="-3084"/>
          <a:ext cx="12192001" cy="619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87">
                  <a:extLst>
                    <a:ext uri="{9D8B030D-6E8A-4147-A177-3AD203B41FA5}">
                      <a16:colId xmlns:a16="http://schemas.microsoft.com/office/drawing/2014/main" val="1805186108"/>
                    </a:ext>
                  </a:extLst>
                </a:gridCol>
                <a:gridCol w="2803586">
                  <a:extLst>
                    <a:ext uri="{9D8B030D-6E8A-4147-A177-3AD203B41FA5}">
                      <a16:colId xmlns:a16="http://schemas.microsoft.com/office/drawing/2014/main" val="3098948061"/>
                    </a:ext>
                  </a:extLst>
                </a:gridCol>
                <a:gridCol w="962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971">
                <a:tc rowSpan="2"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rgbClr val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i="0" err="1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시스템명</a:t>
                      </a:r>
                      <a:endParaRPr lang="en-US" sz="9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80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 </a:t>
                      </a:r>
                      <a:r>
                        <a:rPr lang="en-US" altLang="ko-KR" sz="9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2023 D.CAMP </a:t>
                      </a: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리뉴얼</a:t>
                      </a:r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화면 </a:t>
                      </a:r>
                      <a:r>
                        <a:rPr lang="en-US" altLang="ko-KR" sz="8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ID</a:t>
                      </a:r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 i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작성자</a:t>
                      </a:r>
                      <a:endParaRPr lang="en-US" sz="8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권희진</a:t>
                      </a:r>
                      <a:endParaRPr lang="en-US" sz="8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44">
                <a:tc vMerge="1">
                  <a:txBody>
                    <a:bodyPr/>
                    <a:lstStyle/>
                    <a:p>
                      <a:pPr algn="ctr"/>
                      <a:endParaRPr lang="en-US" sz="1600" b="1" i="0">
                        <a:solidFill>
                          <a:srgbClr val="000000"/>
                        </a:solidFill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i="0" err="1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화면명</a:t>
                      </a:r>
                      <a:endParaRPr lang="en-US" sz="9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80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페이지</a:t>
                      </a:r>
                      <a:endParaRPr lang="en-US" sz="800" b="1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75">
            <a:extLst>
              <a:ext uri="{FF2B5EF4-FFF2-40B4-BE49-F238E27FC236}">
                <a16:creationId xmlns:a16="http://schemas.microsoft.com/office/drawing/2014/main" id="{8D8669C6-5298-4347-B625-6A45FEF903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6510">
            <a:solidFill>
              <a:schemeClr val="bg1">
                <a:lumMod val="65000"/>
              </a:schemeClr>
            </a:solidFill>
            <a:miter lim="800000"/>
            <a:headEnd/>
            <a:tailEnd type="none" w="med" len="lg"/>
          </a:ln>
        </p:spPr>
        <p:txBody>
          <a:bodyPr wrap="none" lIns="84701" tIns="42350" rIns="84701" bIns="42350" anchor="ctr"/>
          <a:lstStyle/>
          <a:p>
            <a:pPr algn="ctr" defTabSz="847725">
              <a:spcBef>
                <a:spcPct val="50000"/>
              </a:spcBef>
              <a:defRPr/>
            </a:pPr>
            <a:endParaRPr lang="ko-KR" altLang="ko-KR" sz="700" b="0">
              <a:latin typeface="+mn-ea"/>
              <a:ea typeface="+mn-ea"/>
            </a:endParaRPr>
          </a:p>
        </p:txBody>
      </p:sp>
      <p:sp>
        <p:nvSpPr>
          <p:cNvPr id="17" name="Text Box 1029">
            <a:extLst>
              <a:ext uri="{FF2B5EF4-FFF2-40B4-BE49-F238E27FC236}">
                <a16:creationId xmlns:a16="http://schemas.microsoft.com/office/drawing/2014/main" id="{8683578B-A5CE-E241-B69F-10C6E2A35B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2444" y="396505"/>
            <a:ext cx="250066" cy="1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3452" tIns="16726" rIns="33452" bIns="16726">
            <a:spAutoFit/>
          </a:bodyPr>
          <a:lstStyle/>
          <a:p>
            <a:pPr algn="ctr" eaLnBrk="0" latinLnBrk="0" hangingPunct="0">
              <a:lnSpc>
                <a:spcPct val="101000"/>
              </a:lnSpc>
              <a:spcBef>
                <a:spcPct val="50000"/>
              </a:spcBef>
              <a:defRPr/>
            </a:pPr>
            <a:fld id="{AF9FFFDB-D35B-42C2-9832-073646B2B122}" type="slidenum">
              <a:rPr kumimoji="0" lang="en-US" altLang="ko-KR" sz="800" smtClean="0">
                <a:solidFill>
                  <a:schemeClr val="tx1"/>
                </a:solidFill>
                <a:latin typeface="+mn-lt"/>
                <a:ea typeface="나눔고딕"/>
                <a:cs typeface="나눔고딕"/>
              </a:rPr>
              <a:pPr algn="ctr" eaLnBrk="0" latinLnBrk="0" hangingPunct="0">
                <a:lnSpc>
                  <a:spcPct val="101000"/>
                </a:lnSpc>
                <a:spcBef>
                  <a:spcPct val="50000"/>
                </a:spcBef>
                <a:defRPr/>
              </a:pPr>
              <a:t>‹#›</a:t>
            </a:fld>
            <a:endParaRPr kumimoji="0" lang="en-US" altLang="ko-KR" sz="800">
              <a:solidFill>
                <a:schemeClr val="tx1"/>
              </a:solidFill>
              <a:latin typeface="+mn-lt"/>
              <a:ea typeface="나눔고딕"/>
              <a:cs typeface="나눔고딕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470F297-3CC5-0E17-6B4A-DB73A3C73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66" y="37909"/>
            <a:ext cx="1660384" cy="59233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675A3198-A365-154F-EDC8-FC44811681BC}"/>
              </a:ext>
            </a:extLst>
          </p:cNvPr>
          <p:cNvSpPr/>
          <p:nvPr userDrawn="1"/>
        </p:nvSpPr>
        <p:spPr>
          <a:xfrm>
            <a:off x="8034" y="621439"/>
            <a:ext cx="9898366" cy="387978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그림 19" descr="밤하늘이(가) 표시된 사진&#10;&#10;자동 생성된 설명">
            <a:extLst>
              <a:ext uri="{FF2B5EF4-FFF2-40B4-BE49-F238E27FC236}">
                <a16:creationId xmlns:a16="http://schemas.microsoft.com/office/drawing/2014/main" id="{632082CE-B6CF-0933-49CD-0871FFE84F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0730" y="546540"/>
            <a:ext cx="1004289" cy="572445"/>
          </a:xfrm>
          <a:prstGeom prst="rect">
            <a:avLst/>
          </a:prstGeom>
        </p:spPr>
      </p:pic>
      <p:sp>
        <p:nvSpPr>
          <p:cNvPr id="23" name="제목 1">
            <a:extLst>
              <a:ext uri="{FF2B5EF4-FFF2-40B4-BE49-F238E27FC236}">
                <a16:creationId xmlns:a16="http://schemas.microsoft.com/office/drawing/2014/main" id="{23EB436A-0EA8-AD42-7ABA-BED3AC773A8C}"/>
              </a:ext>
            </a:extLst>
          </p:cNvPr>
          <p:cNvSpPr txBox="1">
            <a:spLocks/>
          </p:cNvSpPr>
          <p:nvPr userDrawn="1"/>
        </p:nvSpPr>
        <p:spPr>
          <a:xfrm>
            <a:off x="923559" y="719276"/>
            <a:ext cx="5744577" cy="276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가공        게시판          연습장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3FD49E6-C276-BCE1-D819-E75AA6BF990D}"/>
              </a:ext>
            </a:extLst>
          </p:cNvPr>
          <p:cNvSpPr/>
          <p:nvPr userDrawn="1"/>
        </p:nvSpPr>
        <p:spPr>
          <a:xfrm>
            <a:off x="5032" y="1005430"/>
            <a:ext cx="9898366" cy="3879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2D04D7F-6536-9B13-B34C-4FD99025B0FD}"/>
              </a:ext>
            </a:extLst>
          </p:cNvPr>
          <p:cNvSpPr/>
          <p:nvPr userDrawn="1"/>
        </p:nvSpPr>
        <p:spPr>
          <a:xfrm>
            <a:off x="8035" y="1393408"/>
            <a:ext cx="440540" cy="545579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A1B5F94A-73F0-3F4C-B141-FC7FD1B51D9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94782"/>
              </p:ext>
            </p:extLst>
          </p:nvPr>
        </p:nvGraphicFramePr>
        <p:xfrm>
          <a:off x="9906401" y="615931"/>
          <a:ext cx="2285600" cy="6242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89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세부 설명</a:t>
                      </a:r>
                      <a:endParaRPr lang="en-US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1227" marR="41227" marT="20557" marB="2055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177">
                <a:tc>
                  <a:txBody>
                    <a:bodyPr/>
                    <a:lstStyle/>
                    <a:p>
                      <a:endParaRPr lang="en-US" sz="800">
                        <a:latin typeface="나눔고딕"/>
                      </a:endParaRPr>
                    </a:p>
                  </a:txBody>
                  <a:tcPr marL="41227" marR="41227" marT="20557" marB="2055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직사각형 25">
            <a:extLst>
              <a:ext uri="{FF2B5EF4-FFF2-40B4-BE49-F238E27FC236}">
                <a16:creationId xmlns:a16="http://schemas.microsoft.com/office/drawing/2014/main" id="{C09620EF-CD33-29B3-05F1-0D9ABC54D857}"/>
              </a:ext>
            </a:extLst>
          </p:cNvPr>
          <p:cNvSpPr/>
          <p:nvPr userDrawn="1"/>
        </p:nvSpPr>
        <p:spPr>
          <a:xfrm>
            <a:off x="-3594" y="1015241"/>
            <a:ext cx="452169" cy="369366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4" name="그래픽 43" descr="왼쪽으로 도는 줄 화살표 단색으로 채워진">
            <a:extLst>
              <a:ext uri="{FF2B5EF4-FFF2-40B4-BE49-F238E27FC236}">
                <a16:creationId xmlns:a16="http://schemas.microsoft.com/office/drawing/2014/main" id="{318BA815-3252-AFEB-51F5-5B41EFF6BA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082" y="1109679"/>
            <a:ext cx="215436" cy="215436"/>
          </a:xfrm>
          <a:prstGeom prst="rect">
            <a:avLst/>
          </a:prstGeom>
        </p:spPr>
      </p:pic>
      <p:pic>
        <p:nvPicPr>
          <p:cNvPr id="46" name="그래픽 45" descr="오른쪽으로 굽은 줄 화살표 단색으로 채워진">
            <a:extLst>
              <a:ext uri="{FF2B5EF4-FFF2-40B4-BE49-F238E27FC236}">
                <a16:creationId xmlns:a16="http://schemas.microsoft.com/office/drawing/2014/main" id="{ED65E4A3-9324-F98F-AEAC-0825E1D064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7656" y="1112919"/>
            <a:ext cx="215436" cy="215436"/>
          </a:xfrm>
          <a:prstGeom prst="rect">
            <a:avLst/>
          </a:prstGeom>
        </p:spPr>
      </p:pic>
      <p:pic>
        <p:nvPicPr>
          <p:cNvPr id="50" name="그래픽 49" descr="정보 윤곽선">
            <a:extLst>
              <a:ext uri="{FF2B5EF4-FFF2-40B4-BE49-F238E27FC236}">
                <a16:creationId xmlns:a16="http://schemas.microsoft.com/office/drawing/2014/main" id="{61CB8E0E-87E8-62CD-3041-2D8A0E3CFA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8220" y="1115310"/>
            <a:ext cx="204839" cy="204839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62EEE94A-B185-641E-E7CE-0D87EE3524C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0775" y="1129369"/>
            <a:ext cx="198147" cy="178333"/>
          </a:xfrm>
          <a:prstGeom prst="rect">
            <a:avLst/>
          </a:prstGeom>
        </p:spPr>
      </p:pic>
      <p:grpSp>
        <p:nvGrpSpPr>
          <p:cNvPr id="63" name="그룹 62">
            <a:extLst>
              <a:ext uri="{FF2B5EF4-FFF2-40B4-BE49-F238E27FC236}">
                <a16:creationId xmlns:a16="http://schemas.microsoft.com/office/drawing/2014/main" id="{244E67C9-665E-3457-C834-612273F13CCC}"/>
              </a:ext>
            </a:extLst>
          </p:cNvPr>
          <p:cNvGrpSpPr/>
          <p:nvPr userDrawn="1"/>
        </p:nvGrpSpPr>
        <p:grpSpPr>
          <a:xfrm>
            <a:off x="8828267" y="742031"/>
            <a:ext cx="900668" cy="187885"/>
            <a:chOff x="7668794" y="2408517"/>
            <a:chExt cx="900668" cy="187885"/>
          </a:xfrm>
        </p:grpSpPr>
        <p:pic>
          <p:nvPicPr>
            <p:cNvPr id="60" name="그래픽 59" descr="사용자 윤곽선">
              <a:extLst>
                <a:ext uri="{FF2B5EF4-FFF2-40B4-BE49-F238E27FC236}">
                  <a16:creationId xmlns:a16="http://schemas.microsoft.com/office/drawing/2014/main" id="{8FD07B81-6735-0259-F88F-55575D1FD9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668794" y="2408517"/>
              <a:ext cx="187885" cy="187885"/>
            </a:xfrm>
            <a:prstGeom prst="rect">
              <a:avLst/>
            </a:prstGeom>
          </p:spPr>
        </p:pic>
        <p:pic>
          <p:nvPicPr>
            <p:cNvPr id="62" name="그래픽 61" descr="재생 단색으로 채워진">
              <a:extLst>
                <a:ext uri="{FF2B5EF4-FFF2-40B4-BE49-F238E27FC236}">
                  <a16:creationId xmlns:a16="http://schemas.microsoft.com/office/drawing/2014/main" id="{0E7EB186-DFE8-301A-3598-E0B89B8E53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5400000">
              <a:off x="8451376" y="2473885"/>
              <a:ext cx="118086" cy="118086"/>
            </a:xfrm>
            <a:prstGeom prst="rect">
              <a:avLst/>
            </a:prstGeom>
          </p:spPr>
        </p:pic>
      </p:grpSp>
      <p:pic>
        <p:nvPicPr>
          <p:cNvPr id="4" name="그래픽 3" descr="오른쪽 화살표 단색으로 채워진">
            <a:extLst>
              <a:ext uri="{FF2B5EF4-FFF2-40B4-BE49-F238E27FC236}">
                <a16:creationId xmlns:a16="http://schemas.microsoft.com/office/drawing/2014/main" id="{2E9E3377-CA00-5696-D4D4-2A01B72C5AE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10800000">
            <a:off x="68246" y="1033853"/>
            <a:ext cx="317154" cy="369366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6D489434-81B4-E54A-218B-BA6210623027}"/>
              </a:ext>
            </a:extLst>
          </p:cNvPr>
          <p:cNvSpPr/>
          <p:nvPr userDrawn="1"/>
        </p:nvSpPr>
        <p:spPr>
          <a:xfrm>
            <a:off x="8432989" y="1099804"/>
            <a:ext cx="440540" cy="2246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보류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B69D11F2-377B-96AF-CD76-E0F305E5CE7F}"/>
              </a:ext>
            </a:extLst>
          </p:cNvPr>
          <p:cNvSpPr/>
          <p:nvPr userDrawn="1"/>
        </p:nvSpPr>
        <p:spPr>
          <a:xfrm>
            <a:off x="8911784" y="1099804"/>
            <a:ext cx="440540" cy="22464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저장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EEFBD9F-225F-2402-9B73-BEE146CE42A8}"/>
              </a:ext>
            </a:extLst>
          </p:cNvPr>
          <p:cNvSpPr/>
          <p:nvPr userDrawn="1"/>
        </p:nvSpPr>
        <p:spPr>
          <a:xfrm>
            <a:off x="9390579" y="1099804"/>
            <a:ext cx="440540" cy="224644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제출</a:t>
            </a:r>
          </a:p>
        </p:txBody>
      </p:sp>
      <p:pic>
        <p:nvPicPr>
          <p:cNvPr id="3" name="그래픽 2" descr="벨소리 단색으로 채워진">
            <a:extLst>
              <a:ext uri="{FF2B5EF4-FFF2-40B4-BE49-F238E27FC236}">
                <a16:creationId xmlns:a16="http://schemas.microsoft.com/office/drawing/2014/main" id="{AF67D0E8-4571-BB83-FEE7-A3A770A0E5C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381686" y="716153"/>
            <a:ext cx="299006" cy="23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5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헤더_관리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E99B6A75-A299-A64A-9B28-27054A6ABBB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4456400"/>
              </p:ext>
            </p:extLst>
          </p:nvPr>
        </p:nvGraphicFramePr>
        <p:xfrm>
          <a:off x="0" y="-3084"/>
          <a:ext cx="12192001" cy="619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87">
                  <a:extLst>
                    <a:ext uri="{9D8B030D-6E8A-4147-A177-3AD203B41FA5}">
                      <a16:colId xmlns:a16="http://schemas.microsoft.com/office/drawing/2014/main" val="1805186108"/>
                    </a:ext>
                  </a:extLst>
                </a:gridCol>
                <a:gridCol w="2803586">
                  <a:extLst>
                    <a:ext uri="{9D8B030D-6E8A-4147-A177-3AD203B41FA5}">
                      <a16:colId xmlns:a16="http://schemas.microsoft.com/office/drawing/2014/main" val="3098948061"/>
                    </a:ext>
                  </a:extLst>
                </a:gridCol>
                <a:gridCol w="962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971">
                <a:tc rowSpan="2"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rgbClr val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i="0" err="1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시스템명</a:t>
                      </a:r>
                      <a:endParaRPr lang="en-US" sz="9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80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 </a:t>
                      </a:r>
                      <a:r>
                        <a:rPr lang="en-US" altLang="ko-KR" sz="9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2023 D.CAMP </a:t>
                      </a: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리뉴얼</a:t>
                      </a:r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화면 </a:t>
                      </a:r>
                      <a:r>
                        <a:rPr lang="en-US" altLang="ko-KR" sz="8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ID</a:t>
                      </a:r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 i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작성자</a:t>
                      </a:r>
                      <a:endParaRPr lang="en-US" sz="8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권희진</a:t>
                      </a:r>
                      <a:endParaRPr lang="en-US" sz="8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44">
                <a:tc vMerge="1">
                  <a:txBody>
                    <a:bodyPr/>
                    <a:lstStyle/>
                    <a:p>
                      <a:pPr algn="ctr"/>
                      <a:endParaRPr lang="en-US" sz="1600" b="1" i="0">
                        <a:solidFill>
                          <a:srgbClr val="000000"/>
                        </a:solidFill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i="0" err="1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화면명</a:t>
                      </a:r>
                      <a:endParaRPr lang="en-US" sz="9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80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페이지</a:t>
                      </a:r>
                      <a:endParaRPr lang="en-US" sz="800" b="1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75">
            <a:extLst>
              <a:ext uri="{FF2B5EF4-FFF2-40B4-BE49-F238E27FC236}">
                <a16:creationId xmlns:a16="http://schemas.microsoft.com/office/drawing/2014/main" id="{8D8669C6-5298-4347-B625-6A45FEF903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6510">
            <a:solidFill>
              <a:schemeClr val="bg1">
                <a:lumMod val="65000"/>
              </a:schemeClr>
            </a:solidFill>
            <a:miter lim="800000"/>
            <a:headEnd/>
            <a:tailEnd type="none" w="med" len="lg"/>
          </a:ln>
        </p:spPr>
        <p:txBody>
          <a:bodyPr wrap="none" lIns="84701" tIns="42350" rIns="84701" bIns="42350" anchor="ctr"/>
          <a:lstStyle/>
          <a:p>
            <a:pPr algn="ctr" defTabSz="847725">
              <a:spcBef>
                <a:spcPct val="50000"/>
              </a:spcBef>
              <a:defRPr/>
            </a:pPr>
            <a:endParaRPr lang="ko-KR" altLang="ko-KR" sz="700" b="0">
              <a:latin typeface="+mn-ea"/>
              <a:ea typeface="+mn-ea"/>
            </a:endParaRPr>
          </a:p>
        </p:txBody>
      </p:sp>
      <p:sp>
        <p:nvSpPr>
          <p:cNvPr id="17" name="Text Box 1029">
            <a:extLst>
              <a:ext uri="{FF2B5EF4-FFF2-40B4-BE49-F238E27FC236}">
                <a16:creationId xmlns:a16="http://schemas.microsoft.com/office/drawing/2014/main" id="{8683578B-A5CE-E241-B69F-10C6E2A35B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2444" y="396505"/>
            <a:ext cx="250066" cy="1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3452" tIns="16726" rIns="33452" bIns="16726">
            <a:spAutoFit/>
          </a:bodyPr>
          <a:lstStyle/>
          <a:p>
            <a:pPr algn="ctr" eaLnBrk="0" latinLnBrk="0" hangingPunct="0">
              <a:lnSpc>
                <a:spcPct val="101000"/>
              </a:lnSpc>
              <a:spcBef>
                <a:spcPct val="50000"/>
              </a:spcBef>
              <a:defRPr/>
            </a:pPr>
            <a:fld id="{AF9FFFDB-D35B-42C2-9832-073646B2B122}" type="slidenum">
              <a:rPr kumimoji="0" lang="en-US" altLang="ko-KR" sz="800" smtClean="0">
                <a:solidFill>
                  <a:schemeClr val="tx1"/>
                </a:solidFill>
                <a:latin typeface="+mn-lt"/>
                <a:ea typeface="나눔고딕"/>
                <a:cs typeface="나눔고딕"/>
              </a:rPr>
              <a:pPr algn="ctr" eaLnBrk="0" latinLnBrk="0" hangingPunct="0">
                <a:lnSpc>
                  <a:spcPct val="101000"/>
                </a:lnSpc>
                <a:spcBef>
                  <a:spcPct val="50000"/>
                </a:spcBef>
                <a:defRPr/>
              </a:pPr>
              <a:t>‹#›</a:t>
            </a:fld>
            <a:endParaRPr kumimoji="0" lang="en-US" altLang="ko-KR" sz="800">
              <a:solidFill>
                <a:schemeClr val="tx1"/>
              </a:solidFill>
              <a:latin typeface="+mn-lt"/>
              <a:ea typeface="나눔고딕"/>
              <a:cs typeface="나눔고딕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470F297-3CC5-0E17-6B4A-DB73A3C73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66" y="37909"/>
            <a:ext cx="1660384" cy="59233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675A3198-A365-154F-EDC8-FC44811681BC}"/>
              </a:ext>
            </a:extLst>
          </p:cNvPr>
          <p:cNvSpPr/>
          <p:nvPr userDrawn="1"/>
        </p:nvSpPr>
        <p:spPr>
          <a:xfrm>
            <a:off x="8034" y="621439"/>
            <a:ext cx="9898366" cy="387978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그림 19" descr="밤하늘이(가) 표시된 사진&#10;&#10;자동 생성된 설명">
            <a:extLst>
              <a:ext uri="{FF2B5EF4-FFF2-40B4-BE49-F238E27FC236}">
                <a16:creationId xmlns:a16="http://schemas.microsoft.com/office/drawing/2014/main" id="{632082CE-B6CF-0933-49CD-0871FFE84F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0730" y="546540"/>
            <a:ext cx="1004289" cy="572445"/>
          </a:xfrm>
          <a:prstGeom prst="rect">
            <a:avLst/>
          </a:prstGeom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A1B5F94A-73F0-3F4C-B141-FC7FD1B51D9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94782"/>
              </p:ext>
            </p:extLst>
          </p:nvPr>
        </p:nvGraphicFramePr>
        <p:xfrm>
          <a:off x="9906401" y="615931"/>
          <a:ext cx="2285600" cy="6242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89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세부 설명</a:t>
                      </a:r>
                      <a:endParaRPr lang="en-US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1227" marR="41227" marT="20557" marB="2055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177">
                <a:tc>
                  <a:txBody>
                    <a:bodyPr/>
                    <a:lstStyle/>
                    <a:p>
                      <a:endParaRPr lang="en-US" sz="800">
                        <a:latin typeface="나눔고딕"/>
                      </a:endParaRPr>
                    </a:p>
                  </a:txBody>
                  <a:tcPr marL="41227" marR="41227" marT="20557" marB="2055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3" name="그룹 62">
            <a:extLst>
              <a:ext uri="{FF2B5EF4-FFF2-40B4-BE49-F238E27FC236}">
                <a16:creationId xmlns:a16="http://schemas.microsoft.com/office/drawing/2014/main" id="{244E67C9-665E-3457-C834-612273F13CCC}"/>
              </a:ext>
            </a:extLst>
          </p:cNvPr>
          <p:cNvGrpSpPr/>
          <p:nvPr userDrawn="1"/>
        </p:nvGrpSpPr>
        <p:grpSpPr>
          <a:xfrm>
            <a:off x="8828267" y="742031"/>
            <a:ext cx="900668" cy="187885"/>
            <a:chOff x="7668794" y="2408517"/>
            <a:chExt cx="900668" cy="187885"/>
          </a:xfrm>
        </p:grpSpPr>
        <p:pic>
          <p:nvPicPr>
            <p:cNvPr id="60" name="그래픽 59" descr="사용자 윤곽선">
              <a:extLst>
                <a:ext uri="{FF2B5EF4-FFF2-40B4-BE49-F238E27FC236}">
                  <a16:creationId xmlns:a16="http://schemas.microsoft.com/office/drawing/2014/main" id="{8FD07B81-6735-0259-F88F-55575D1FD9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68794" y="2408517"/>
              <a:ext cx="187885" cy="187885"/>
            </a:xfrm>
            <a:prstGeom prst="rect">
              <a:avLst/>
            </a:prstGeom>
          </p:spPr>
        </p:pic>
        <p:pic>
          <p:nvPicPr>
            <p:cNvPr id="62" name="그래픽 61" descr="재생 단색으로 채워진">
              <a:extLst>
                <a:ext uri="{FF2B5EF4-FFF2-40B4-BE49-F238E27FC236}">
                  <a16:creationId xmlns:a16="http://schemas.microsoft.com/office/drawing/2014/main" id="{0E7EB186-DFE8-301A-3598-E0B89B8E53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8451376" y="2473885"/>
              <a:ext cx="118086" cy="118086"/>
            </a:xfrm>
            <a:prstGeom prst="rect">
              <a:avLst/>
            </a:prstGeom>
          </p:spPr>
        </p:pic>
      </p:grpSp>
      <p:sp>
        <p:nvSpPr>
          <p:cNvPr id="3" name="제목 1">
            <a:extLst>
              <a:ext uri="{FF2B5EF4-FFF2-40B4-BE49-F238E27FC236}">
                <a16:creationId xmlns:a16="http://schemas.microsoft.com/office/drawing/2014/main" id="{BCEF1F3B-6134-3250-4DAB-8497F2F8A60C}"/>
              </a:ext>
            </a:extLst>
          </p:cNvPr>
          <p:cNvSpPr txBox="1">
            <a:spLocks/>
          </p:cNvSpPr>
          <p:nvPr userDrawn="1"/>
        </p:nvSpPr>
        <p:spPr>
          <a:xfrm>
            <a:off x="923559" y="719276"/>
            <a:ext cx="5744577" cy="276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관리        회원 관리         작업 현황           유효성 관리          게시판</a:t>
            </a:r>
          </a:p>
        </p:txBody>
      </p:sp>
    </p:spTree>
    <p:extLst>
      <p:ext uri="{BB962C8B-B14F-4D97-AF65-F5344CB8AC3E}">
        <p14:creationId xmlns:p14="http://schemas.microsoft.com/office/powerpoint/2010/main" val="2410071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가공화면_관리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E99B6A75-A299-A64A-9B28-27054A6ABBB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4456400"/>
              </p:ext>
            </p:extLst>
          </p:nvPr>
        </p:nvGraphicFramePr>
        <p:xfrm>
          <a:off x="0" y="-3084"/>
          <a:ext cx="12192001" cy="619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87">
                  <a:extLst>
                    <a:ext uri="{9D8B030D-6E8A-4147-A177-3AD203B41FA5}">
                      <a16:colId xmlns:a16="http://schemas.microsoft.com/office/drawing/2014/main" val="1805186108"/>
                    </a:ext>
                  </a:extLst>
                </a:gridCol>
                <a:gridCol w="2803586">
                  <a:extLst>
                    <a:ext uri="{9D8B030D-6E8A-4147-A177-3AD203B41FA5}">
                      <a16:colId xmlns:a16="http://schemas.microsoft.com/office/drawing/2014/main" val="3098948061"/>
                    </a:ext>
                  </a:extLst>
                </a:gridCol>
                <a:gridCol w="962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971">
                <a:tc rowSpan="2"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rgbClr val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i="0" err="1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시스템명</a:t>
                      </a:r>
                      <a:endParaRPr lang="en-US" sz="9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80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 </a:t>
                      </a:r>
                      <a:r>
                        <a:rPr lang="en-US" altLang="ko-KR" sz="9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2023 D.CAMP </a:t>
                      </a: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리뉴얼</a:t>
                      </a:r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화면 </a:t>
                      </a:r>
                      <a:r>
                        <a:rPr lang="en-US" altLang="ko-KR" sz="8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ID</a:t>
                      </a:r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 i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작성자</a:t>
                      </a:r>
                      <a:endParaRPr lang="en-US" sz="8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권희진</a:t>
                      </a:r>
                      <a:endParaRPr lang="en-US" sz="8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44">
                <a:tc vMerge="1">
                  <a:txBody>
                    <a:bodyPr/>
                    <a:lstStyle/>
                    <a:p>
                      <a:pPr algn="ctr"/>
                      <a:endParaRPr lang="en-US" sz="1600" b="1" i="0">
                        <a:solidFill>
                          <a:srgbClr val="000000"/>
                        </a:solidFill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i="0" err="1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화면명</a:t>
                      </a:r>
                      <a:endParaRPr lang="en-US" sz="9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80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페이지</a:t>
                      </a:r>
                      <a:endParaRPr lang="en-US" sz="800" b="1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75">
            <a:extLst>
              <a:ext uri="{FF2B5EF4-FFF2-40B4-BE49-F238E27FC236}">
                <a16:creationId xmlns:a16="http://schemas.microsoft.com/office/drawing/2014/main" id="{8D8669C6-5298-4347-B625-6A45FEF903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6510">
            <a:solidFill>
              <a:schemeClr val="bg1">
                <a:lumMod val="65000"/>
              </a:schemeClr>
            </a:solidFill>
            <a:miter lim="800000"/>
            <a:headEnd/>
            <a:tailEnd type="none" w="med" len="lg"/>
          </a:ln>
        </p:spPr>
        <p:txBody>
          <a:bodyPr wrap="none" lIns="84701" tIns="42350" rIns="84701" bIns="42350" anchor="ctr"/>
          <a:lstStyle/>
          <a:p>
            <a:pPr algn="ctr" defTabSz="847725">
              <a:spcBef>
                <a:spcPct val="50000"/>
              </a:spcBef>
              <a:defRPr/>
            </a:pPr>
            <a:endParaRPr lang="ko-KR" altLang="ko-KR" sz="700" b="0">
              <a:latin typeface="+mn-ea"/>
              <a:ea typeface="+mn-ea"/>
            </a:endParaRPr>
          </a:p>
        </p:txBody>
      </p:sp>
      <p:sp>
        <p:nvSpPr>
          <p:cNvPr id="17" name="Text Box 1029">
            <a:extLst>
              <a:ext uri="{FF2B5EF4-FFF2-40B4-BE49-F238E27FC236}">
                <a16:creationId xmlns:a16="http://schemas.microsoft.com/office/drawing/2014/main" id="{8683578B-A5CE-E241-B69F-10C6E2A35B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2444" y="396505"/>
            <a:ext cx="250066" cy="1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3452" tIns="16726" rIns="33452" bIns="16726">
            <a:spAutoFit/>
          </a:bodyPr>
          <a:lstStyle/>
          <a:p>
            <a:pPr algn="ctr" eaLnBrk="0" latinLnBrk="0" hangingPunct="0">
              <a:lnSpc>
                <a:spcPct val="101000"/>
              </a:lnSpc>
              <a:spcBef>
                <a:spcPct val="50000"/>
              </a:spcBef>
              <a:defRPr/>
            </a:pPr>
            <a:fld id="{AF9FFFDB-D35B-42C2-9832-073646B2B122}" type="slidenum">
              <a:rPr kumimoji="0" lang="en-US" altLang="ko-KR" sz="800" smtClean="0">
                <a:solidFill>
                  <a:schemeClr val="tx1"/>
                </a:solidFill>
                <a:latin typeface="+mn-lt"/>
                <a:ea typeface="나눔고딕"/>
                <a:cs typeface="나눔고딕"/>
              </a:rPr>
              <a:pPr algn="ctr" eaLnBrk="0" latinLnBrk="0" hangingPunct="0">
                <a:lnSpc>
                  <a:spcPct val="101000"/>
                </a:lnSpc>
                <a:spcBef>
                  <a:spcPct val="50000"/>
                </a:spcBef>
                <a:defRPr/>
              </a:pPr>
              <a:t>‹#›</a:t>
            </a:fld>
            <a:endParaRPr kumimoji="0" lang="en-US" altLang="ko-KR" sz="800">
              <a:solidFill>
                <a:schemeClr val="tx1"/>
              </a:solidFill>
              <a:latin typeface="+mn-lt"/>
              <a:ea typeface="나눔고딕"/>
              <a:cs typeface="나눔고딕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470F297-3CC5-0E17-6B4A-DB73A3C73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66" y="37909"/>
            <a:ext cx="1660384" cy="59233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675A3198-A365-154F-EDC8-FC44811681BC}"/>
              </a:ext>
            </a:extLst>
          </p:cNvPr>
          <p:cNvSpPr/>
          <p:nvPr userDrawn="1"/>
        </p:nvSpPr>
        <p:spPr>
          <a:xfrm>
            <a:off x="8034" y="621439"/>
            <a:ext cx="9898366" cy="387978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그림 19" descr="밤하늘이(가) 표시된 사진&#10;&#10;자동 생성된 설명">
            <a:extLst>
              <a:ext uri="{FF2B5EF4-FFF2-40B4-BE49-F238E27FC236}">
                <a16:creationId xmlns:a16="http://schemas.microsoft.com/office/drawing/2014/main" id="{632082CE-B6CF-0933-49CD-0871FFE84F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0730" y="546540"/>
            <a:ext cx="1004289" cy="572445"/>
          </a:xfrm>
          <a:prstGeom prst="rect">
            <a:avLst/>
          </a:prstGeom>
        </p:spPr>
      </p:pic>
      <p:sp>
        <p:nvSpPr>
          <p:cNvPr id="23" name="제목 1">
            <a:extLst>
              <a:ext uri="{FF2B5EF4-FFF2-40B4-BE49-F238E27FC236}">
                <a16:creationId xmlns:a16="http://schemas.microsoft.com/office/drawing/2014/main" id="{23EB436A-0EA8-AD42-7ABA-BED3AC773A8C}"/>
              </a:ext>
            </a:extLst>
          </p:cNvPr>
          <p:cNvSpPr txBox="1">
            <a:spLocks/>
          </p:cNvSpPr>
          <p:nvPr userDrawn="1"/>
        </p:nvSpPr>
        <p:spPr>
          <a:xfrm>
            <a:off x="923559" y="719276"/>
            <a:ext cx="5744577" cy="276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관리        회원 관리         작업 현황           유효성 관리          게시판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83FD49E6-C276-BCE1-D819-E75AA6BF990D}"/>
              </a:ext>
            </a:extLst>
          </p:cNvPr>
          <p:cNvSpPr/>
          <p:nvPr userDrawn="1"/>
        </p:nvSpPr>
        <p:spPr>
          <a:xfrm>
            <a:off x="5032" y="1005430"/>
            <a:ext cx="9898366" cy="387978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82D04D7F-6536-9B13-B34C-4FD99025B0FD}"/>
              </a:ext>
            </a:extLst>
          </p:cNvPr>
          <p:cNvSpPr/>
          <p:nvPr userDrawn="1"/>
        </p:nvSpPr>
        <p:spPr>
          <a:xfrm>
            <a:off x="8035" y="1393408"/>
            <a:ext cx="440540" cy="545579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A1B5F94A-73F0-3F4C-B141-FC7FD1B51D9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94782"/>
              </p:ext>
            </p:extLst>
          </p:nvPr>
        </p:nvGraphicFramePr>
        <p:xfrm>
          <a:off x="9906401" y="615931"/>
          <a:ext cx="2285600" cy="6242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89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세부 설명</a:t>
                      </a:r>
                      <a:endParaRPr lang="en-US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1227" marR="41227" marT="20557" marB="2055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177">
                <a:tc>
                  <a:txBody>
                    <a:bodyPr/>
                    <a:lstStyle/>
                    <a:p>
                      <a:endParaRPr lang="en-US" sz="800">
                        <a:latin typeface="나눔고딕"/>
                      </a:endParaRPr>
                    </a:p>
                  </a:txBody>
                  <a:tcPr marL="41227" marR="41227" marT="20557" marB="2055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직사각형 25">
            <a:extLst>
              <a:ext uri="{FF2B5EF4-FFF2-40B4-BE49-F238E27FC236}">
                <a16:creationId xmlns:a16="http://schemas.microsoft.com/office/drawing/2014/main" id="{C09620EF-CD33-29B3-05F1-0D9ABC54D857}"/>
              </a:ext>
            </a:extLst>
          </p:cNvPr>
          <p:cNvSpPr/>
          <p:nvPr userDrawn="1"/>
        </p:nvSpPr>
        <p:spPr>
          <a:xfrm>
            <a:off x="-3594" y="1015241"/>
            <a:ext cx="624696" cy="369366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4" name="그래픽 33" descr="햄버거 메뉴 아이콘 단색으로 채워진">
            <a:extLst>
              <a:ext uri="{FF2B5EF4-FFF2-40B4-BE49-F238E27FC236}">
                <a16:creationId xmlns:a16="http://schemas.microsoft.com/office/drawing/2014/main" id="{B4C60C67-DBBE-2FE4-6A19-3DA0F21986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250" y="1058725"/>
            <a:ext cx="232876" cy="232876"/>
          </a:xfrm>
          <a:prstGeom prst="rect">
            <a:avLst/>
          </a:prstGeom>
        </p:spPr>
      </p:pic>
      <p:sp>
        <p:nvSpPr>
          <p:cNvPr id="35" name="제목 1">
            <a:extLst>
              <a:ext uri="{FF2B5EF4-FFF2-40B4-BE49-F238E27FC236}">
                <a16:creationId xmlns:a16="http://schemas.microsoft.com/office/drawing/2014/main" id="{3E2E330D-E77E-08F7-6963-D5B94BD89338}"/>
              </a:ext>
            </a:extLst>
          </p:cNvPr>
          <p:cNvSpPr txBox="1">
            <a:spLocks/>
          </p:cNvSpPr>
          <p:nvPr userDrawn="1"/>
        </p:nvSpPr>
        <p:spPr>
          <a:xfrm rot="10800000" flipH="1" flipV="1">
            <a:off x="100083" y="1013499"/>
            <a:ext cx="748746" cy="621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>
                <a:solidFill>
                  <a:schemeClr val="bg1"/>
                </a:solidFill>
              </a:rPr>
              <a:t> 메뉴</a:t>
            </a:r>
          </a:p>
        </p:txBody>
      </p:sp>
      <p:pic>
        <p:nvPicPr>
          <p:cNvPr id="37" name="그래픽 36" descr="디스크 단색으로 채워진">
            <a:extLst>
              <a:ext uri="{FF2B5EF4-FFF2-40B4-BE49-F238E27FC236}">
                <a16:creationId xmlns:a16="http://schemas.microsoft.com/office/drawing/2014/main" id="{60D5D0FA-86F0-6BB0-1D69-A29D8E10507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5445" y="1049355"/>
            <a:ext cx="270095" cy="270095"/>
          </a:xfrm>
          <a:prstGeom prst="rect">
            <a:avLst/>
          </a:prstGeom>
        </p:spPr>
      </p:pic>
      <p:sp>
        <p:nvSpPr>
          <p:cNvPr id="38" name="제목 1">
            <a:extLst>
              <a:ext uri="{FF2B5EF4-FFF2-40B4-BE49-F238E27FC236}">
                <a16:creationId xmlns:a16="http://schemas.microsoft.com/office/drawing/2014/main" id="{E0DC666E-B08D-21A5-7E1D-CD8FDDE2D7FB}"/>
              </a:ext>
            </a:extLst>
          </p:cNvPr>
          <p:cNvSpPr txBox="1">
            <a:spLocks/>
          </p:cNvSpPr>
          <p:nvPr userDrawn="1"/>
        </p:nvSpPr>
        <p:spPr>
          <a:xfrm rot="10800000" flipH="1" flipV="1">
            <a:off x="729341" y="1043350"/>
            <a:ext cx="748746" cy="621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>
                <a:solidFill>
                  <a:schemeClr val="tx1"/>
                </a:solidFill>
              </a:rPr>
              <a:t>저장</a:t>
            </a:r>
          </a:p>
        </p:txBody>
      </p:sp>
      <p:pic>
        <p:nvPicPr>
          <p:cNvPr id="44" name="그래픽 43" descr="왼쪽으로 도는 줄 화살표 단색으로 채워진">
            <a:extLst>
              <a:ext uri="{FF2B5EF4-FFF2-40B4-BE49-F238E27FC236}">
                <a16:creationId xmlns:a16="http://schemas.microsoft.com/office/drawing/2014/main" id="{318BA815-3252-AFEB-51F5-5B41EFF6BA8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4324" y="1086762"/>
            <a:ext cx="215436" cy="215436"/>
          </a:xfrm>
          <a:prstGeom prst="rect">
            <a:avLst/>
          </a:prstGeom>
        </p:spPr>
      </p:pic>
      <p:pic>
        <p:nvPicPr>
          <p:cNvPr id="46" name="그래픽 45" descr="오른쪽으로 굽은 줄 화살표 단색으로 채워진">
            <a:extLst>
              <a:ext uri="{FF2B5EF4-FFF2-40B4-BE49-F238E27FC236}">
                <a16:creationId xmlns:a16="http://schemas.microsoft.com/office/drawing/2014/main" id="{ED65E4A3-9324-F98F-AEAC-0825E1D064E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31034" y="1090002"/>
            <a:ext cx="215436" cy="215436"/>
          </a:xfrm>
          <a:prstGeom prst="rect">
            <a:avLst/>
          </a:prstGeom>
        </p:spPr>
      </p:pic>
      <p:sp>
        <p:nvSpPr>
          <p:cNvPr id="47" name="제목 1">
            <a:extLst>
              <a:ext uri="{FF2B5EF4-FFF2-40B4-BE49-F238E27FC236}">
                <a16:creationId xmlns:a16="http://schemas.microsoft.com/office/drawing/2014/main" id="{1383B224-9635-C4C8-117C-0C51F68DC255}"/>
              </a:ext>
            </a:extLst>
          </p:cNvPr>
          <p:cNvSpPr txBox="1">
            <a:spLocks/>
          </p:cNvSpPr>
          <p:nvPr userDrawn="1"/>
        </p:nvSpPr>
        <p:spPr>
          <a:xfrm rot="10800000" flipH="1" flipV="1">
            <a:off x="1100246" y="1039268"/>
            <a:ext cx="748746" cy="621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>
                <a:solidFill>
                  <a:schemeClr val="tx1"/>
                </a:solidFill>
              </a:rPr>
              <a:t> 뒤로</a:t>
            </a:r>
          </a:p>
        </p:txBody>
      </p:sp>
      <p:sp>
        <p:nvSpPr>
          <p:cNvPr id="48" name="제목 1">
            <a:extLst>
              <a:ext uri="{FF2B5EF4-FFF2-40B4-BE49-F238E27FC236}">
                <a16:creationId xmlns:a16="http://schemas.microsoft.com/office/drawing/2014/main" id="{022B16F3-532A-40E0-2747-AD7FB7352E60}"/>
              </a:ext>
            </a:extLst>
          </p:cNvPr>
          <p:cNvSpPr txBox="1">
            <a:spLocks/>
          </p:cNvSpPr>
          <p:nvPr userDrawn="1"/>
        </p:nvSpPr>
        <p:spPr>
          <a:xfrm rot="10800000" flipH="1" flipV="1">
            <a:off x="1515540" y="1043350"/>
            <a:ext cx="748746" cy="621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>
                <a:solidFill>
                  <a:schemeClr val="tx1"/>
                </a:solidFill>
              </a:rPr>
              <a:t>앞으로</a:t>
            </a:r>
          </a:p>
        </p:txBody>
      </p:sp>
      <p:pic>
        <p:nvPicPr>
          <p:cNvPr id="50" name="그래픽 49" descr="정보 윤곽선">
            <a:extLst>
              <a:ext uri="{FF2B5EF4-FFF2-40B4-BE49-F238E27FC236}">
                <a16:creationId xmlns:a16="http://schemas.microsoft.com/office/drawing/2014/main" id="{61CB8E0E-87E8-62CD-3041-2D8A0E3CFAB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563439" y="1081982"/>
            <a:ext cx="204839" cy="204839"/>
          </a:xfrm>
          <a:prstGeom prst="rect">
            <a:avLst/>
          </a:prstGeom>
        </p:spPr>
      </p:pic>
      <p:sp>
        <p:nvSpPr>
          <p:cNvPr id="51" name="제목 1">
            <a:extLst>
              <a:ext uri="{FF2B5EF4-FFF2-40B4-BE49-F238E27FC236}">
                <a16:creationId xmlns:a16="http://schemas.microsoft.com/office/drawing/2014/main" id="{A64C4B4C-2A14-2A5E-2300-B14CA5EF285E}"/>
              </a:ext>
            </a:extLst>
          </p:cNvPr>
          <p:cNvSpPr txBox="1">
            <a:spLocks/>
          </p:cNvSpPr>
          <p:nvPr userDrawn="1"/>
        </p:nvSpPr>
        <p:spPr>
          <a:xfrm rot="10800000" flipH="1" flipV="1">
            <a:off x="9447667" y="1041086"/>
            <a:ext cx="748746" cy="621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>
                <a:solidFill>
                  <a:schemeClr val="tx1"/>
                </a:solidFill>
              </a:rPr>
              <a:t>도움말</a:t>
            </a: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62EEE94A-B185-641E-E7CE-0D87EE3524C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133088" y="1095553"/>
            <a:ext cx="198147" cy="178333"/>
          </a:xfrm>
          <a:prstGeom prst="rect">
            <a:avLst/>
          </a:prstGeom>
        </p:spPr>
      </p:pic>
      <p:sp>
        <p:nvSpPr>
          <p:cNvPr id="56" name="제목 1">
            <a:extLst>
              <a:ext uri="{FF2B5EF4-FFF2-40B4-BE49-F238E27FC236}">
                <a16:creationId xmlns:a16="http://schemas.microsoft.com/office/drawing/2014/main" id="{D45DEEB6-BED8-C9F2-C38D-5E869E962F6B}"/>
              </a:ext>
            </a:extLst>
          </p:cNvPr>
          <p:cNvSpPr txBox="1">
            <a:spLocks/>
          </p:cNvSpPr>
          <p:nvPr userDrawn="1"/>
        </p:nvSpPr>
        <p:spPr>
          <a:xfrm rot="10800000" flipH="1" flipV="1">
            <a:off x="8963716" y="1039269"/>
            <a:ext cx="748746" cy="621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>
                <a:solidFill>
                  <a:schemeClr val="tx1"/>
                </a:solidFill>
              </a:rPr>
              <a:t>전체화면</a:t>
            </a: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244E67C9-665E-3457-C834-612273F13CCC}"/>
              </a:ext>
            </a:extLst>
          </p:cNvPr>
          <p:cNvGrpSpPr/>
          <p:nvPr userDrawn="1"/>
        </p:nvGrpSpPr>
        <p:grpSpPr>
          <a:xfrm>
            <a:off x="8828267" y="742031"/>
            <a:ext cx="900668" cy="187885"/>
            <a:chOff x="7668794" y="2408517"/>
            <a:chExt cx="900668" cy="187885"/>
          </a:xfrm>
        </p:grpSpPr>
        <p:pic>
          <p:nvPicPr>
            <p:cNvPr id="60" name="그래픽 59" descr="사용자 윤곽선">
              <a:extLst>
                <a:ext uri="{FF2B5EF4-FFF2-40B4-BE49-F238E27FC236}">
                  <a16:creationId xmlns:a16="http://schemas.microsoft.com/office/drawing/2014/main" id="{8FD07B81-6735-0259-F88F-55575D1FD9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668794" y="2408517"/>
              <a:ext cx="187885" cy="187885"/>
            </a:xfrm>
            <a:prstGeom prst="rect">
              <a:avLst/>
            </a:prstGeom>
          </p:spPr>
        </p:pic>
        <p:pic>
          <p:nvPicPr>
            <p:cNvPr id="62" name="그래픽 61" descr="재생 단색으로 채워진">
              <a:extLst>
                <a:ext uri="{FF2B5EF4-FFF2-40B4-BE49-F238E27FC236}">
                  <a16:creationId xmlns:a16="http://schemas.microsoft.com/office/drawing/2014/main" id="{0E7EB186-DFE8-301A-3598-E0B89B8E53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5400000">
              <a:off x="8451376" y="2473885"/>
              <a:ext cx="118086" cy="118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1015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5">
            <a:extLst>
              <a:ext uri="{FF2B5EF4-FFF2-40B4-BE49-F238E27FC236}">
                <a16:creationId xmlns:a16="http://schemas.microsoft.com/office/drawing/2014/main" id="{D25300F8-6CBB-C845-B1A4-FCE6B5E6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5505" y="6536809"/>
            <a:ext cx="2743200" cy="184666"/>
          </a:xfrm>
          <a:prstGeom prst="rect">
            <a:avLst/>
          </a:prstGeom>
        </p:spPr>
        <p:txBody>
          <a:bodyPr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15728EE-E6A6-CE47-AFC7-A3E84E205C68}" type="slidenum">
              <a:rPr kumimoji="1" lang="ko-KR" altLang="en-US" smtClean="0"/>
              <a:pPr/>
              <a:t>‹#›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73569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00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C305D57B-D3F7-406E-84A4-3195906D9A82}"/>
              </a:ext>
            </a:extLst>
          </p:cNvPr>
          <p:cNvSpPr/>
          <p:nvPr userDrawn="1"/>
        </p:nvSpPr>
        <p:spPr>
          <a:xfrm>
            <a:off x="0" y="675489"/>
            <a:ext cx="12192000" cy="57916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38" tIns="42569" rIns="85138" bIns="42569" rtlCol="0" anchor="ctr"/>
          <a:lstStyle/>
          <a:p>
            <a:pPr algn="ctr"/>
            <a:endParaRPr lang="ko-KR" altLang="en-US" sz="1100">
              <a:latin typeface="나눔고딕"/>
              <a:ea typeface="나눔고딕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3CA7028-1C59-B111-C31B-8311A74AC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197" y="83159"/>
            <a:ext cx="1660384" cy="5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90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관리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C305D57B-D3F7-406E-84A4-3195906D9A82}"/>
              </a:ext>
            </a:extLst>
          </p:cNvPr>
          <p:cNvSpPr/>
          <p:nvPr userDrawn="1"/>
        </p:nvSpPr>
        <p:spPr>
          <a:xfrm>
            <a:off x="0" y="675489"/>
            <a:ext cx="12192000" cy="5791687"/>
          </a:xfrm>
          <a:prstGeom prst="rect">
            <a:avLst/>
          </a:prstGeom>
          <a:solidFill>
            <a:srgbClr val="E4D2F2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38" tIns="42569" rIns="85138" bIns="42569" rtlCol="0" anchor="ctr"/>
          <a:lstStyle/>
          <a:p>
            <a:pPr algn="ctr"/>
            <a:endParaRPr lang="ko-KR" altLang="en-US" sz="1100">
              <a:latin typeface="나눔고딕"/>
              <a:ea typeface="나눔고딕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3CA7028-1C59-B111-C31B-8311A74ACF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197" y="83159"/>
            <a:ext cx="1660384" cy="5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7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33635F28-AE33-4541-BCEE-8BDB7A771283}"/>
              </a:ext>
            </a:extLst>
          </p:cNvPr>
          <p:cNvSpPr/>
          <p:nvPr userDrawn="1"/>
        </p:nvSpPr>
        <p:spPr>
          <a:xfrm>
            <a:off x="0" y="675489"/>
            <a:ext cx="12192000" cy="5791687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138" tIns="42569" rIns="85138" bIns="42569" rtlCol="0" anchor="ctr"/>
          <a:lstStyle/>
          <a:p>
            <a:pPr algn="ctr"/>
            <a:endParaRPr lang="ko-KR" altLang="en-US" sz="1100">
              <a:latin typeface="나눔고딕"/>
              <a:ea typeface="나눔고딕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EB6B6F6-0291-E625-8F79-FFC176E9E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83197" y="83159"/>
            <a:ext cx="1660384" cy="5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0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기본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E99B6A75-A299-A64A-9B28-27054A6ABBB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4456400"/>
              </p:ext>
            </p:extLst>
          </p:nvPr>
        </p:nvGraphicFramePr>
        <p:xfrm>
          <a:off x="0" y="-3084"/>
          <a:ext cx="12192001" cy="619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87">
                  <a:extLst>
                    <a:ext uri="{9D8B030D-6E8A-4147-A177-3AD203B41FA5}">
                      <a16:colId xmlns:a16="http://schemas.microsoft.com/office/drawing/2014/main" val="1805186108"/>
                    </a:ext>
                  </a:extLst>
                </a:gridCol>
                <a:gridCol w="2803586">
                  <a:extLst>
                    <a:ext uri="{9D8B030D-6E8A-4147-A177-3AD203B41FA5}">
                      <a16:colId xmlns:a16="http://schemas.microsoft.com/office/drawing/2014/main" val="3098948061"/>
                    </a:ext>
                  </a:extLst>
                </a:gridCol>
                <a:gridCol w="962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971">
                <a:tc rowSpan="2"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rgbClr val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i="0" err="1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시스템명</a:t>
                      </a:r>
                      <a:endParaRPr lang="en-US" sz="9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80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 </a:t>
                      </a:r>
                      <a:r>
                        <a:rPr lang="en-US" altLang="ko-KR" sz="9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2023 D.CAMP </a:t>
                      </a: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리뉴얼</a:t>
                      </a:r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화면 </a:t>
                      </a:r>
                      <a:r>
                        <a:rPr lang="en-US" altLang="ko-KR" sz="8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ID</a:t>
                      </a:r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 i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작성자</a:t>
                      </a:r>
                      <a:endParaRPr lang="en-US" sz="8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권희진</a:t>
                      </a:r>
                      <a:endParaRPr lang="en-US" sz="8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44">
                <a:tc vMerge="1">
                  <a:txBody>
                    <a:bodyPr/>
                    <a:lstStyle/>
                    <a:p>
                      <a:pPr algn="ctr"/>
                      <a:endParaRPr lang="en-US" sz="1600" b="1" i="0">
                        <a:solidFill>
                          <a:srgbClr val="000000"/>
                        </a:solidFill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i="0" err="1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화면명</a:t>
                      </a:r>
                      <a:endParaRPr lang="en-US" sz="9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80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페이지</a:t>
                      </a:r>
                      <a:endParaRPr lang="en-US" sz="800" b="1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75">
            <a:extLst>
              <a:ext uri="{FF2B5EF4-FFF2-40B4-BE49-F238E27FC236}">
                <a16:creationId xmlns:a16="http://schemas.microsoft.com/office/drawing/2014/main" id="{8D8669C6-5298-4347-B625-6A45FEF903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6510">
            <a:solidFill>
              <a:schemeClr val="bg1">
                <a:lumMod val="65000"/>
              </a:schemeClr>
            </a:solidFill>
            <a:miter lim="800000"/>
            <a:headEnd/>
            <a:tailEnd type="none" w="med" len="lg"/>
          </a:ln>
        </p:spPr>
        <p:txBody>
          <a:bodyPr wrap="none" lIns="84701" tIns="42350" rIns="84701" bIns="42350" anchor="ctr"/>
          <a:lstStyle/>
          <a:p>
            <a:pPr algn="ctr" defTabSz="847725">
              <a:spcBef>
                <a:spcPct val="50000"/>
              </a:spcBef>
              <a:defRPr/>
            </a:pPr>
            <a:endParaRPr lang="ko-KR" altLang="ko-KR" sz="700" b="0">
              <a:latin typeface="+mn-ea"/>
              <a:ea typeface="+mn-ea"/>
            </a:endParaRPr>
          </a:p>
        </p:txBody>
      </p:sp>
      <p:sp>
        <p:nvSpPr>
          <p:cNvPr id="17" name="Text Box 1029">
            <a:extLst>
              <a:ext uri="{FF2B5EF4-FFF2-40B4-BE49-F238E27FC236}">
                <a16:creationId xmlns:a16="http://schemas.microsoft.com/office/drawing/2014/main" id="{8683578B-A5CE-E241-B69F-10C6E2A35B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2444" y="396505"/>
            <a:ext cx="250066" cy="1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3452" tIns="16726" rIns="33452" bIns="16726">
            <a:spAutoFit/>
          </a:bodyPr>
          <a:lstStyle/>
          <a:p>
            <a:pPr algn="ctr" eaLnBrk="0" latinLnBrk="0" hangingPunct="0">
              <a:lnSpc>
                <a:spcPct val="101000"/>
              </a:lnSpc>
              <a:spcBef>
                <a:spcPct val="50000"/>
              </a:spcBef>
              <a:defRPr/>
            </a:pPr>
            <a:fld id="{AF9FFFDB-D35B-42C2-9832-073646B2B122}" type="slidenum">
              <a:rPr kumimoji="0" lang="en-US" altLang="ko-KR" sz="800" smtClean="0">
                <a:solidFill>
                  <a:schemeClr val="tx1"/>
                </a:solidFill>
                <a:latin typeface="+mn-lt"/>
                <a:ea typeface="나눔고딕"/>
                <a:cs typeface="나눔고딕"/>
              </a:rPr>
              <a:pPr algn="ctr" eaLnBrk="0" latinLnBrk="0" hangingPunct="0">
                <a:lnSpc>
                  <a:spcPct val="101000"/>
                </a:lnSpc>
                <a:spcBef>
                  <a:spcPct val="50000"/>
                </a:spcBef>
                <a:defRPr/>
              </a:pPr>
              <a:t>‹#›</a:t>
            </a:fld>
            <a:endParaRPr kumimoji="0" lang="en-US" altLang="ko-KR" sz="800">
              <a:solidFill>
                <a:schemeClr val="tx1"/>
              </a:solidFill>
              <a:latin typeface="+mn-lt"/>
              <a:ea typeface="나눔고딕"/>
              <a:cs typeface="나눔고딕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470F297-3CC5-0E17-6B4A-DB73A3C73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66" y="37909"/>
            <a:ext cx="1660384" cy="592330"/>
          </a:xfrm>
          <a:prstGeom prst="rect">
            <a:avLst/>
          </a:prstGeom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A1B5F94A-73F0-3F4C-B141-FC7FD1B51D9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94782"/>
              </p:ext>
            </p:extLst>
          </p:nvPr>
        </p:nvGraphicFramePr>
        <p:xfrm>
          <a:off x="9906401" y="615931"/>
          <a:ext cx="2285600" cy="6242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89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세부 설명</a:t>
                      </a:r>
                      <a:endParaRPr lang="en-US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1227" marR="41227" marT="20557" marB="2055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177">
                <a:tc>
                  <a:txBody>
                    <a:bodyPr/>
                    <a:lstStyle/>
                    <a:p>
                      <a:endParaRPr lang="en-US" sz="800">
                        <a:latin typeface="나눔고딕"/>
                      </a:endParaRPr>
                    </a:p>
                  </a:txBody>
                  <a:tcPr marL="41227" marR="41227" marT="20557" marB="2055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186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헤더_작업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E99B6A75-A299-A64A-9B28-27054A6ABBB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4456400"/>
              </p:ext>
            </p:extLst>
          </p:nvPr>
        </p:nvGraphicFramePr>
        <p:xfrm>
          <a:off x="0" y="-3084"/>
          <a:ext cx="12192001" cy="619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87">
                  <a:extLst>
                    <a:ext uri="{9D8B030D-6E8A-4147-A177-3AD203B41FA5}">
                      <a16:colId xmlns:a16="http://schemas.microsoft.com/office/drawing/2014/main" val="1805186108"/>
                    </a:ext>
                  </a:extLst>
                </a:gridCol>
                <a:gridCol w="2803586">
                  <a:extLst>
                    <a:ext uri="{9D8B030D-6E8A-4147-A177-3AD203B41FA5}">
                      <a16:colId xmlns:a16="http://schemas.microsoft.com/office/drawing/2014/main" val="3098948061"/>
                    </a:ext>
                  </a:extLst>
                </a:gridCol>
                <a:gridCol w="962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971">
                <a:tc rowSpan="2"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rgbClr val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i="0" err="1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시스템명</a:t>
                      </a:r>
                      <a:endParaRPr lang="en-US" sz="9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80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 </a:t>
                      </a:r>
                      <a:r>
                        <a:rPr lang="en-US" altLang="ko-KR" sz="9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2023 D.CAMP </a:t>
                      </a: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리뉴얼</a:t>
                      </a:r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화면 </a:t>
                      </a:r>
                      <a:r>
                        <a:rPr lang="en-US" altLang="ko-KR" sz="8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ID</a:t>
                      </a:r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 i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작성자</a:t>
                      </a:r>
                      <a:endParaRPr lang="en-US" sz="8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권희진</a:t>
                      </a:r>
                      <a:endParaRPr lang="en-US" sz="8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44">
                <a:tc vMerge="1">
                  <a:txBody>
                    <a:bodyPr/>
                    <a:lstStyle/>
                    <a:p>
                      <a:pPr algn="ctr"/>
                      <a:endParaRPr lang="en-US" sz="1600" b="1" i="0">
                        <a:solidFill>
                          <a:srgbClr val="000000"/>
                        </a:solidFill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i="0" err="1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화면명</a:t>
                      </a:r>
                      <a:endParaRPr lang="en-US" sz="9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80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페이지</a:t>
                      </a:r>
                      <a:endParaRPr lang="en-US" sz="800" b="1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75">
            <a:extLst>
              <a:ext uri="{FF2B5EF4-FFF2-40B4-BE49-F238E27FC236}">
                <a16:creationId xmlns:a16="http://schemas.microsoft.com/office/drawing/2014/main" id="{8D8669C6-5298-4347-B625-6A45FEF903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6510">
            <a:solidFill>
              <a:schemeClr val="bg1">
                <a:lumMod val="65000"/>
              </a:schemeClr>
            </a:solidFill>
            <a:miter lim="800000"/>
            <a:headEnd/>
            <a:tailEnd type="none" w="med" len="lg"/>
          </a:ln>
        </p:spPr>
        <p:txBody>
          <a:bodyPr wrap="none" lIns="84701" tIns="42350" rIns="84701" bIns="42350" anchor="ctr"/>
          <a:lstStyle/>
          <a:p>
            <a:pPr algn="ctr" defTabSz="847725">
              <a:spcBef>
                <a:spcPct val="50000"/>
              </a:spcBef>
              <a:defRPr/>
            </a:pPr>
            <a:endParaRPr lang="ko-KR" altLang="ko-KR" sz="700" b="0">
              <a:latin typeface="+mn-ea"/>
              <a:ea typeface="+mn-ea"/>
            </a:endParaRPr>
          </a:p>
        </p:txBody>
      </p:sp>
      <p:sp>
        <p:nvSpPr>
          <p:cNvPr id="17" name="Text Box 1029">
            <a:extLst>
              <a:ext uri="{FF2B5EF4-FFF2-40B4-BE49-F238E27FC236}">
                <a16:creationId xmlns:a16="http://schemas.microsoft.com/office/drawing/2014/main" id="{8683578B-A5CE-E241-B69F-10C6E2A35B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2444" y="396505"/>
            <a:ext cx="250066" cy="1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3452" tIns="16726" rIns="33452" bIns="16726">
            <a:spAutoFit/>
          </a:bodyPr>
          <a:lstStyle/>
          <a:p>
            <a:pPr algn="ctr" eaLnBrk="0" latinLnBrk="0" hangingPunct="0">
              <a:lnSpc>
                <a:spcPct val="101000"/>
              </a:lnSpc>
              <a:spcBef>
                <a:spcPct val="50000"/>
              </a:spcBef>
              <a:defRPr/>
            </a:pPr>
            <a:fld id="{AF9FFFDB-D35B-42C2-9832-073646B2B122}" type="slidenum">
              <a:rPr kumimoji="0" lang="en-US" altLang="ko-KR" sz="800" smtClean="0">
                <a:solidFill>
                  <a:schemeClr val="tx1"/>
                </a:solidFill>
                <a:latin typeface="+mn-lt"/>
                <a:ea typeface="나눔고딕"/>
                <a:cs typeface="나눔고딕"/>
              </a:rPr>
              <a:pPr algn="ctr" eaLnBrk="0" latinLnBrk="0" hangingPunct="0">
                <a:lnSpc>
                  <a:spcPct val="101000"/>
                </a:lnSpc>
                <a:spcBef>
                  <a:spcPct val="50000"/>
                </a:spcBef>
                <a:defRPr/>
              </a:pPr>
              <a:t>‹#›</a:t>
            </a:fld>
            <a:endParaRPr kumimoji="0" lang="en-US" altLang="ko-KR" sz="800">
              <a:solidFill>
                <a:schemeClr val="tx1"/>
              </a:solidFill>
              <a:latin typeface="+mn-lt"/>
              <a:ea typeface="나눔고딕"/>
              <a:cs typeface="나눔고딕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470F297-3CC5-0E17-6B4A-DB73A3C73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66" y="37909"/>
            <a:ext cx="1660384" cy="59233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675A3198-A365-154F-EDC8-FC44811681BC}"/>
              </a:ext>
            </a:extLst>
          </p:cNvPr>
          <p:cNvSpPr/>
          <p:nvPr userDrawn="1"/>
        </p:nvSpPr>
        <p:spPr>
          <a:xfrm>
            <a:off x="8034" y="621439"/>
            <a:ext cx="9898366" cy="387978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그림 19" descr="밤하늘이(가) 표시된 사진&#10;&#10;자동 생성된 설명">
            <a:extLst>
              <a:ext uri="{FF2B5EF4-FFF2-40B4-BE49-F238E27FC236}">
                <a16:creationId xmlns:a16="http://schemas.microsoft.com/office/drawing/2014/main" id="{632082CE-B6CF-0933-49CD-0871FFE84F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0730" y="546540"/>
            <a:ext cx="1004289" cy="572445"/>
          </a:xfrm>
          <a:prstGeom prst="rect">
            <a:avLst/>
          </a:prstGeom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A1B5F94A-73F0-3F4C-B141-FC7FD1B51D9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94782"/>
              </p:ext>
            </p:extLst>
          </p:nvPr>
        </p:nvGraphicFramePr>
        <p:xfrm>
          <a:off x="9906401" y="615931"/>
          <a:ext cx="2285600" cy="6242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89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세부 설명</a:t>
                      </a:r>
                      <a:endParaRPr lang="en-US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1227" marR="41227" marT="20557" marB="2055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177">
                <a:tc>
                  <a:txBody>
                    <a:bodyPr/>
                    <a:lstStyle/>
                    <a:p>
                      <a:endParaRPr lang="en-US" sz="800">
                        <a:latin typeface="나눔고딕"/>
                      </a:endParaRPr>
                    </a:p>
                  </a:txBody>
                  <a:tcPr marL="41227" marR="41227" marT="20557" marB="2055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3" name="그룹 62">
            <a:extLst>
              <a:ext uri="{FF2B5EF4-FFF2-40B4-BE49-F238E27FC236}">
                <a16:creationId xmlns:a16="http://schemas.microsoft.com/office/drawing/2014/main" id="{244E67C9-665E-3457-C834-612273F13CCC}"/>
              </a:ext>
            </a:extLst>
          </p:cNvPr>
          <p:cNvGrpSpPr/>
          <p:nvPr userDrawn="1"/>
        </p:nvGrpSpPr>
        <p:grpSpPr>
          <a:xfrm>
            <a:off x="8828267" y="742031"/>
            <a:ext cx="900668" cy="187885"/>
            <a:chOff x="7668794" y="2408517"/>
            <a:chExt cx="900668" cy="187885"/>
          </a:xfrm>
        </p:grpSpPr>
        <p:pic>
          <p:nvPicPr>
            <p:cNvPr id="60" name="그래픽 59" descr="사용자 윤곽선">
              <a:extLst>
                <a:ext uri="{FF2B5EF4-FFF2-40B4-BE49-F238E27FC236}">
                  <a16:creationId xmlns:a16="http://schemas.microsoft.com/office/drawing/2014/main" id="{8FD07B81-6735-0259-F88F-55575D1FD9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68794" y="2408517"/>
              <a:ext cx="187885" cy="187885"/>
            </a:xfrm>
            <a:prstGeom prst="rect">
              <a:avLst/>
            </a:prstGeom>
          </p:spPr>
        </p:pic>
        <p:pic>
          <p:nvPicPr>
            <p:cNvPr id="62" name="그래픽 61" descr="재생 단색으로 채워진">
              <a:extLst>
                <a:ext uri="{FF2B5EF4-FFF2-40B4-BE49-F238E27FC236}">
                  <a16:creationId xmlns:a16="http://schemas.microsoft.com/office/drawing/2014/main" id="{0E7EB186-DFE8-301A-3598-E0B89B8E53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8451376" y="2473885"/>
              <a:ext cx="118086" cy="118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545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헤더_작업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E99B6A75-A299-A64A-9B28-27054A6ABBB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44456400"/>
              </p:ext>
            </p:extLst>
          </p:nvPr>
        </p:nvGraphicFramePr>
        <p:xfrm>
          <a:off x="0" y="-3084"/>
          <a:ext cx="12192001" cy="6190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1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4287">
                  <a:extLst>
                    <a:ext uri="{9D8B030D-6E8A-4147-A177-3AD203B41FA5}">
                      <a16:colId xmlns:a16="http://schemas.microsoft.com/office/drawing/2014/main" val="1805186108"/>
                    </a:ext>
                  </a:extLst>
                </a:gridCol>
                <a:gridCol w="2803586">
                  <a:extLst>
                    <a:ext uri="{9D8B030D-6E8A-4147-A177-3AD203B41FA5}">
                      <a16:colId xmlns:a16="http://schemas.microsoft.com/office/drawing/2014/main" val="3098948061"/>
                    </a:ext>
                  </a:extLst>
                </a:gridCol>
                <a:gridCol w="962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2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2971">
                <a:tc rowSpan="2">
                  <a:txBody>
                    <a:bodyPr/>
                    <a:lstStyle/>
                    <a:p>
                      <a:pPr algn="ctr"/>
                      <a:endParaRPr lang="en-US" sz="800" b="1" i="0">
                        <a:solidFill>
                          <a:srgbClr val="000000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i="0" err="1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시스템명</a:t>
                      </a:r>
                      <a:endParaRPr lang="en-US" sz="9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80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 </a:t>
                      </a:r>
                      <a:r>
                        <a:rPr lang="en-US" altLang="ko-KR" sz="9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2023 D.CAMP </a:t>
                      </a:r>
                      <a:r>
                        <a:rPr lang="ko-KR" altLang="en-US" sz="9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리뉴얼</a:t>
                      </a:r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화면 </a:t>
                      </a:r>
                      <a:r>
                        <a:rPr lang="en-US" altLang="ko-KR" sz="800" b="1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ID</a:t>
                      </a:r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ko-KR" altLang="en-US" sz="800" b="1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 i="0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작성자</a:t>
                      </a:r>
                      <a:endParaRPr lang="en-US" sz="8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권희진</a:t>
                      </a:r>
                      <a:endParaRPr lang="en-US" sz="80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44">
                <a:tc vMerge="1">
                  <a:txBody>
                    <a:bodyPr/>
                    <a:lstStyle/>
                    <a:p>
                      <a:pPr algn="ctr"/>
                      <a:endParaRPr lang="en-US" sz="1600" b="1" i="0">
                        <a:solidFill>
                          <a:srgbClr val="000000"/>
                        </a:solidFill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91439" marR="91439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i="0" err="1">
                          <a:solidFill>
                            <a:srgbClr val="000000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화면명</a:t>
                      </a:r>
                      <a:endParaRPr lang="en-US" sz="900" b="1" i="0">
                        <a:solidFill>
                          <a:srgbClr val="000000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/>
                      <a:endParaRPr lang="en-US" sz="80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페이지</a:t>
                      </a:r>
                      <a:endParaRPr lang="en-US" sz="800" b="1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41227" marR="41227" marT="20557" marB="20557" anchor="ctr">
                    <a:lnL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Rectangle 75">
            <a:extLst>
              <a:ext uri="{FF2B5EF4-FFF2-40B4-BE49-F238E27FC236}">
                <a16:creationId xmlns:a16="http://schemas.microsoft.com/office/drawing/2014/main" id="{8D8669C6-5298-4347-B625-6A45FEF903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16510">
            <a:solidFill>
              <a:schemeClr val="bg1">
                <a:lumMod val="65000"/>
              </a:schemeClr>
            </a:solidFill>
            <a:miter lim="800000"/>
            <a:headEnd/>
            <a:tailEnd type="none" w="med" len="lg"/>
          </a:ln>
        </p:spPr>
        <p:txBody>
          <a:bodyPr wrap="none" lIns="84701" tIns="42350" rIns="84701" bIns="42350" anchor="ctr"/>
          <a:lstStyle/>
          <a:p>
            <a:pPr algn="ctr" defTabSz="847725">
              <a:spcBef>
                <a:spcPct val="50000"/>
              </a:spcBef>
              <a:defRPr/>
            </a:pPr>
            <a:endParaRPr lang="ko-KR" altLang="ko-KR" sz="700" b="0">
              <a:latin typeface="+mn-ea"/>
              <a:ea typeface="+mn-ea"/>
            </a:endParaRPr>
          </a:p>
        </p:txBody>
      </p:sp>
      <p:sp>
        <p:nvSpPr>
          <p:cNvPr id="17" name="Text Box 1029">
            <a:extLst>
              <a:ext uri="{FF2B5EF4-FFF2-40B4-BE49-F238E27FC236}">
                <a16:creationId xmlns:a16="http://schemas.microsoft.com/office/drawing/2014/main" id="{8683578B-A5CE-E241-B69F-10C6E2A35BC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2444" y="396505"/>
            <a:ext cx="250066" cy="1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3452" tIns="16726" rIns="33452" bIns="16726">
            <a:spAutoFit/>
          </a:bodyPr>
          <a:lstStyle/>
          <a:p>
            <a:pPr algn="ctr" eaLnBrk="0" latinLnBrk="0" hangingPunct="0">
              <a:lnSpc>
                <a:spcPct val="101000"/>
              </a:lnSpc>
              <a:spcBef>
                <a:spcPct val="50000"/>
              </a:spcBef>
              <a:defRPr/>
            </a:pPr>
            <a:fld id="{AF9FFFDB-D35B-42C2-9832-073646B2B122}" type="slidenum">
              <a:rPr kumimoji="0" lang="en-US" altLang="ko-KR" sz="800" smtClean="0">
                <a:solidFill>
                  <a:schemeClr val="tx1"/>
                </a:solidFill>
                <a:latin typeface="+mn-lt"/>
                <a:ea typeface="나눔고딕"/>
                <a:cs typeface="나눔고딕"/>
              </a:rPr>
              <a:pPr algn="ctr" eaLnBrk="0" latinLnBrk="0" hangingPunct="0">
                <a:lnSpc>
                  <a:spcPct val="101000"/>
                </a:lnSpc>
                <a:spcBef>
                  <a:spcPct val="50000"/>
                </a:spcBef>
                <a:defRPr/>
              </a:pPr>
              <a:t>‹#›</a:t>
            </a:fld>
            <a:endParaRPr kumimoji="0" lang="en-US" altLang="ko-KR" sz="800">
              <a:solidFill>
                <a:schemeClr val="tx1"/>
              </a:solidFill>
              <a:latin typeface="+mn-lt"/>
              <a:ea typeface="나눔고딕"/>
              <a:cs typeface="나눔고딕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470F297-3CC5-0E17-6B4A-DB73A3C73D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66" y="37909"/>
            <a:ext cx="1660384" cy="59233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675A3198-A365-154F-EDC8-FC44811681BC}"/>
              </a:ext>
            </a:extLst>
          </p:cNvPr>
          <p:cNvSpPr/>
          <p:nvPr userDrawn="1"/>
        </p:nvSpPr>
        <p:spPr>
          <a:xfrm>
            <a:off x="8034" y="621439"/>
            <a:ext cx="9898366" cy="387978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그림 19" descr="밤하늘이(가) 표시된 사진&#10;&#10;자동 생성된 설명">
            <a:extLst>
              <a:ext uri="{FF2B5EF4-FFF2-40B4-BE49-F238E27FC236}">
                <a16:creationId xmlns:a16="http://schemas.microsoft.com/office/drawing/2014/main" id="{632082CE-B6CF-0933-49CD-0871FFE84F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0730" y="546540"/>
            <a:ext cx="1004289" cy="572445"/>
          </a:xfrm>
          <a:prstGeom prst="rect">
            <a:avLst/>
          </a:prstGeom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A1B5F94A-73F0-3F4C-B141-FC7FD1B51D9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3094782"/>
              </p:ext>
            </p:extLst>
          </p:nvPr>
        </p:nvGraphicFramePr>
        <p:xfrm>
          <a:off x="9906401" y="615931"/>
          <a:ext cx="2285600" cy="6242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892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세부 설명</a:t>
                      </a:r>
                      <a:endParaRPr lang="en-US" sz="8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41227" marR="41227" marT="20557" marB="20557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2177">
                <a:tc>
                  <a:txBody>
                    <a:bodyPr/>
                    <a:lstStyle/>
                    <a:p>
                      <a:endParaRPr lang="en-US" sz="800">
                        <a:latin typeface="나눔고딕"/>
                      </a:endParaRPr>
                    </a:p>
                  </a:txBody>
                  <a:tcPr marL="41227" marR="41227" marT="20557" marB="20557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3" name="그룹 62">
            <a:extLst>
              <a:ext uri="{FF2B5EF4-FFF2-40B4-BE49-F238E27FC236}">
                <a16:creationId xmlns:a16="http://schemas.microsoft.com/office/drawing/2014/main" id="{244E67C9-665E-3457-C834-612273F13CCC}"/>
              </a:ext>
            </a:extLst>
          </p:cNvPr>
          <p:cNvGrpSpPr/>
          <p:nvPr userDrawn="1"/>
        </p:nvGrpSpPr>
        <p:grpSpPr>
          <a:xfrm>
            <a:off x="8828267" y="742031"/>
            <a:ext cx="900668" cy="187885"/>
            <a:chOff x="7668794" y="2408517"/>
            <a:chExt cx="900668" cy="187885"/>
          </a:xfrm>
        </p:grpSpPr>
        <p:pic>
          <p:nvPicPr>
            <p:cNvPr id="60" name="그래픽 59" descr="사용자 윤곽선">
              <a:extLst>
                <a:ext uri="{FF2B5EF4-FFF2-40B4-BE49-F238E27FC236}">
                  <a16:creationId xmlns:a16="http://schemas.microsoft.com/office/drawing/2014/main" id="{8FD07B81-6735-0259-F88F-55575D1FD9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68794" y="2408517"/>
              <a:ext cx="187885" cy="187885"/>
            </a:xfrm>
            <a:prstGeom prst="rect">
              <a:avLst/>
            </a:prstGeom>
          </p:spPr>
        </p:pic>
        <p:pic>
          <p:nvPicPr>
            <p:cNvPr id="62" name="그래픽 61" descr="재생 단색으로 채워진">
              <a:extLst>
                <a:ext uri="{FF2B5EF4-FFF2-40B4-BE49-F238E27FC236}">
                  <a16:creationId xmlns:a16="http://schemas.microsoft.com/office/drawing/2014/main" id="{0E7EB186-DFE8-301A-3598-E0B89B8E53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5400000">
              <a:off x="8451376" y="2473885"/>
              <a:ext cx="118086" cy="118086"/>
            </a:xfrm>
            <a:prstGeom prst="rect">
              <a:avLst/>
            </a:prstGeom>
          </p:spPr>
        </p:pic>
      </p:grpSp>
      <p:pic>
        <p:nvPicPr>
          <p:cNvPr id="5" name="그래픽 4" descr="벨소리 단색으로 채워진">
            <a:extLst>
              <a:ext uri="{FF2B5EF4-FFF2-40B4-BE49-F238E27FC236}">
                <a16:creationId xmlns:a16="http://schemas.microsoft.com/office/drawing/2014/main" id="{73349D57-B98F-3368-EF12-11753EAC8A0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1686" y="716153"/>
            <a:ext cx="299006" cy="230832"/>
          </a:xfrm>
          <a:prstGeom prst="rect">
            <a:avLst/>
          </a:prstGeom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B21BD46A-31E6-A528-0AC2-E6FE3D4ADBD6}"/>
              </a:ext>
            </a:extLst>
          </p:cNvPr>
          <p:cNvSpPr/>
          <p:nvPr userDrawn="1"/>
        </p:nvSpPr>
        <p:spPr>
          <a:xfrm>
            <a:off x="8520884" y="695147"/>
            <a:ext cx="151582" cy="151582"/>
          </a:xfrm>
          <a:prstGeom prst="ellipse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2238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2B93A-1B9C-4791-ABEC-9663389C9D80}" type="datetime1">
              <a:rPr lang="ko-KR" altLang="en-US" smtClean="0"/>
              <a:t>2023-06-26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DA76-A348-414D-9DE7-7A8CBF1829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134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7" r:id="rId2"/>
    <p:sldLayoutId id="2147483686" r:id="rId3"/>
    <p:sldLayoutId id="2147483682" r:id="rId4"/>
    <p:sldLayoutId id="2147483694" r:id="rId5"/>
    <p:sldLayoutId id="2147483683" r:id="rId6"/>
    <p:sldLayoutId id="2147483689" r:id="rId7"/>
    <p:sldLayoutId id="2147483684" r:id="rId8"/>
    <p:sldLayoutId id="2147483693" r:id="rId9"/>
    <p:sldLayoutId id="2147483690" r:id="rId10"/>
    <p:sldLayoutId id="2147483691" r:id="rId11"/>
    <p:sldLayoutId id="2147483692" r:id="rId1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7.png"/><Relationship Id="rId3" Type="http://schemas.openxmlformats.org/officeDocument/2006/relationships/image" Target="../media/image27.svg"/><Relationship Id="rId7" Type="http://schemas.openxmlformats.org/officeDocument/2006/relationships/image" Target="../media/image35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11" Type="http://schemas.openxmlformats.org/officeDocument/2006/relationships/image" Target="../media/image32.png"/><Relationship Id="rId5" Type="http://schemas.openxmlformats.org/officeDocument/2006/relationships/image" Target="../media/image30.svg"/><Relationship Id="rId15" Type="http://schemas.openxmlformats.org/officeDocument/2006/relationships/image" Target="../media/image39.svg"/><Relationship Id="rId10" Type="http://schemas.openxmlformats.org/officeDocument/2006/relationships/image" Target="../media/image23.svg"/><Relationship Id="rId4" Type="http://schemas.openxmlformats.org/officeDocument/2006/relationships/image" Target="../media/image29.png"/><Relationship Id="rId9" Type="http://schemas.openxmlformats.org/officeDocument/2006/relationships/image" Target="../media/image22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7.sv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0.svg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sv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11" Type="http://schemas.openxmlformats.org/officeDocument/2006/relationships/image" Target="../media/image41.png"/><Relationship Id="rId5" Type="http://schemas.openxmlformats.org/officeDocument/2006/relationships/image" Target="../media/image30.svg"/><Relationship Id="rId10" Type="http://schemas.openxmlformats.org/officeDocument/2006/relationships/image" Target="../media/image39.svg"/><Relationship Id="rId4" Type="http://schemas.openxmlformats.org/officeDocument/2006/relationships/image" Target="../media/image29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23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2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48.svg"/><Relationship Id="rId4" Type="http://schemas.openxmlformats.org/officeDocument/2006/relationships/image" Target="../media/image23.sv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8.svg"/><Relationship Id="rId7" Type="http://schemas.openxmlformats.org/officeDocument/2006/relationships/image" Target="../media/image2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svg"/><Relationship Id="rId7" Type="http://schemas.openxmlformats.org/officeDocument/2006/relationships/image" Target="../media/image32.png"/><Relationship Id="rId12" Type="http://schemas.openxmlformats.org/officeDocument/2006/relationships/image" Target="../media/image2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11" Type="http://schemas.openxmlformats.org/officeDocument/2006/relationships/image" Target="../media/image22.png"/><Relationship Id="rId5" Type="http://schemas.openxmlformats.org/officeDocument/2006/relationships/image" Target="../media/image30.sv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44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12" Type="http://schemas.microsoft.com/office/2007/relationships/diagramDrawing" Target="../diagrams/drawing1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53.sv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23.svg"/><Relationship Id="rId7" Type="http://schemas.openxmlformats.org/officeDocument/2006/relationships/image" Target="../media/image5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sv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sv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23.svg"/><Relationship Id="rId7" Type="http://schemas.openxmlformats.org/officeDocument/2006/relationships/image" Target="../media/image5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10" Type="http://schemas.openxmlformats.org/officeDocument/2006/relationships/image" Target="../media/image62.sv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svg"/><Relationship Id="rId5" Type="http://schemas.openxmlformats.org/officeDocument/2006/relationships/image" Target="../media/image44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48.sv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svg"/><Relationship Id="rId11" Type="http://schemas.openxmlformats.org/officeDocument/2006/relationships/image" Target="../media/image60.svg"/><Relationship Id="rId5" Type="http://schemas.openxmlformats.org/officeDocument/2006/relationships/image" Target="../media/image22.png"/><Relationship Id="rId15" Type="http://schemas.openxmlformats.org/officeDocument/2006/relationships/image" Target="../media/image27.svg"/><Relationship Id="rId10" Type="http://schemas.openxmlformats.org/officeDocument/2006/relationships/image" Target="../media/image59.png"/><Relationship Id="rId4" Type="http://schemas.openxmlformats.org/officeDocument/2006/relationships/image" Target="../media/image64.png"/><Relationship Id="rId9" Type="http://schemas.openxmlformats.org/officeDocument/2006/relationships/image" Target="../media/image58.svg"/><Relationship Id="rId1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48.svg"/><Relationship Id="rId3" Type="http://schemas.openxmlformats.org/officeDocument/2006/relationships/image" Target="../media/image66.svg"/><Relationship Id="rId7" Type="http://schemas.openxmlformats.org/officeDocument/2006/relationships/image" Target="../media/image68.svg"/><Relationship Id="rId12" Type="http://schemas.openxmlformats.org/officeDocument/2006/relationships/image" Target="../media/image4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7.png"/><Relationship Id="rId11" Type="http://schemas.openxmlformats.org/officeDocument/2006/relationships/image" Target="../media/image70.svg"/><Relationship Id="rId5" Type="http://schemas.openxmlformats.org/officeDocument/2006/relationships/image" Target="../media/image23.svg"/><Relationship Id="rId10" Type="http://schemas.openxmlformats.org/officeDocument/2006/relationships/image" Target="../media/image69.png"/><Relationship Id="rId4" Type="http://schemas.openxmlformats.org/officeDocument/2006/relationships/image" Target="../media/image22.png"/><Relationship Id="rId9" Type="http://schemas.openxmlformats.org/officeDocument/2006/relationships/image" Target="../media/image6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4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7" Type="http://schemas.openxmlformats.org/officeDocument/2006/relationships/image" Target="../media/image47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6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62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svg"/><Relationship Id="rId11" Type="http://schemas.openxmlformats.org/officeDocument/2006/relationships/image" Target="../media/image23.svg"/><Relationship Id="rId5" Type="http://schemas.openxmlformats.org/officeDocument/2006/relationships/image" Target="../media/image29.png"/><Relationship Id="rId10" Type="http://schemas.openxmlformats.org/officeDocument/2006/relationships/image" Target="../media/image22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945E6C-766C-4F6A-86ED-833FFDAF846A}"/>
              </a:ext>
            </a:extLst>
          </p:cNvPr>
          <p:cNvSpPr txBox="1"/>
          <p:nvPr/>
        </p:nvSpPr>
        <p:spPr>
          <a:xfrm>
            <a:off x="1568682" y="1389083"/>
            <a:ext cx="75417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D.CAMP </a:t>
            </a:r>
            <a:r>
              <a:rPr lang="ko-KR" alt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리뉴얼 스토리보드</a:t>
            </a:r>
            <a:endParaRPr lang="en-US" altLang="ko-KR" sz="2800" b="1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0B9099C-5A8E-434F-9322-A94E1C1538E8}"/>
              </a:ext>
            </a:extLst>
          </p:cNvPr>
          <p:cNvSpPr/>
          <p:nvPr/>
        </p:nvSpPr>
        <p:spPr>
          <a:xfrm>
            <a:off x="1404736" y="1421099"/>
            <a:ext cx="71265" cy="4591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  </a:t>
            </a:r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8A21FA-2BD7-43AF-ADF0-3DE5D7173878}"/>
              </a:ext>
            </a:extLst>
          </p:cNvPr>
          <p:cNvSpPr txBox="1"/>
          <p:nvPr/>
        </p:nvSpPr>
        <p:spPr>
          <a:xfrm>
            <a:off x="1568682" y="1945555"/>
            <a:ext cx="1817934" cy="574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+mn-ea"/>
              </a:rPr>
              <a:t>Storyboard</a:t>
            </a:r>
            <a:endParaRPr lang="en-US" altLang="ko-KR" sz="240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CF1C64D-9D33-4D53-A50B-237D73DA6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808" y="6264926"/>
            <a:ext cx="1660384" cy="5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03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F917D0-6DE8-93D4-A919-7098EF430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49894" y="330200"/>
            <a:ext cx="5745163" cy="276225"/>
          </a:xfrm>
        </p:spPr>
        <p:txBody>
          <a:bodyPr>
            <a:normAutofit/>
          </a:bodyPr>
          <a:lstStyle/>
          <a:p>
            <a:r>
              <a:rPr lang="ko-KR" altLang="en-US" sz="1000"/>
              <a:t>작업자 가공 화면</a:t>
            </a:r>
          </a:p>
        </p:txBody>
      </p:sp>
      <p:sp>
        <p:nvSpPr>
          <p:cNvPr id="41" name="직사각형 40">
            <a:extLst>
              <a:ext uri="{FF2B5EF4-FFF2-40B4-BE49-F238E27FC236}">
                <a16:creationId xmlns:a16="http://schemas.microsoft.com/office/drawing/2014/main" id="{B9DBB5A8-2B0C-302B-7CEB-3CDBB8ACD14E}"/>
              </a:ext>
            </a:extLst>
          </p:cNvPr>
          <p:cNvSpPr/>
          <p:nvPr/>
        </p:nvSpPr>
        <p:spPr>
          <a:xfrm>
            <a:off x="0" y="1396062"/>
            <a:ext cx="452846" cy="407561"/>
          </a:xfrm>
          <a:prstGeom prst="rect">
            <a:avLst/>
          </a:prstGeom>
          <a:solidFill>
            <a:srgbClr val="57E7D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" name="그래픽 39" descr="커서 단색으로 채워진">
            <a:extLst>
              <a:ext uri="{FF2B5EF4-FFF2-40B4-BE49-F238E27FC236}">
                <a16:creationId xmlns:a16="http://schemas.microsoft.com/office/drawing/2014/main" id="{292905C5-480C-CFA2-A70D-757B0CCC6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8519">
            <a:off x="102943" y="1501017"/>
            <a:ext cx="227680" cy="22768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4B90EE4-01A6-A478-AD3D-021DB74AF220}"/>
              </a:ext>
            </a:extLst>
          </p:cNvPr>
          <p:cNvSpPr/>
          <p:nvPr/>
        </p:nvSpPr>
        <p:spPr>
          <a:xfrm>
            <a:off x="8569234" y="1396062"/>
            <a:ext cx="1334091" cy="5452554"/>
          </a:xfrm>
          <a:prstGeom prst="rect">
            <a:avLst/>
          </a:prstGeom>
          <a:solidFill>
            <a:srgbClr val="F2F2F2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rgbClr val="F2F2F2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742D39E-357C-CDA7-2BBF-3D7DD580D038}"/>
              </a:ext>
            </a:extLst>
          </p:cNvPr>
          <p:cNvSpPr/>
          <p:nvPr/>
        </p:nvSpPr>
        <p:spPr>
          <a:xfrm>
            <a:off x="9028864" y="1422187"/>
            <a:ext cx="441465" cy="267516"/>
          </a:xfrm>
          <a:prstGeom prst="rect">
            <a:avLst/>
          </a:prstGeom>
          <a:solidFill>
            <a:srgbClr val="E7E6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181CB85D-2BE2-7D1C-D380-B86EC189D179}"/>
              </a:ext>
            </a:extLst>
          </p:cNvPr>
          <p:cNvSpPr txBox="1">
            <a:spLocks/>
          </p:cNvSpPr>
          <p:nvPr/>
        </p:nvSpPr>
        <p:spPr>
          <a:xfrm>
            <a:off x="8632003" y="1413237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 dirty="0"/>
              <a:t>객체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5C9B9376-80A1-E884-2B06-24E65D07EFC5}"/>
              </a:ext>
            </a:extLst>
          </p:cNvPr>
          <p:cNvSpPr txBox="1">
            <a:spLocks/>
          </p:cNvSpPr>
          <p:nvPr/>
        </p:nvSpPr>
        <p:spPr>
          <a:xfrm>
            <a:off x="9096101" y="1413237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라벨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36B6B08A-EFF9-1987-7296-06ADB23570DE}"/>
              </a:ext>
            </a:extLst>
          </p:cNvPr>
          <p:cNvSpPr txBox="1">
            <a:spLocks/>
          </p:cNvSpPr>
          <p:nvPr/>
        </p:nvSpPr>
        <p:spPr>
          <a:xfrm>
            <a:off x="9403091" y="1413236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이슈사항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7DDE274-1E6C-9B60-2924-7A89D4055655}"/>
              </a:ext>
            </a:extLst>
          </p:cNvPr>
          <p:cNvSpPr/>
          <p:nvPr/>
        </p:nvSpPr>
        <p:spPr>
          <a:xfrm>
            <a:off x="8569234" y="5132750"/>
            <a:ext cx="1334091" cy="221111"/>
          </a:xfrm>
          <a:prstGeom prst="rect">
            <a:avLst/>
          </a:prstGeom>
          <a:solidFill>
            <a:srgbClr val="E7E6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0F3EAB1F-B7FC-0220-68DF-3FE18E73EE41}"/>
              </a:ext>
            </a:extLst>
          </p:cNvPr>
          <p:cNvSpPr txBox="1">
            <a:spLocks/>
          </p:cNvSpPr>
          <p:nvPr/>
        </p:nvSpPr>
        <p:spPr>
          <a:xfrm>
            <a:off x="8679321" y="5105192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 b="1"/>
              <a:t>모양</a:t>
            </a:r>
          </a:p>
        </p:txBody>
      </p:sp>
      <p:pic>
        <p:nvPicPr>
          <p:cNvPr id="23" name="그래픽 22" descr="아래쪽 캐럿 단색으로 채워진">
            <a:extLst>
              <a:ext uri="{FF2B5EF4-FFF2-40B4-BE49-F238E27FC236}">
                <a16:creationId xmlns:a16="http://schemas.microsoft.com/office/drawing/2014/main" id="{E9388FC1-2F70-DFC6-8404-236CCAB73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4158" y="5185914"/>
            <a:ext cx="132197" cy="132197"/>
          </a:xfrm>
          <a:prstGeom prst="rect">
            <a:avLst/>
          </a:prstGeom>
        </p:spPr>
      </p:pic>
      <p:sp>
        <p:nvSpPr>
          <p:cNvPr id="25" name="제목 1">
            <a:extLst>
              <a:ext uri="{FF2B5EF4-FFF2-40B4-BE49-F238E27FC236}">
                <a16:creationId xmlns:a16="http://schemas.microsoft.com/office/drawing/2014/main" id="{0E3009A1-3A28-A632-AFDA-D2E33E80C0E1}"/>
              </a:ext>
            </a:extLst>
          </p:cNvPr>
          <p:cNvSpPr txBox="1">
            <a:spLocks/>
          </p:cNvSpPr>
          <p:nvPr/>
        </p:nvSpPr>
        <p:spPr>
          <a:xfrm>
            <a:off x="8575776" y="5353861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색상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30B94BF-1049-CE58-B244-79EE0764EDFF}"/>
              </a:ext>
            </a:extLst>
          </p:cNvPr>
          <p:cNvSpPr/>
          <p:nvPr/>
        </p:nvSpPr>
        <p:spPr>
          <a:xfrm>
            <a:off x="9039496" y="5602527"/>
            <a:ext cx="414036" cy="2018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666107A-3652-B67C-AA8A-99BCC4EB2949}"/>
              </a:ext>
            </a:extLst>
          </p:cNvPr>
          <p:cNvSpPr/>
          <p:nvPr/>
        </p:nvSpPr>
        <p:spPr>
          <a:xfrm>
            <a:off x="9453532" y="5602526"/>
            <a:ext cx="414036" cy="2018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F47644D-7007-CA0B-C498-B17290136E64}"/>
              </a:ext>
            </a:extLst>
          </p:cNvPr>
          <p:cNvSpPr/>
          <p:nvPr/>
        </p:nvSpPr>
        <p:spPr>
          <a:xfrm>
            <a:off x="8625461" y="5602528"/>
            <a:ext cx="414036" cy="201865"/>
          </a:xfrm>
          <a:prstGeom prst="rect">
            <a:avLst/>
          </a:prstGeom>
          <a:solidFill>
            <a:schemeClr val="bg1"/>
          </a:solidFill>
          <a:ln w="6350">
            <a:solidFill>
              <a:srgbClr val="57E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34" name="제목 1">
            <a:extLst>
              <a:ext uri="{FF2B5EF4-FFF2-40B4-BE49-F238E27FC236}">
                <a16:creationId xmlns:a16="http://schemas.microsoft.com/office/drawing/2014/main" id="{6C8AD917-E0A7-1507-06F5-3AC6C28341A3}"/>
              </a:ext>
            </a:extLst>
          </p:cNvPr>
          <p:cNvSpPr txBox="1">
            <a:spLocks/>
          </p:cNvSpPr>
          <p:nvPr/>
        </p:nvSpPr>
        <p:spPr>
          <a:xfrm>
            <a:off x="8645801" y="5574972"/>
            <a:ext cx="400238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 b="1">
                <a:solidFill>
                  <a:srgbClr val="57E7DE"/>
                </a:solidFill>
              </a:rPr>
              <a:t>라벨</a:t>
            </a:r>
          </a:p>
        </p:txBody>
      </p:sp>
      <p:sp>
        <p:nvSpPr>
          <p:cNvPr id="35" name="제목 1">
            <a:extLst>
              <a:ext uri="{FF2B5EF4-FFF2-40B4-BE49-F238E27FC236}">
                <a16:creationId xmlns:a16="http://schemas.microsoft.com/office/drawing/2014/main" id="{78654693-8E58-E8EB-F0C0-A4C679767063}"/>
              </a:ext>
            </a:extLst>
          </p:cNvPr>
          <p:cNvSpPr txBox="1">
            <a:spLocks/>
          </p:cNvSpPr>
          <p:nvPr/>
        </p:nvSpPr>
        <p:spPr>
          <a:xfrm>
            <a:off x="9067610" y="5578514"/>
            <a:ext cx="400238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객체</a:t>
            </a:r>
          </a:p>
        </p:txBody>
      </p:sp>
      <p:sp>
        <p:nvSpPr>
          <p:cNvPr id="36" name="제목 1">
            <a:extLst>
              <a:ext uri="{FF2B5EF4-FFF2-40B4-BE49-F238E27FC236}">
                <a16:creationId xmlns:a16="http://schemas.microsoft.com/office/drawing/2014/main" id="{0167ACD0-7A44-D486-ED27-F79FE597B0DF}"/>
              </a:ext>
            </a:extLst>
          </p:cNvPr>
          <p:cNvSpPr txBox="1">
            <a:spLocks/>
          </p:cNvSpPr>
          <p:nvPr/>
        </p:nvSpPr>
        <p:spPr>
          <a:xfrm>
            <a:off x="9493940" y="5578514"/>
            <a:ext cx="400238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그룹</a:t>
            </a:r>
          </a:p>
        </p:txBody>
      </p:sp>
      <p:sp>
        <p:nvSpPr>
          <p:cNvPr id="42" name="제목 1">
            <a:extLst>
              <a:ext uri="{FF2B5EF4-FFF2-40B4-BE49-F238E27FC236}">
                <a16:creationId xmlns:a16="http://schemas.microsoft.com/office/drawing/2014/main" id="{18A0C172-602A-8678-A3EE-5F3DD266F0DD}"/>
              </a:ext>
            </a:extLst>
          </p:cNvPr>
          <p:cNvSpPr txBox="1">
            <a:spLocks/>
          </p:cNvSpPr>
          <p:nvPr/>
        </p:nvSpPr>
        <p:spPr>
          <a:xfrm>
            <a:off x="8569234" y="5832494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투명도</a:t>
            </a:r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249B037-A065-C82E-E158-3A5BE108D621}"/>
              </a:ext>
            </a:extLst>
          </p:cNvPr>
          <p:cNvCxnSpPr>
            <a:cxnSpLocks/>
          </p:cNvCxnSpPr>
          <p:nvPr/>
        </p:nvCxnSpPr>
        <p:spPr>
          <a:xfrm>
            <a:off x="8644485" y="6196145"/>
            <a:ext cx="12085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제목 1">
            <a:extLst>
              <a:ext uri="{FF2B5EF4-FFF2-40B4-BE49-F238E27FC236}">
                <a16:creationId xmlns:a16="http://schemas.microsoft.com/office/drawing/2014/main" id="{8EDC5093-971D-C0D8-B61A-4E3627652E06}"/>
              </a:ext>
            </a:extLst>
          </p:cNvPr>
          <p:cNvSpPr txBox="1">
            <a:spLocks/>
          </p:cNvSpPr>
          <p:nvPr/>
        </p:nvSpPr>
        <p:spPr>
          <a:xfrm>
            <a:off x="8556168" y="6307169"/>
            <a:ext cx="1049385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선택된 항목 투명도</a:t>
            </a: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E3DD4BAB-4BF1-F36D-2E5F-813E6810476A}"/>
              </a:ext>
            </a:extLst>
          </p:cNvPr>
          <p:cNvCxnSpPr>
            <a:cxnSpLocks/>
          </p:cNvCxnSpPr>
          <p:nvPr/>
        </p:nvCxnSpPr>
        <p:spPr>
          <a:xfrm>
            <a:off x="8637092" y="6700615"/>
            <a:ext cx="12085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>
            <a:extLst>
              <a:ext uri="{FF2B5EF4-FFF2-40B4-BE49-F238E27FC236}">
                <a16:creationId xmlns:a16="http://schemas.microsoft.com/office/drawing/2014/main" id="{B2D49CA6-480B-314E-1564-BCD89D05E949}"/>
              </a:ext>
            </a:extLst>
          </p:cNvPr>
          <p:cNvSpPr/>
          <p:nvPr/>
        </p:nvSpPr>
        <p:spPr>
          <a:xfrm>
            <a:off x="8679321" y="6099864"/>
            <a:ext cx="191588" cy="1915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DA20E169-FA48-8612-6A59-448B8668EF04}"/>
              </a:ext>
            </a:extLst>
          </p:cNvPr>
          <p:cNvSpPr/>
          <p:nvPr/>
        </p:nvSpPr>
        <p:spPr>
          <a:xfrm>
            <a:off x="8679321" y="6599111"/>
            <a:ext cx="191588" cy="1915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9051C787-B9E3-3885-5A54-936836CBA0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5776" y="1952782"/>
            <a:ext cx="1327549" cy="361568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3F18A0E-72EB-FB44-FD81-324693AC11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5087" y="5694626"/>
            <a:ext cx="3840813" cy="11583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99C8739-6B70-A374-A4E1-6532C556EE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518" y="1056213"/>
            <a:ext cx="4313294" cy="312447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7275EAF4-2E48-6FF2-46E6-B8E14F1D5695}"/>
              </a:ext>
            </a:extLst>
          </p:cNvPr>
          <p:cNvGrpSpPr/>
          <p:nvPr/>
        </p:nvGrpSpPr>
        <p:grpSpPr>
          <a:xfrm rot="10800000">
            <a:off x="4641468" y="5655908"/>
            <a:ext cx="288050" cy="198831"/>
            <a:chOff x="4318796" y="5131329"/>
            <a:chExt cx="288050" cy="198831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CDFCB7A-EF18-C0B5-E752-0DA2ED932D22}"/>
                </a:ext>
              </a:extLst>
            </p:cNvPr>
            <p:cNvSpPr/>
            <p:nvPr/>
          </p:nvSpPr>
          <p:spPr>
            <a:xfrm>
              <a:off x="4318796" y="5150382"/>
              <a:ext cx="288050" cy="14896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80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5" name="그래픽 14" descr="아래쪽 캐럿 윤곽선">
              <a:extLst>
                <a:ext uri="{FF2B5EF4-FFF2-40B4-BE49-F238E27FC236}">
                  <a16:creationId xmlns:a16="http://schemas.microsoft.com/office/drawing/2014/main" id="{80CD5A51-D49E-8CDB-01D2-83B827BD3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4363405" y="5131329"/>
              <a:ext cx="198831" cy="198831"/>
            </a:xfrm>
            <a:prstGeom prst="rect">
              <a:avLst/>
            </a:prstGeom>
          </p:spPr>
        </p:pic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2ECEBD4D-668E-C101-1F97-628B199A001E}"/>
              </a:ext>
            </a:extLst>
          </p:cNvPr>
          <p:cNvGrpSpPr/>
          <p:nvPr/>
        </p:nvGrpSpPr>
        <p:grpSpPr>
          <a:xfrm>
            <a:off x="94576" y="1803623"/>
            <a:ext cx="490904" cy="2280518"/>
            <a:chOff x="3994785" y="1475232"/>
            <a:chExt cx="452846" cy="2103718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E61D4F86-2139-0DE1-87CC-527DB1048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5665" r="-82735" b="72452"/>
            <a:stretch/>
          </p:blipFill>
          <p:spPr>
            <a:xfrm>
              <a:off x="3994785" y="1475232"/>
              <a:ext cx="452846" cy="1137339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652543F9-6155-19A1-491A-0C8110F6E6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8498" b="42910"/>
            <a:stretch/>
          </p:blipFill>
          <p:spPr>
            <a:xfrm>
              <a:off x="3994785" y="2612571"/>
              <a:ext cx="247815" cy="966379"/>
            </a:xfrm>
            <a:prstGeom prst="rect">
              <a:avLst/>
            </a:prstGeom>
          </p:spPr>
        </p:pic>
      </p:grp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88BE36EB-EFCE-161C-A492-AA1F414D18EC}"/>
              </a:ext>
            </a:extLst>
          </p:cNvPr>
          <p:cNvSpPr/>
          <p:nvPr/>
        </p:nvSpPr>
        <p:spPr>
          <a:xfrm>
            <a:off x="2518335" y="4196710"/>
            <a:ext cx="1788059" cy="115715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제목 1">
            <a:extLst>
              <a:ext uri="{FF2B5EF4-FFF2-40B4-BE49-F238E27FC236}">
                <a16:creationId xmlns:a16="http://schemas.microsoft.com/office/drawing/2014/main" id="{820325C7-98C3-D571-D36B-8066F73EA554}"/>
              </a:ext>
            </a:extLst>
          </p:cNvPr>
          <p:cNvSpPr txBox="1">
            <a:spLocks/>
          </p:cNvSpPr>
          <p:nvPr/>
        </p:nvSpPr>
        <p:spPr>
          <a:xfrm>
            <a:off x="2511798" y="4197009"/>
            <a:ext cx="849712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800" b="1" err="1"/>
              <a:t>폴리곤</a:t>
            </a:r>
            <a:endParaRPr lang="ko-KR" altLang="en-US" sz="800" b="1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E804D51D-1DA4-3B79-5C79-6B108A41A1F6}"/>
              </a:ext>
            </a:extLst>
          </p:cNvPr>
          <p:cNvSpPr txBox="1">
            <a:spLocks/>
          </p:cNvSpPr>
          <p:nvPr/>
        </p:nvSpPr>
        <p:spPr>
          <a:xfrm>
            <a:off x="2524863" y="4416163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800"/>
              <a:t>라벨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00C43C0-8FBE-7D71-5EB8-FF6E1207EAEA}"/>
              </a:ext>
            </a:extLst>
          </p:cNvPr>
          <p:cNvSpPr/>
          <p:nvPr/>
        </p:nvSpPr>
        <p:spPr>
          <a:xfrm>
            <a:off x="2595754" y="4674970"/>
            <a:ext cx="1640972" cy="20677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7" name="그래픽 36" descr="아래쪽 캐럿 윤곽선">
            <a:extLst>
              <a:ext uri="{FF2B5EF4-FFF2-40B4-BE49-F238E27FC236}">
                <a16:creationId xmlns:a16="http://schemas.microsoft.com/office/drawing/2014/main" id="{398DC090-F9E8-1C5F-72E5-1422486029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73314" y="4692388"/>
            <a:ext cx="198831" cy="198831"/>
          </a:xfrm>
          <a:prstGeom prst="rect">
            <a:avLst/>
          </a:prstGeom>
        </p:spPr>
      </p:pic>
      <p:sp>
        <p:nvSpPr>
          <p:cNvPr id="38" name="제목 1">
            <a:extLst>
              <a:ext uri="{FF2B5EF4-FFF2-40B4-BE49-F238E27FC236}">
                <a16:creationId xmlns:a16="http://schemas.microsoft.com/office/drawing/2014/main" id="{16039E6E-718C-C890-D55D-B4B318D635BA}"/>
              </a:ext>
            </a:extLst>
          </p:cNvPr>
          <p:cNvSpPr txBox="1">
            <a:spLocks/>
          </p:cNvSpPr>
          <p:nvPr/>
        </p:nvSpPr>
        <p:spPr>
          <a:xfrm>
            <a:off x="2518335" y="4919538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800"/>
          </a:p>
        </p:txBody>
      </p:sp>
      <p:pic>
        <p:nvPicPr>
          <p:cNvPr id="43" name="그림 42">
            <a:extLst>
              <a:ext uri="{FF2B5EF4-FFF2-40B4-BE49-F238E27FC236}">
                <a16:creationId xmlns:a16="http://schemas.microsoft.com/office/drawing/2014/main" id="{7319308F-574C-FE7D-279C-22AD0CA8D9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31021" y="4958988"/>
            <a:ext cx="1181202" cy="335309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A3AF9E37-FBF6-9157-F432-B924A2E154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8570" y="3992575"/>
            <a:ext cx="1859441" cy="22252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60" name="연결선: 꺾임 59">
            <a:extLst>
              <a:ext uri="{FF2B5EF4-FFF2-40B4-BE49-F238E27FC236}">
                <a16:creationId xmlns:a16="http://schemas.microsoft.com/office/drawing/2014/main" id="{0FF3DBC8-2C04-659C-ABDA-8308972C6174}"/>
              </a:ext>
            </a:extLst>
          </p:cNvPr>
          <p:cNvCxnSpPr>
            <a:cxnSpLocks/>
            <a:stCxn id="61" idx="3"/>
            <a:endCxn id="59" idx="0"/>
          </p:cNvCxnSpPr>
          <p:nvPr/>
        </p:nvCxnSpPr>
        <p:spPr>
          <a:xfrm>
            <a:off x="444138" y="3242547"/>
            <a:ext cx="1074153" cy="750028"/>
          </a:xfrm>
          <a:prstGeom prst="bentConnector2">
            <a:avLst/>
          </a:prstGeom>
          <a:ln w="63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B36960BD-0C8B-B467-7351-E047012F9348}"/>
              </a:ext>
            </a:extLst>
          </p:cNvPr>
          <p:cNvSpPr/>
          <p:nvPr/>
        </p:nvSpPr>
        <p:spPr>
          <a:xfrm>
            <a:off x="13516" y="3085687"/>
            <a:ext cx="430622" cy="313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D49562BE-1F64-F31B-E484-F4972CFA94A7}"/>
              </a:ext>
            </a:extLst>
          </p:cNvPr>
          <p:cNvSpPr/>
          <p:nvPr/>
        </p:nvSpPr>
        <p:spPr>
          <a:xfrm>
            <a:off x="9028" y="3394947"/>
            <a:ext cx="430622" cy="313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F8D618BE-27DC-2434-CCDE-D4F4D1194A07}"/>
              </a:ext>
            </a:extLst>
          </p:cNvPr>
          <p:cNvSpPr/>
          <p:nvPr/>
        </p:nvSpPr>
        <p:spPr>
          <a:xfrm>
            <a:off x="4540" y="3704207"/>
            <a:ext cx="430622" cy="3137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4" name="연결선: 꺾임 63">
            <a:extLst>
              <a:ext uri="{FF2B5EF4-FFF2-40B4-BE49-F238E27FC236}">
                <a16:creationId xmlns:a16="http://schemas.microsoft.com/office/drawing/2014/main" id="{448837A0-B402-07F3-1B2B-CF4CC41F9383}"/>
              </a:ext>
            </a:extLst>
          </p:cNvPr>
          <p:cNvCxnSpPr>
            <a:cxnSpLocks/>
          </p:cNvCxnSpPr>
          <p:nvPr/>
        </p:nvCxnSpPr>
        <p:spPr>
          <a:xfrm>
            <a:off x="446188" y="3551807"/>
            <a:ext cx="2981147" cy="619809"/>
          </a:xfrm>
          <a:prstGeom prst="bentConnector2">
            <a:avLst/>
          </a:prstGeom>
          <a:ln w="63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연결선: 꺾임 64">
            <a:extLst>
              <a:ext uri="{FF2B5EF4-FFF2-40B4-BE49-F238E27FC236}">
                <a16:creationId xmlns:a16="http://schemas.microsoft.com/office/drawing/2014/main" id="{1A34ECE9-73DD-CD15-5F1D-C8BD70C56DC6}"/>
              </a:ext>
            </a:extLst>
          </p:cNvPr>
          <p:cNvCxnSpPr>
            <a:cxnSpLocks/>
          </p:cNvCxnSpPr>
          <p:nvPr/>
        </p:nvCxnSpPr>
        <p:spPr>
          <a:xfrm>
            <a:off x="431228" y="3854014"/>
            <a:ext cx="5033717" cy="315121"/>
          </a:xfrm>
          <a:prstGeom prst="bentConnector2">
            <a:avLst/>
          </a:prstGeom>
          <a:ln w="63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61787E04-28D8-C461-C9C3-9A9135D72F50}"/>
              </a:ext>
            </a:extLst>
          </p:cNvPr>
          <p:cNvSpPr/>
          <p:nvPr/>
        </p:nvSpPr>
        <p:spPr>
          <a:xfrm>
            <a:off x="0" y="1396062"/>
            <a:ext cx="452846" cy="407561"/>
          </a:xfrm>
          <a:prstGeom prst="rect">
            <a:avLst/>
          </a:prstGeom>
          <a:solidFill>
            <a:srgbClr val="57E7D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그래픽 9" descr="커서 단색으로 채워진">
            <a:extLst>
              <a:ext uri="{FF2B5EF4-FFF2-40B4-BE49-F238E27FC236}">
                <a16:creationId xmlns:a16="http://schemas.microsoft.com/office/drawing/2014/main" id="{5ECEEFB0-5765-6C6C-E6CD-9D505768E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8519">
            <a:off x="102943" y="1501017"/>
            <a:ext cx="227680" cy="227680"/>
          </a:xfrm>
          <a:prstGeom prst="rect">
            <a:avLst/>
          </a:prstGeom>
        </p:spPr>
      </p:pic>
      <p:sp>
        <p:nvSpPr>
          <p:cNvPr id="50" name="직사각형 49">
            <a:extLst>
              <a:ext uri="{FF2B5EF4-FFF2-40B4-BE49-F238E27FC236}">
                <a16:creationId xmlns:a16="http://schemas.microsoft.com/office/drawing/2014/main" id="{0488FEF8-D612-2D5F-76AE-AF241F089E06}"/>
              </a:ext>
            </a:extLst>
          </p:cNvPr>
          <p:cNvSpPr/>
          <p:nvPr/>
        </p:nvSpPr>
        <p:spPr>
          <a:xfrm>
            <a:off x="9028" y="1430063"/>
            <a:ext cx="426134" cy="373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931009FD-2BFD-A089-6663-E4810D3B7C34}"/>
              </a:ext>
            </a:extLst>
          </p:cNvPr>
          <p:cNvSpPr/>
          <p:nvPr/>
        </p:nvSpPr>
        <p:spPr>
          <a:xfrm>
            <a:off x="13516" y="1852764"/>
            <a:ext cx="426134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E5FD37AD-9049-3186-BD82-7D97C2BE6F5A}"/>
              </a:ext>
            </a:extLst>
          </p:cNvPr>
          <p:cNvSpPr/>
          <p:nvPr/>
        </p:nvSpPr>
        <p:spPr>
          <a:xfrm>
            <a:off x="9028" y="2258119"/>
            <a:ext cx="426134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C209BBF0-10EB-3CC9-DA04-895E7B75E704}"/>
              </a:ext>
            </a:extLst>
          </p:cNvPr>
          <p:cNvSpPr/>
          <p:nvPr/>
        </p:nvSpPr>
        <p:spPr>
          <a:xfrm>
            <a:off x="4540" y="2640111"/>
            <a:ext cx="426134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DC2B625C-CD6C-7A80-3C0C-4CCEFCAB9C0D}"/>
              </a:ext>
            </a:extLst>
          </p:cNvPr>
          <p:cNvSpPr/>
          <p:nvPr/>
        </p:nvSpPr>
        <p:spPr>
          <a:xfrm>
            <a:off x="-77478" y="1440901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1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graphicFrame>
        <p:nvGraphicFramePr>
          <p:cNvPr id="74" name="Table 411">
            <a:extLst>
              <a:ext uri="{FF2B5EF4-FFF2-40B4-BE49-F238E27FC236}">
                <a16:creationId xmlns:a16="http://schemas.microsoft.com/office/drawing/2014/main" id="{FCC7D136-3834-AA76-D0F9-505392435C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624648"/>
              </p:ext>
            </p:extLst>
          </p:nvPr>
        </p:nvGraphicFramePr>
        <p:xfrm>
          <a:off x="9912034" y="902760"/>
          <a:ext cx="2279965" cy="523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기본 설정 버튼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.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객체 선택 버튼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커서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이미지 회전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-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 시 객체 시계 반대방향으로 회전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en-US" altLang="ko-KR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Ctrl+shift+R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 /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시계방향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en-US" altLang="ko-KR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Ctrl+R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  <a:endParaRPr lang="ko-KR" altLang="en-US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6235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크기 초기화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 시 이미지 크기 초기화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4008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 영역 확대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후 객체 상에서 영역 드래그 시 해당 영역 확대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615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바운딩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박스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세부 기능 박스 노출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라벨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드롭다운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 :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설정해둔 라벨 노출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그리기 방식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2, 4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포인트 라디오버튼으로 선택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모양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트랙 버튼으로 선택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                                               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2960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폴리곤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세부 기능 박스 노출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라벨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드롭다운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 :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설정해둔 라벨 노출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모양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트랙 버튼으로 선택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                                               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008911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7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키포인트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세부 기능 박스 노출 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모양 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트랙 버튼으로 선택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                                               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950589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8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이미지 그리드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인풋박스에 크기 입력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,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색상 선택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,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투명도 조정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.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상단 화살표 선택 시 조정 창 닫힘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132416"/>
                  </a:ext>
                </a:extLst>
              </a:tr>
            </a:tbl>
          </a:graphicData>
        </a:graphic>
      </p:graphicFrame>
      <p:sp>
        <p:nvSpPr>
          <p:cNvPr id="67" name="타원 66">
            <a:extLst>
              <a:ext uri="{FF2B5EF4-FFF2-40B4-BE49-F238E27FC236}">
                <a16:creationId xmlns:a16="http://schemas.microsoft.com/office/drawing/2014/main" id="{098DF5D5-D3BB-3BEA-19D7-33FACB6A8A65}"/>
              </a:ext>
            </a:extLst>
          </p:cNvPr>
          <p:cNvSpPr/>
          <p:nvPr/>
        </p:nvSpPr>
        <p:spPr>
          <a:xfrm>
            <a:off x="-88624" y="1847099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68" name="타원 67">
            <a:extLst>
              <a:ext uri="{FF2B5EF4-FFF2-40B4-BE49-F238E27FC236}">
                <a16:creationId xmlns:a16="http://schemas.microsoft.com/office/drawing/2014/main" id="{8754CE1C-46EE-6D59-F365-86AE433B9D09}"/>
              </a:ext>
            </a:extLst>
          </p:cNvPr>
          <p:cNvSpPr/>
          <p:nvPr/>
        </p:nvSpPr>
        <p:spPr>
          <a:xfrm>
            <a:off x="-94825" y="2156359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3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66" name="타원 65">
            <a:extLst>
              <a:ext uri="{FF2B5EF4-FFF2-40B4-BE49-F238E27FC236}">
                <a16:creationId xmlns:a16="http://schemas.microsoft.com/office/drawing/2014/main" id="{29CC4B97-737E-E102-439E-17750F0DFA04}"/>
              </a:ext>
            </a:extLst>
          </p:cNvPr>
          <p:cNvSpPr/>
          <p:nvPr/>
        </p:nvSpPr>
        <p:spPr>
          <a:xfrm>
            <a:off x="-90805" y="2605105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4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75" name="타원 74">
            <a:extLst>
              <a:ext uri="{FF2B5EF4-FFF2-40B4-BE49-F238E27FC236}">
                <a16:creationId xmlns:a16="http://schemas.microsoft.com/office/drawing/2014/main" id="{46BB1E43-E32E-0958-BBFE-61F238D95F6E}"/>
              </a:ext>
            </a:extLst>
          </p:cNvPr>
          <p:cNvSpPr/>
          <p:nvPr/>
        </p:nvSpPr>
        <p:spPr>
          <a:xfrm>
            <a:off x="-109637" y="3105701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5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D4D635A7-AF4D-0DAB-7DFE-A1865FDF5B73}"/>
              </a:ext>
            </a:extLst>
          </p:cNvPr>
          <p:cNvSpPr/>
          <p:nvPr/>
        </p:nvSpPr>
        <p:spPr>
          <a:xfrm>
            <a:off x="-115838" y="3414961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6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611C10BA-C7B0-DB50-F5A6-62DFB5CC29D2}"/>
              </a:ext>
            </a:extLst>
          </p:cNvPr>
          <p:cNvSpPr/>
          <p:nvPr/>
        </p:nvSpPr>
        <p:spPr>
          <a:xfrm>
            <a:off x="-115839" y="3708164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7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78" name="타원 77">
            <a:extLst>
              <a:ext uri="{FF2B5EF4-FFF2-40B4-BE49-F238E27FC236}">
                <a16:creationId xmlns:a16="http://schemas.microsoft.com/office/drawing/2014/main" id="{F91A7129-31FB-1AE6-A47C-0A3C730E9245}"/>
              </a:ext>
            </a:extLst>
          </p:cNvPr>
          <p:cNvSpPr/>
          <p:nvPr/>
        </p:nvSpPr>
        <p:spPr>
          <a:xfrm>
            <a:off x="2770876" y="5654340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8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6D0C75CA-2AEC-3A6C-5A10-09DA16824DFC}"/>
              </a:ext>
            </a:extLst>
          </p:cNvPr>
          <p:cNvSpPr/>
          <p:nvPr/>
        </p:nvSpPr>
        <p:spPr>
          <a:xfrm>
            <a:off x="4835323" y="4188670"/>
            <a:ext cx="1275308" cy="63233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5" name="그림 54">
            <a:extLst>
              <a:ext uri="{FF2B5EF4-FFF2-40B4-BE49-F238E27FC236}">
                <a16:creationId xmlns:a16="http://schemas.microsoft.com/office/drawing/2014/main" id="{D89AB47B-342C-EE2F-B29A-0258FDFBF00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84909" y="4461593"/>
            <a:ext cx="1181202" cy="335309"/>
          </a:xfrm>
          <a:prstGeom prst="rect">
            <a:avLst/>
          </a:prstGeom>
        </p:spPr>
      </p:pic>
      <p:sp>
        <p:nvSpPr>
          <p:cNvPr id="81" name="제목 1">
            <a:extLst>
              <a:ext uri="{FF2B5EF4-FFF2-40B4-BE49-F238E27FC236}">
                <a16:creationId xmlns:a16="http://schemas.microsoft.com/office/drawing/2014/main" id="{3A5BEB51-340C-4039-0017-74F8BA12DA46}"/>
              </a:ext>
            </a:extLst>
          </p:cNvPr>
          <p:cNvSpPr txBox="1">
            <a:spLocks/>
          </p:cNvSpPr>
          <p:nvPr/>
        </p:nvSpPr>
        <p:spPr>
          <a:xfrm>
            <a:off x="4857836" y="4215705"/>
            <a:ext cx="849712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800" b="1" dirty="0"/>
              <a:t>키포인트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CC6727-7F5C-92B5-5215-57C1394E5562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작업자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E1277C4B-32AA-4028-E7FC-000A195AB1CE}"/>
              </a:ext>
            </a:extLst>
          </p:cNvPr>
          <p:cNvGrpSpPr/>
          <p:nvPr/>
        </p:nvGrpSpPr>
        <p:grpSpPr>
          <a:xfrm>
            <a:off x="1800170" y="1092237"/>
            <a:ext cx="917638" cy="276225"/>
            <a:chOff x="1800170" y="1092237"/>
            <a:chExt cx="917638" cy="276225"/>
          </a:xfrm>
        </p:grpSpPr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BF5D287A-B74C-9168-2B01-3CA748ED3B65}"/>
                </a:ext>
              </a:extLst>
            </p:cNvPr>
            <p:cNvSpPr/>
            <p:nvPr/>
          </p:nvSpPr>
          <p:spPr>
            <a:xfrm>
              <a:off x="1800170" y="1116281"/>
              <a:ext cx="700633" cy="21229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39" name="제목 1">
              <a:extLst>
                <a:ext uri="{FF2B5EF4-FFF2-40B4-BE49-F238E27FC236}">
                  <a16:creationId xmlns:a16="http://schemas.microsoft.com/office/drawing/2014/main" id="{92A83AB3-3DA9-9A85-2D2B-4E0CAD971300}"/>
                </a:ext>
              </a:extLst>
            </p:cNvPr>
            <p:cNvSpPr txBox="1">
              <a:spLocks/>
            </p:cNvSpPr>
            <p:nvPr/>
          </p:nvSpPr>
          <p:spPr>
            <a:xfrm>
              <a:off x="1801344" y="1092237"/>
              <a:ext cx="916464" cy="276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ko-KR" altLang="en-US" sz="800" dirty="0"/>
                <a:t>관리자 확인</a:t>
              </a:r>
            </a:p>
          </p:txBody>
        </p: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710F6BC1-90EC-C2F2-D2B5-C9B760C067C4}"/>
              </a:ext>
            </a:extLst>
          </p:cNvPr>
          <p:cNvSpPr/>
          <p:nvPr/>
        </p:nvSpPr>
        <p:spPr>
          <a:xfrm>
            <a:off x="8575131" y="1669865"/>
            <a:ext cx="1319047" cy="267516"/>
          </a:xfrm>
          <a:prstGeom prst="rect">
            <a:avLst/>
          </a:prstGeom>
          <a:solidFill>
            <a:srgbClr val="E7E6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52" name="제목 1">
            <a:extLst>
              <a:ext uri="{FF2B5EF4-FFF2-40B4-BE49-F238E27FC236}">
                <a16:creationId xmlns:a16="http://schemas.microsoft.com/office/drawing/2014/main" id="{3560C41B-F511-7770-B63D-A5C484D40F9A}"/>
              </a:ext>
            </a:extLst>
          </p:cNvPr>
          <p:cNvSpPr txBox="1">
            <a:spLocks/>
          </p:cNvSpPr>
          <p:nvPr/>
        </p:nvSpPr>
        <p:spPr>
          <a:xfrm>
            <a:off x="8575776" y="1669430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라벨</a:t>
            </a:r>
            <a:r>
              <a:rPr lang="en-US" altLang="ko-KR" sz="700"/>
              <a:t>-0</a:t>
            </a:r>
            <a:endParaRPr lang="ko-KR" altLang="en-US" sz="700"/>
          </a:p>
        </p:txBody>
      </p:sp>
      <p:pic>
        <p:nvPicPr>
          <p:cNvPr id="53" name="그래픽 52" descr="눈 윤곽선">
            <a:extLst>
              <a:ext uri="{FF2B5EF4-FFF2-40B4-BE49-F238E27FC236}">
                <a16:creationId xmlns:a16="http://schemas.microsoft.com/office/drawing/2014/main" id="{633AD3B0-8D6C-D800-E962-6C5E459968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062142" y="1704938"/>
            <a:ext cx="212129" cy="21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40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F917D0-6DE8-93D4-A919-7098EF430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49894" y="330200"/>
            <a:ext cx="5745163" cy="276225"/>
          </a:xfrm>
        </p:spPr>
        <p:txBody>
          <a:bodyPr>
            <a:normAutofit/>
          </a:bodyPr>
          <a:lstStyle/>
          <a:p>
            <a:r>
              <a:rPr lang="ko-KR" altLang="en-US" sz="1000"/>
              <a:t>작업자 가공 화면</a:t>
            </a:r>
          </a:p>
        </p:txBody>
      </p:sp>
      <p:graphicFrame>
        <p:nvGraphicFramePr>
          <p:cNvPr id="27" name="Table 411">
            <a:extLst>
              <a:ext uri="{FF2B5EF4-FFF2-40B4-BE49-F238E27FC236}">
                <a16:creationId xmlns:a16="http://schemas.microsoft.com/office/drawing/2014/main" id="{D6ED64FE-5921-7A5A-6B9D-DEA2A1F25F5C}"/>
              </a:ext>
            </a:extLst>
          </p:cNvPr>
          <p:cNvGraphicFramePr>
            <a:graphicFrameLocks noGrp="1"/>
          </p:cNvGraphicFramePr>
          <p:nvPr/>
        </p:nvGraphicFramePr>
        <p:xfrm>
          <a:off x="9912034" y="902760"/>
          <a:ext cx="2279965" cy="2345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0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80126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90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9688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24107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15947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6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6</a:t>
                      </a:r>
                      <a:endParaRPr lang="en-US" sz="600" b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159186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6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7</a:t>
                      </a:r>
                      <a:endParaRPr lang="en-US" sz="600" b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986951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8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28764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6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9</a:t>
                      </a:r>
                      <a:endParaRPr lang="en-US" sz="600" b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312942"/>
                  </a:ext>
                </a:extLst>
              </a:tr>
            </a:tbl>
          </a:graphicData>
        </a:graphic>
      </p:graphicFrame>
      <p:sp>
        <p:nvSpPr>
          <p:cNvPr id="41" name="직사각형 40">
            <a:extLst>
              <a:ext uri="{FF2B5EF4-FFF2-40B4-BE49-F238E27FC236}">
                <a16:creationId xmlns:a16="http://schemas.microsoft.com/office/drawing/2014/main" id="{B9DBB5A8-2B0C-302B-7CEB-3CDBB8ACD14E}"/>
              </a:ext>
            </a:extLst>
          </p:cNvPr>
          <p:cNvSpPr/>
          <p:nvPr/>
        </p:nvSpPr>
        <p:spPr>
          <a:xfrm>
            <a:off x="0" y="1396062"/>
            <a:ext cx="452846" cy="407561"/>
          </a:xfrm>
          <a:prstGeom prst="rect">
            <a:avLst/>
          </a:prstGeom>
          <a:solidFill>
            <a:srgbClr val="57E7D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" name="그래픽 39" descr="커서 단색으로 채워진">
            <a:extLst>
              <a:ext uri="{FF2B5EF4-FFF2-40B4-BE49-F238E27FC236}">
                <a16:creationId xmlns:a16="http://schemas.microsoft.com/office/drawing/2014/main" id="{292905C5-480C-CFA2-A70D-757B0CCC6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8519">
            <a:off x="102943" y="1501017"/>
            <a:ext cx="227680" cy="22768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4B90EE4-01A6-A478-AD3D-021DB74AF220}"/>
              </a:ext>
            </a:extLst>
          </p:cNvPr>
          <p:cNvSpPr/>
          <p:nvPr/>
        </p:nvSpPr>
        <p:spPr>
          <a:xfrm>
            <a:off x="8569234" y="1396062"/>
            <a:ext cx="1334091" cy="5452554"/>
          </a:xfrm>
          <a:prstGeom prst="rect">
            <a:avLst/>
          </a:prstGeom>
          <a:solidFill>
            <a:srgbClr val="F2F2F2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rgbClr val="F2F2F2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742D39E-357C-CDA7-2BBF-3D7DD580D038}"/>
              </a:ext>
            </a:extLst>
          </p:cNvPr>
          <p:cNvSpPr/>
          <p:nvPr/>
        </p:nvSpPr>
        <p:spPr>
          <a:xfrm>
            <a:off x="9446632" y="1422187"/>
            <a:ext cx="441465" cy="267516"/>
          </a:xfrm>
          <a:prstGeom prst="rect">
            <a:avLst/>
          </a:prstGeom>
          <a:solidFill>
            <a:srgbClr val="E7E6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181CB85D-2BE2-7D1C-D380-B86EC189D179}"/>
              </a:ext>
            </a:extLst>
          </p:cNvPr>
          <p:cNvSpPr txBox="1">
            <a:spLocks/>
          </p:cNvSpPr>
          <p:nvPr/>
        </p:nvSpPr>
        <p:spPr>
          <a:xfrm>
            <a:off x="8632003" y="1413237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객체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5C9B9376-80A1-E884-2B06-24E65D07EFC5}"/>
              </a:ext>
            </a:extLst>
          </p:cNvPr>
          <p:cNvSpPr txBox="1">
            <a:spLocks/>
          </p:cNvSpPr>
          <p:nvPr/>
        </p:nvSpPr>
        <p:spPr>
          <a:xfrm>
            <a:off x="9096101" y="1413237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라벨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36B6B08A-EFF9-1987-7296-06ADB23570DE}"/>
              </a:ext>
            </a:extLst>
          </p:cNvPr>
          <p:cNvSpPr txBox="1">
            <a:spLocks/>
          </p:cNvSpPr>
          <p:nvPr/>
        </p:nvSpPr>
        <p:spPr>
          <a:xfrm>
            <a:off x="9403091" y="1413236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이슈사항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7DDE274-1E6C-9B60-2924-7A89D4055655}"/>
              </a:ext>
            </a:extLst>
          </p:cNvPr>
          <p:cNvSpPr/>
          <p:nvPr/>
        </p:nvSpPr>
        <p:spPr>
          <a:xfrm>
            <a:off x="8569234" y="5132750"/>
            <a:ext cx="1334091" cy="221111"/>
          </a:xfrm>
          <a:prstGeom prst="rect">
            <a:avLst/>
          </a:prstGeom>
          <a:solidFill>
            <a:srgbClr val="E7E6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0F3EAB1F-B7FC-0220-68DF-3FE18E73EE41}"/>
              </a:ext>
            </a:extLst>
          </p:cNvPr>
          <p:cNvSpPr txBox="1">
            <a:spLocks/>
          </p:cNvSpPr>
          <p:nvPr/>
        </p:nvSpPr>
        <p:spPr>
          <a:xfrm>
            <a:off x="8679321" y="5105192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 b="1"/>
              <a:t>모양</a:t>
            </a:r>
          </a:p>
        </p:txBody>
      </p:sp>
      <p:pic>
        <p:nvPicPr>
          <p:cNvPr id="23" name="그래픽 22" descr="아래쪽 캐럿 단색으로 채워진">
            <a:extLst>
              <a:ext uri="{FF2B5EF4-FFF2-40B4-BE49-F238E27FC236}">
                <a16:creationId xmlns:a16="http://schemas.microsoft.com/office/drawing/2014/main" id="{E9388FC1-2F70-DFC6-8404-236CCAB73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4158" y="5185914"/>
            <a:ext cx="132197" cy="132197"/>
          </a:xfrm>
          <a:prstGeom prst="rect">
            <a:avLst/>
          </a:prstGeom>
        </p:spPr>
      </p:pic>
      <p:sp>
        <p:nvSpPr>
          <p:cNvPr id="25" name="제목 1">
            <a:extLst>
              <a:ext uri="{FF2B5EF4-FFF2-40B4-BE49-F238E27FC236}">
                <a16:creationId xmlns:a16="http://schemas.microsoft.com/office/drawing/2014/main" id="{0E3009A1-3A28-A632-AFDA-D2E33E80C0E1}"/>
              </a:ext>
            </a:extLst>
          </p:cNvPr>
          <p:cNvSpPr txBox="1">
            <a:spLocks/>
          </p:cNvSpPr>
          <p:nvPr/>
        </p:nvSpPr>
        <p:spPr>
          <a:xfrm>
            <a:off x="8575776" y="5353861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색상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30B94BF-1049-CE58-B244-79EE0764EDFF}"/>
              </a:ext>
            </a:extLst>
          </p:cNvPr>
          <p:cNvSpPr/>
          <p:nvPr/>
        </p:nvSpPr>
        <p:spPr>
          <a:xfrm>
            <a:off x="9039496" y="5602527"/>
            <a:ext cx="414036" cy="2018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666107A-3652-B67C-AA8A-99BCC4EB2949}"/>
              </a:ext>
            </a:extLst>
          </p:cNvPr>
          <p:cNvSpPr/>
          <p:nvPr/>
        </p:nvSpPr>
        <p:spPr>
          <a:xfrm>
            <a:off x="9453532" y="5602526"/>
            <a:ext cx="414036" cy="2018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F47644D-7007-CA0B-C498-B17290136E64}"/>
              </a:ext>
            </a:extLst>
          </p:cNvPr>
          <p:cNvSpPr/>
          <p:nvPr/>
        </p:nvSpPr>
        <p:spPr>
          <a:xfrm>
            <a:off x="8625461" y="5602528"/>
            <a:ext cx="414036" cy="201865"/>
          </a:xfrm>
          <a:prstGeom prst="rect">
            <a:avLst/>
          </a:prstGeom>
          <a:solidFill>
            <a:schemeClr val="bg1"/>
          </a:solidFill>
          <a:ln w="6350">
            <a:solidFill>
              <a:srgbClr val="57E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34" name="제목 1">
            <a:extLst>
              <a:ext uri="{FF2B5EF4-FFF2-40B4-BE49-F238E27FC236}">
                <a16:creationId xmlns:a16="http://schemas.microsoft.com/office/drawing/2014/main" id="{6C8AD917-E0A7-1507-06F5-3AC6C28341A3}"/>
              </a:ext>
            </a:extLst>
          </p:cNvPr>
          <p:cNvSpPr txBox="1">
            <a:spLocks/>
          </p:cNvSpPr>
          <p:nvPr/>
        </p:nvSpPr>
        <p:spPr>
          <a:xfrm>
            <a:off x="8645801" y="5574972"/>
            <a:ext cx="400238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 b="1">
                <a:solidFill>
                  <a:srgbClr val="57E7DE"/>
                </a:solidFill>
              </a:rPr>
              <a:t>라벨</a:t>
            </a:r>
          </a:p>
        </p:txBody>
      </p:sp>
      <p:sp>
        <p:nvSpPr>
          <p:cNvPr id="35" name="제목 1">
            <a:extLst>
              <a:ext uri="{FF2B5EF4-FFF2-40B4-BE49-F238E27FC236}">
                <a16:creationId xmlns:a16="http://schemas.microsoft.com/office/drawing/2014/main" id="{78654693-8E58-E8EB-F0C0-A4C679767063}"/>
              </a:ext>
            </a:extLst>
          </p:cNvPr>
          <p:cNvSpPr txBox="1">
            <a:spLocks/>
          </p:cNvSpPr>
          <p:nvPr/>
        </p:nvSpPr>
        <p:spPr>
          <a:xfrm>
            <a:off x="9067610" y="5578514"/>
            <a:ext cx="400238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객체</a:t>
            </a:r>
          </a:p>
        </p:txBody>
      </p:sp>
      <p:sp>
        <p:nvSpPr>
          <p:cNvPr id="36" name="제목 1">
            <a:extLst>
              <a:ext uri="{FF2B5EF4-FFF2-40B4-BE49-F238E27FC236}">
                <a16:creationId xmlns:a16="http://schemas.microsoft.com/office/drawing/2014/main" id="{0167ACD0-7A44-D486-ED27-F79FE597B0DF}"/>
              </a:ext>
            </a:extLst>
          </p:cNvPr>
          <p:cNvSpPr txBox="1">
            <a:spLocks/>
          </p:cNvSpPr>
          <p:nvPr/>
        </p:nvSpPr>
        <p:spPr>
          <a:xfrm>
            <a:off x="9493940" y="5578514"/>
            <a:ext cx="400238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그룹</a:t>
            </a:r>
          </a:p>
        </p:txBody>
      </p:sp>
      <p:sp>
        <p:nvSpPr>
          <p:cNvPr id="42" name="제목 1">
            <a:extLst>
              <a:ext uri="{FF2B5EF4-FFF2-40B4-BE49-F238E27FC236}">
                <a16:creationId xmlns:a16="http://schemas.microsoft.com/office/drawing/2014/main" id="{18A0C172-602A-8678-A3EE-5F3DD266F0DD}"/>
              </a:ext>
            </a:extLst>
          </p:cNvPr>
          <p:cNvSpPr txBox="1">
            <a:spLocks/>
          </p:cNvSpPr>
          <p:nvPr/>
        </p:nvSpPr>
        <p:spPr>
          <a:xfrm>
            <a:off x="8569234" y="5832494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투명도</a:t>
            </a:r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249B037-A065-C82E-E158-3A5BE108D621}"/>
              </a:ext>
            </a:extLst>
          </p:cNvPr>
          <p:cNvCxnSpPr>
            <a:cxnSpLocks/>
          </p:cNvCxnSpPr>
          <p:nvPr/>
        </p:nvCxnSpPr>
        <p:spPr>
          <a:xfrm>
            <a:off x="8644485" y="6196145"/>
            <a:ext cx="12085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제목 1">
            <a:extLst>
              <a:ext uri="{FF2B5EF4-FFF2-40B4-BE49-F238E27FC236}">
                <a16:creationId xmlns:a16="http://schemas.microsoft.com/office/drawing/2014/main" id="{8EDC5093-971D-C0D8-B61A-4E3627652E06}"/>
              </a:ext>
            </a:extLst>
          </p:cNvPr>
          <p:cNvSpPr txBox="1">
            <a:spLocks/>
          </p:cNvSpPr>
          <p:nvPr/>
        </p:nvSpPr>
        <p:spPr>
          <a:xfrm>
            <a:off x="8556168" y="6307169"/>
            <a:ext cx="1049385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선택된 항목 투명도</a:t>
            </a: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E3DD4BAB-4BF1-F36D-2E5F-813E6810476A}"/>
              </a:ext>
            </a:extLst>
          </p:cNvPr>
          <p:cNvCxnSpPr>
            <a:cxnSpLocks/>
          </p:cNvCxnSpPr>
          <p:nvPr/>
        </p:nvCxnSpPr>
        <p:spPr>
          <a:xfrm>
            <a:off x="8637092" y="6700615"/>
            <a:ext cx="12085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>
            <a:extLst>
              <a:ext uri="{FF2B5EF4-FFF2-40B4-BE49-F238E27FC236}">
                <a16:creationId xmlns:a16="http://schemas.microsoft.com/office/drawing/2014/main" id="{B2D49CA6-480B-314E-1564-BCD89D05E949}"/>
              </a:ext>
            </a:extLst>
          </p:cNvPr>
          <p:cNvSpPr/>
          <p:nvPr/>
        </p:nvSpPr>
        <p:spPr>
          <a:xfrm>
            <a:off x="8679321" y="6099864"/>
            <a:ext cx="191588" cy="1915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DA20E169-FA48-8612-6A59-448B8668EF04}"/>
              </a:ext>
            </a:extLst>
          </p:cNvPr>
          <p:cNvSpPr/>
          <p:nvPr/>
        </p:nvSpPr>
        <p:spPr>
          <a:xfrm>
            <a:off x="8679321" y="6599111"/>
            <a:ext cx="191588" cy="1915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F18A0E-72EB-FB44-FD81-324693AC11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5087" y="5694626"/>
            <a:ext cx="3840813" cy="115834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699C8739-6B70-A374-A4E1-6532C556EE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7518" y="1056213"/>
            <a:ext cx="4313294" cy="312447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7275EAF4-2E48-6FF2-46E6-B8E14F1D5695}"/>
              </a:ext>
            </a:extLst>
          </p:cNvPr>
          <p:cNvGrpSpPr/>
          <p:nvPr/>
        </p:nvGrpSpPr>
        <p:grpSpPr>
          <a:xfrm rot="10800000">
            <a:off x="4641468" y="5655908"/>
            <a:ext cx="288050" cy="198831"/>
            <a:chOff x="4318796" y="5131329"/>
            <a:chExt cx="288050" cy="198831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CDFCB7A-EF18-C0B5-E752-0DA2ED932D22}"/>
                </a:ext>
              </a:extLst>
            </p:cNvPr>
            <p:cNvSpPr/>
            <p:nvPr/>
          </p:nvSpPr>
          <p:spPr>
            <a:xfrm>
              <a:off x="4318796" y="5150382"/>
              <a:ext cx="288050" cy="14896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80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5" name="그래픽 14" descr="아래쪽 캐럿 윤곽선">
              <a:extLst>
                <a:ext uri="{FF2B5EF4-FFF2-40B4-BE49-F238E27FC236}">
                  <a16:creationId xmlns:a16="http://schemas.microsoft.com/office/drawing/2014/main" id="{80CD5A51-D49E-8CDB-01D2-83B827BD3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4363405" y="5131329"/>
              <a:ext cx="198831" cy="198831"/>
            </a:xfrm>
            <a:prstGeom prst="rect">
              <a:avLst/>
            </a:prstGeom>
          </p:spPr>
        </p:pic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EEFC5E1C-0796-3682-6C8C-090C817FFAC2}"/>
              </a:ext>
            </a:extLst>
          </p:cNvPr>
          <p:cNvGrpSpPr/>
          <p:nvPr/>
        </p:nvGrpSpPr>
        <p:grpSpPr>
          <a:xfrm>
            <a:off x="94576" y="1803623"/>
            <a:ext cx="490904" cy="2280518"/>
            <a:chOff x="3994785" y="1475232"/>
            <a:chExt cx="452846" cy="2103718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3ADAE38-6BFC-D180-D00A-F23134519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5665" r="-82735" b="72452"/>
            <a:stretch/>
          </p:blipFill>
          <p:spPr>
            <a:xfrm>
              <a:off x="3994785" y="1475232"/>
              <a:ext cx="452846" cy="1137339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FF0CFEBC-E129-5246-F5A2-9087E8612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38498" b="42910"/>
            <a:stretch/>
          </p:blipFill>
          <p:spPr>
            <a:xfrm>
              <a:off x="3994785" y="2612571"/>
              <a:ext cx="247815" cy="966379"/>
            </a:xfrm>
            <a:prstGeom prst="rect">
              <a:avLst/>
            </a:prstGeom>
          </p:spPr>
        </p:pic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BE84F19F-B2FF-FA39-CF68-81249011DBD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r="34021"/>
          <a:stretch/>
        </p:blipFill>
        <p:spPr>
          <a:xfrm>
            <a:off x="8574587" y="1686174"/>
            <a:ext cx="1337447" cy="2286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66B8A7-6C94-9526-BC16-2363D7520D55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작업자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A2FB0C9-EEB9-06BA-25EA-6DB2A19B586B}"/>
              </a:ext>
            </a:extLst>
          </p:cNvPr>
          <p:cNvGrpSpPr/>
          <p:nvPr/>
        </p:nvGrpSpPr>
        <p:grpSpPr>
          <a:xfrm>
            <a:off x="1800170" y="1092237"/>
            <a:ext cx="917638" cy="276225"/>
            <a:chOff x="1800170" y="1092237"/>
            <a:chExt cx="917638" cy="276225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2F4C1BD7-1450-6528-14FE-F8B7AB2000B4}"/>
                </a:ext>
              </a:extLst>
            </p:cNvPr>
            <p:cNvSpPr/>
            <p:nvPr/>
          </p:nvSpPr>
          <p:spPr>
            <a:xfrm>
              <a:off x="1800170" y="1116281"/>
              <a:ext cx="700633" cy="21229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20" name="제목 1">
              <a:extLst>
                <a:ext uri="{FF2B5EF4-FFF2-40B4-BE49-F238E27FC236}">
                  <a16:creationId xmlns:a16="http://schemas.microsoft.com/office/drawing/2014/main" id="{7DC3C9C1-40B9-7D11-6846-1A74FF9D71FB}"/>
                </a:ext>
              </a:extLst>
            </p:cNvPr>
            <p:cNvSpPr txBox="1">
              <a:spLocks/>
            </p:cNvSpPr>
            <p:nvPr/>
          </p:nvSpPr>
          <p:spPr>
            <a:xfrm>
              <a:off x="1801344" y="1092237"/>
              <a:ext cx="916464" cy="276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ko-KR" altLang="en-US" sz="800" dirty="0"/>
                <a:t>관리자 확인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172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F917D0-6DE8-93D4-A919-7098EF430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49894" y="330200"/>
            <a:ext cx="5745163" cy="276225"/>
          </a:xfrm>
        </p:spPr>
        <p:txBody>
          <a:bodyPr>
            <a:normAutofit/>
          </a:bodyPr>
          <a:lstStyle/>
          <a:p>
            <a:r>
              <a:rPr lang="ko-KR" altLang="en-US" sz="1000"/>
              <a:t>작업자 가공 화면 </a:t>
            </a:r>
            <a:r>
              <a:rPr lang="en-US" altLang="ko-KR" sz="1000"/>
              <a:t>(</a:t>
            </a:r>
            <a:r>
              <a:rPr lang="ko-KR" altLang="en-US" sz="1000"/>
              <a:t>키포인트</a:t>
            </a:r>
            <a:r>
              <a:rPr lang="en-US" altLang="ko-KR" sz="1000"/>
              <a:t>)</a:t>
            </a:r>
            <a:endParaRPr lang="ko-KR" altLang="en-US" sz="1000"/>
          </a:p>
        </p:txBody>
      </p:sp>
      <p:graphicFrame>
        <p:nvGraphicFramePr>
          <p:cNvPr id="27" name="Table 411">
            <a:extLst>
              <a:ext uri="{FF2B5EF4-FFF2-40B4-BE49-F238E27FC236}">
                <a16:creationId xmlns:a16="http://schemas.microsoft.com/office/drawing/2014/main" id="{D6ED64FE-5921-7A5A-6B9D-DEA2A1F25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80673"/>
              </p:ext>
            </p:extLst>
          </p:nvPr>
        </p:nvGraphicFramePr>
        <p:xfrm>
          <a:off x="9912034" y="902760"/>
          <a:ext cx="2279965" cy="3031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파일명 노출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스켈레톤 뷰 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눈 아이콘 클릭으로 스켈레톤 뷰 끄고 켜기 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나눔고딕"/>
                        </a:rPr>
                        <a:t>*</a:t>
                      </a:r>
                      <a:r>
                        <a:rPr lang="ko-KR" altLang="en-US" sz="8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나눔고딕"/>
                        </a:rPr>
                        <a:t>키포인트 작업 데이터일 때만 표시되는 기능</a:t>
                      </a:r>
                      <a:endParaRPr lang="en-US" altLang="ko-KR" sz="800" b="0" dirty="0">
                        <a:solidFill>
                          <a:srgbClr val="FF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90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라벨명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보기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안보기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눈 아이콘 클릭으로 전체 </a:t>
                      </a: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라벨명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끄고 켜기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9688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24107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15947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6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6</a:t>
                      </a:r>
                      <a:endParaRPr lang="en-US" sz="600" b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159186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6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7</a:t>
                      </a:r>
                      <a:endParaRPr lang="en-US" sz="600" b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986951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8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28764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6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9</a:t>
                      </a:r>
                      <a:endParaRPr lang="en-US" sz="600" b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312942"/>
                  </a:ext>
                </a:extLst>
              </a:tr>
            </a:tbl>
          </a:graphicData>
        </a:graphic>
      </p:graphicFrame>
      <p:sp>
        <p:nvSpPr>
          <p:cNvPr id="41" name="직사각형 40">
            <a:extLst>
              <a:ext uri="{FF2B5EF4-FFF2-40B4-BE49-F238E27FC236}">
                <a16:creationId xmlns:a16="http://schemas.microsoft.com/office/drawing/2014/main" id="{B9DBB5A8-2B0C-302B-7CEB-3CDBB8ACD14E}"/>
              </a:ext>
            </a:extLst>
          </p:cNvPr>
          <p:cNvSpPr/>
          <p:nvPr/>
        </p:nvSpPr>
        <p:spPr>
          <a:xfrm>
            <a:off x="0" y="1396062"/>
            <a:ext cx="452846" cy="407561"/>
          </a:xfrm>
          <a:prstGeom prst="rect">
            <a:avLst/>
          </a:prstGeom>
          <a:solidFill>
            <a:srgbClr val="57E7D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" name="그래픽 39" descr="커서 단색으로 채워진">
            <a:extLst>
              <a:ext uri="{FF2B5EF4-FFF2-40B4-BE49-F238E27FC236}">
                <a16:creationId xmlns:a16="http://schemas.microsoft.com/office/drawing/2014/main" id="{292905C5-480C-CFA2-A70D-757B0CCC6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8519">
            <a:off x="102943" y="1501017"/>
            <a:ext cx="227680" cy="22768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4B90EE4-01A6-A478-AD3D-021DB74AF220}"/>
              </a:ext>
            </a:extLst>
          </p:cNvPr>
          <p:cNvSpPr/>
          <p:nvPr/>
        </p:nvSpPr>
        <p:spPr>
          <a:xfrm>
            <a:off x="8569234" y="1396062"/>
            <a:ext cx="1334091" cy="5452554"/>
          </a:xfrm>
          <a:prstGeom prst="rect">
            <a:avLst/>
          </a:prstGeom>
          <a:solidFill>
            <a:srgbClr val="F2F2F2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rgbClr val="F2F2F2"/>
              </a:solidFill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36B6B08A-EFF9-1987-7296-06ADB23570DE}"/>
              </a:ext>
            </a:extLst>
          </p:cNvPr>
          <p:cNvSpPr txBox="1">
            <a:spLocks/>
          </p:cNvSpPr>
          <p:nvPr/>
        </p:nvSpPr>
        <p:spPr>
          <a:xfrm>
            <a:off x="9403091" y="1413236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이슈사항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7DDE274-1E6C-9B60-2924-7A89D4055655}"/>
              </a:ext>
            </a:extLst>
          </p:cNvPr>
          <p:cNvSpPr/>
          <p:nvPr/>
        </p:nvSpPr>
        <p:spPr>
          <a:xfrm>
            <a:off x="8569234" y="5132750"/>
            <a:ext cx="1334091" cy="221111"/>
          </a:xfrm>
          <a:prstGeom prst="rect">
            <a:avLst/>
          </a:prstGeom>
          <a:solidFill>
            <a:srgbClr val="E7E6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0F3EAB1F-B7FC-0220-68DF-3FE18E73EE41}"/>
              </a:ext>
            </a:extLst>
          </p:cNvPr>
          <p:cNvSpPr txBox="1">
            <a:spLocks/>
          </p:cNvSpPr>
          <p:nvPr/>
        </p:nvSpPr>
        <p:spPr>
          <a:xfrm>
            <a:off x="8679321" y="5105192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 b="1"/>
              <a:t>모양</a:t>
            </a:r>
          </a:p>
        </p:txBody>
      </p:sp>
      <p:pic>
        <p:nvPicPr>
          <p:cNvPr id="23" name="그래픽 22" descr="아래쪽 캐럿 단색으로 채워진">
            <a:extLst>
              <a:ext uri="{FF2B5EF4-FFF2-40B4-BE49-F238E27FC236}">
                <a16:creationId xmlns:a16="http://schemas.microsoft.com/office/drawing/2014/main" id="{E9388FC1-2F70-DFC6-8404-236CCAB73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4158" y="5185914"/>
            <a:ext cx="132197" cy="132197"/>
          </a:xfrm>
          <a:prstGeom prst="rect">
            <a:avLst/>
          </a:prstGeom>
        </p:spPr>
      </p:pic>
      <p:sp>
        <p:nvSpPr>
          <p:cNvPr id="25" name="제목 1">
            <a:extLst>
              <a:ext uri="{FF2B5EF4-FFF2-40B4-BE49-F238E27FC236}">
                <a16:creationId xmlns:a16="http://schemas.microsoft.com/office/drawing/2014/main" id="{0E3009A1-3A28-A632-AFDA-D2E33E80C0E1}"/>
              </a:ext>
            </a:extLst>
          </p:cNvPr>
          <p:cNvSpPr txBox="1">
            <a:spLocks/>
          </p:cNvSpPr>
          <p:nvPr/>
        </p:nvSpPr>
        <p:spPr>
          <a:xfrm>
            <a:off x="8575776" y="5353861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색상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30B94BF-1049-CE58-B244-79EE0764EDFF}"/>
              </a:ext>
            </a:extLst>
          </p:cNvPr>
          <p:cNvSpPr/>
          <p:nvPr/>
        </p:nvSpPr>
        <p:spPr>
          <a:xfrm>
            <a:off x="9039496" y="5602527"/>
            <a:ext cx="414036" cy="2018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666107A-3652-B67C-AA8A-99BCC4EB2949}"/>
              </a:ext>
            </a:extLst>
          </p:cNvPr>
          <p:cNvSpPr/>
          <p:nvPr/>
        </p:nvSpPr>
        <p:spPr>
          <a:xfrm>
            <a:off x="9453532" y="5602526"/>
            <a:ext cx="414036" cy="2018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F47644D-7007-CA0B-C498-B17290136E64}"/>
              </a:ext>
            </a:extLst>
          </p:cNvPr>
          <p:cNvSpPr/>
          <p:nvPr/>
        </p:nvSpPr>
        <p:spPr>
          <a:xfrm>
            <a:off x="8625461" y="5602528"/>
            <a:ext cx="414036" cy="201865"/>
          </a:xfrm>
          <a:prstGeom prst="rect">
            <a:avLst/>
          </a:prstGeom>
          <a:solidFill>
            <a:schemeClr val="bg1"/>
          </a:solidFill>
          <a:ln w="6350">
            <a:solidFill>
              <a:srgbClr val="57E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34" name="제목 1">
            <a:extLst>
              <a:ext uri="{FF2B5EF4-FFF2-40B4-BE49-F238E27FC236}">
                <a16:creationId xmlns:a16="http://schemas.microsoft.com/office/drawing/2014/main" id="{6C8AD917-E0A7-1507-06F5-3AC6C28341A3}"/>
              </a:ext>
            </a:extLst>
          </p:cNvPr>
          <p:cNvSpPr txBox="1">
            <a:spLocks/>
          </p:cNvSpPr>
          <p:nvPr/>
        </p:nvSpPr>
        <p:spPr>
          <a:xfrm>
            <a:off x="8645801" y="5574972"/>
            <a:ext cx="400238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 b="1">
                <a:solidFill>
                  <a:srgbClr val="57E7DE"/>
                </a:solidFill>
              </a:rPr>
              <a:t>라벨</a:t>
            </a:r>
          </a:p>
        </p:txBody>
      </p:sp>
      <p:sp>
        <p:nvSpPr>
          <p:cNvPr id="35" name="제목 1">
            <a:extLst>
              <a:ext uri="{FF2B5EF4-FFF2-40B4-BE49-F238E27FC236}">
                <a16:creationId xmlns:a16="http://schemas.microsoft.com/office/drawing/2014/main" id="{78654693-8E58-E8EB-F0C0-A4C679767063}"/>
              </a:ext>
            </a:extLst>
          </p:cNvPr>
          <p:cNvSpPr txBox="1">
            <a:spLocks/>
          </p:cNvSpPr>
          <p:nvPr/>
        </p:nvSpPr>
        <p:spPr>
          <a:xfrm>
            <a:off x="9067610" y="5578514"/>
            <a:ext cx="400238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객체</a:t>
            </a:r>
          </a:p>
        </p:txBody>
      </p:sp>
      <p:sp>
        <p:nvSpPr>
          <p:cNvPr id="36" name="제목 1">
            <a:extLst>
              <a:ext uri="{FF2B5EF4-FFF2-40B4-BE49-F238E27FC236}">
                <a16:creationId xmlns:a16="http://schemas.microsoft.com/office/drawing/2014/main" id="{0167ACD0-7A44-D486-ED27-F79FE597B0DF}"/>
              </a:ext>
            </a:extLst>
          </p:cNvPr>
          <p:cNvSpPr txBox="1">
            <a:spLocks/>
          </p:cNvSpPr>
          <p:nvPr/>
        </p:nvSpPr>
        <p:spPr>
          <a:xfrm>
            <a:off x="9493940" y="5578514"/>
            <a:ext cx="400238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그룹</a:t>
            </a:r>
          </a:p>
        </p:txBody>
      </p:sp>
      <p:sp>
        <p:nvSpPr>
          <p:cNvPr id="42" name="제목 1">
            <a:extLst>
              <a:ext uri="{FF2B5EF4-FFF2-40B4-BE49-F238E27FC236}">
                <a16:creationId xmlns:a16="http://schemas.microsoft.com/office/drawing/2014/main" id="{18A0C172-602A-8678-A3EE-5F3DD266F0DD}"/>
              </a:ext>
            </a:extLst>
          </p:cNvPr>
          <p:cNvSpPr txBox="1">
            <a:spLocks/>
          </p:cNvSpPr>
          <p:nvPr/>
        </p:nvSpPr>
        <p:spPr>
          <a:xfrm>
            <a:off x="8569234" y="5832494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투명도</a:t>
            </a:r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249B037-A065-C82E-E158-3A5BE108D621}"/>
              </a:ext>
            </a:extLst>
          </p:cNvPr>
          <p:cNvCxnSpPr>
            <a:cxnSpLocks/>
          </p:cNvCxnSpPr>
          <p:nvPr/>
        </p:nvCxnSpPr>
        <p:spPr>
          <a:xfrm>
            <a:off x="8644485" y="6196145"/>
            <a:ext cx="12085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제목 1">
            <a:extLst>
              <a:ext uri="{FF2B5EF4-FFF2-40B4-BE49-F238E27FC236}">
                <a16:creationId xmlns:a16="http://schemas.microsoft.com/office/drawing/2014/main" id="{8EDC5093-971D-C0D8-B61A-4E3627652E06}"/>
              </a:ext>
            </a:extLst>
          </p:cNvPr>
          <p:cNvSpPr txBox="1">
            <a:spLocks/>
          </p:cNvSpPr>
          <p:nvPr/>
        </p:nvSpPr>
        <p:spPr>
          <a:xfrm>
            <a:off x="8556168" y="6307169"/>
            <a:ext cx="1049385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선택된 항목 투명도</a:t>
            </a: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E3DD4BAB-4BF1-F36D-2E5F-813E6810476A}"/>
              </a:ext>
            </a:extLst>
          </p:cNvPr>
          <p:cNvCxnSpPr>
            <a:cxnSpLocks/>
          </p:cNvCxnSpPr>
          <p:nvPr/>
        </p:nvCxnSpPr>
        <p:spPr>
          <a:xfrm>
            <a:off x="8637092" y="6700615"/>
            <a:ext cx="12085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>
            <a:extLst>
              <a:ext uri="{FF2B5EF4-FFF2-40B4-BE49-F238E27FC236}">
                <a16:creationId xmlns:a16="http://schemas.microsoft.com/office/drawing/2014/main" id="{B2D49CA6-480B-314E-1564-BCD89D05E949}"/>
              </a:ext>
            </a:extLst>
          </p:cNvPr>
          <p:cNvSpPr/>
          <p:nvPr/>
        </p:nvSpPr>
        <p:spPr>
          <a:xfrm>
            <a:off x="8679321" y="6099864"/>
            <a:ext cx="191588" cy="1915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DA20E169-FA48-8612-6A59-448B8668EF04}"/>
              </a:ext>
            </a:extLst>
          </p:cNvPr>
          <p:cNvSpPr/>
          <p:nvPr/>
        </p:nvSpPr>
        <p:spPr>
          <a:xfrm>
            <a:off x="8679321" y="6599111"/>
            <a:ext cx="191588" cy="1915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99C8739-6B70-A374-A4E1-6532C556E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7518" y="1056213"/>
            <a:ext cx="4313294" cy="312447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EEFC5E1C-0796-3682-6C8C-090C817FFAC2}"/>
              </a:ext>
            </a:extLst>
          </p:cNvPr>
          <p:cNvGrpSpPr/>
          <p:nvPr/>
        </p:nvGrpSpPr>
        <p:grpSpPr>
          <a:xfrm>
            <a:off x="94576" y="1803623"/>
            <a:ext cx="490904" cy="2280518"/>
            <a:chOff x="3994785" y="1475232"/>
            <a:chExt cx="452846" cy="2103718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3ADAE38-6BFC-D180-D00A-F23134519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665" r="-82735" b="72452"/>
            <a:stretch/>
          </p:blipFill>
          <p:spPr>
            <a:xfrm>
              <a:off x="3994785" y="1475232"/>
              <a:ext cx="452846" cy="1137339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FF0CFEBC-E129-5246-F5A2-9087E8612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8498" b="42910"/>
            <a:stretch/>
          </p:blipFill>
          <p:spPr>
            <a:xfrm>
              <a:off x="3994785" y="2612571"/>
              <a:ext cx="247815" cy="96637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166B8A7-6C94-9526-BC16-2363D7520D55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작업자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7640859-5150-7CB6-E873-C9C2E92EF106}"/>
              </a:ext>
            </a:extLst>
          </p:cNvPr>
          <p:cNvGrpSpPr/>
          <p:nvPr/>
        </p:nvGrpSpPr>
        <p:grpSpPr>
          <a:xfrm>
            <a:off x="1800170" y="1092237"/>
            <a:ext cx="917638" cy="276225"/>
            <a:chOff x="1800170" y="1092237"/>
            <a:chExt cx="917638" cy="276225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FE62877-C0C7-A3F1-BE11-0AC4B5867B76}"/>
                </a:ext>
              </a:extLst>
            </p:cNvPr>
            <p:cNvSpPr/>
            <p:nvPr/>
          </p:nvSpPr>
          <p:spPr>
            <a:xfrm>
              <a:off x="1800170" y="1116281"/>
              <a:ext cx="700633" cy="21229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20" name="제목 1">
              <a:extLst>
                <a:ext uri="{FF2B5EF4-FFF2-40B4-BE49-F238E27FC236}">
                  <a16:creationId xmlns:a16="http://schemas.microsoft.com/office/drawing/2014/main" id="{757ACEE6-F65B-6AE7-0233-94EB3185B1FF}"/>
                </a:ext>
              </a:extLst>
            </p:cNvPr>
            <p:cNvSpPr txBox="1">
              <a:spLocks/>
            </p:cNvSpPr>
            <p:nvPr/>
          </p:nvSpPr>
          <p:spPr>
            <a:xfrm>
              <a:off x="1801344" y="1092237"/>
              <a:ext cx="916464" cy="276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ko-KR" altLang="en-US" sz="800"/>
                <a:t>관리자 확인</a:t>
              </a: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987BA9C-02C7-26F9-BD14-CDA245D8BB4C}"/>
              </a:ext>
            </a:extLst>
          </p:cNvPr>
          <p:cNvSpPr/>
          <p:nvPr/>
        </p:nvSpPr>
        <p:spPr>
          <a:xfrm>
            <a:off x="9028864" y="1403928"/>
            <a:ext cx="441465" cy="267516"/>
          </a:xfrm>
          <a:prstGeom prst="rect">
            <a:avLst/>
          </a:prstGeom>
          <a:solidFill>
            <a:srgbClr val="E7E6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181CB85D-2BE2-7D1C-D380-B86EC189D179}"/>
              </a:ext>
            </a:extLst>
          </p:cNvPr>
          <p:cNvSpPr txBox="1">
            <a:spLocks/>
          </p:cNvSpPr>
          <p:nvPr/>
        </p:nvSpPr>
        <p:spPr>
          <a:xfrm>
            <a:off x="8632003" y="1413237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객체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A7141D-D82B-FBFB-D335-B99031460354}"/>
              </a:ext>
            </a:extLst>
          </p:cNvPr>
          <p:cNvSpPr txBox="1"/>
          <p:nvPr/>
        </p:nvSpPr>
        <p:spPr>
          <a:xfrm>
            <a:off x="448479" y="1404486"/>
            <a:ext cx="61438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ctr"/>
            <a:r>
              <a:rPr lang="de-DE" altLang="ko-KR" sz="900" b="0" i="0">
                <a:solidFill>
                  <a:srgbClr val="333333"/>
                </a:solidFill>
                <a:effectLst/>
                <a:latin typeface="NanumGothic"/>
              </a:rPr>
              <a:t>E_F021_T097-T03-00_T000-T00-00_B00058_C.JPG</a:t>
            </a:r>
            <a:r>
              <a:rPr lang="de-DE" altLang="ko-KR" sz="900" b="1" i="0">
                <a:solidFill>
                  <a:srgbClr val="DC143C"/>
                </a:solidFill>
                <a:effectLst/>
                <a:latin typeface="NanumGothic"/>
              </a:rPr>
              <a:t> 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id="{2CDAA189-06C6-D2A5-83DA-85CE33BB90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75776" y="1931876"/>
            <a:ext cx="1327549" cy="361568"/>
          </a:xfrm>
          <a:prstGeom prst="rect">
            <a:avLst/>
          </a:prstGeom>
        </p:spPr>
      </p:pic>
      <p:sp>
        <p:nvSpPr>
          <p:cNvPr id="12" name="제목 1">
            <a:extLst>
              <a:ext uri="{FF2B5EF4-FFF2-40B4-BE49-F238E27FC236}">
                <a16:creationId xmlns:a16="http://schemas.microsoft.com/office/drawing/2014/main" id="{5C9B9376-80A1-E884-2B06-24E65D07EFC5}"/>
              </a:ext>
            </a:extLst>
          </p:cNvPr>
          <p:cNvSpPr txBox="1">
            <a:spLocks/>
          </p:cNvSpPr>
          <p:nvPr/>
        </p:nvSpPr>
        <p:spPr>
          <a:xfrm>
            <a:off x="9078683" y="1413237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라벨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D7347D3-9FA5-02B8-18C6-C8C38E538DAF}"/>
              </a:ext>
            </a:extLst>
          </p:cNvPr>
          <p:cNvSpPr/>
          <p:nvPr/>
        </p:nvSpPr>
        <p:spPr>
          <a:xfrm>
            <a:off x="8575131" y="1669865"/>
            <a:ext cx="1319047" cy="267516"/>
          </a:xfrm>
          <a:prstGeom prst="rect">
            <a:avLst/>
          </a:prstGeom>
          <a:solidFill>
            <a:srgbClr val="E7E6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B5CBA981-E62D-7FB9-D241-943A21563C38}"/>
              </a:ext>
            </a:extLst>
          </p:cNvPr>
          <p:cNvSpPr txBox="1">
            <a:spLocks/>
          </p:cNvSpPr>
          <p:nvPr/>
        </p:nvSpPr>
        <p:spPr>
          <a:xfrm>
            <a:off x="8575776" y="1669430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라벨</a:t>
            </a:r>
            <a:r>
              <a:rPr lang="en-US" altLang="ko-KR" sz="700"/>
              <a:t>-0</a:t>
            </a:r>
            <a:endParaRPr lang="ko-KR" altLang="en-US" sz="700"/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E468EDA6-6CBB-29B1-AF07-9359F0A37F2A}"/>
              </a:ext>
            </a:extLst>
          </p:cNvPr>
          <p:cNvCxnSpPr/>
          <p:nvPr/>
        </p:nvCxnSpPr>
        <p:spPr>
          <a:xfrm>
            <a:off x="8569234" y="1931876"/>
            <a:ext cx="1336258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그래픽 52" descr="눈 윤곽선">
            <a:extLst>
              <a:ext uri="{FF2B5EF4-FFF2-40B4-BE49-F238E27FC236}">
                <a16:creationId xmlns:a16="http://schemas.microsoft.com/office/drawing/2014/main" id="{55F2B12C-BF30-5C83-3225-1E2172AE55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62142" y="1704938"/>
            <a:ext cx="212129" cy="212129"/>
          </a:xfrm>
          <a:prstGeom prst="rect">
            <a:avLst/>
          </a:prstGeom>
        </p:spPr>
      </p:pic>
      <p:sp>
        <p:nvSpPr>
          <p:cNvPr id="54" name="제목 1">
            <a:extLst>
              <a:ext uri="{FF2B5EF4-FFF2-40B4-BE49-F238E27FC236}">
                <a16:creationId xmlns:a16="http://schemas.microsoft.com/office/drawing/2014/main" id="{76E0A4D6-4D43-1F76-EB85-C68C40000928}"/>
              </a:ext>
            </a:extLst>
          </p:cNvPr>
          <p:cNvSpPr txBox="1">
            <a:spLocks/>
          </p:cNvSpPr>
          <p:nvPr/>
        </p:nvSpPr>
        <p:spPr>
          <a:xfrm>
            <a:off x="7138350" y="1084316"/>
            <a:ext cx="760324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스켈레톤</a:t>
            </a:r>
            <a:r>
              <a:rPr lang="en-US" altLang="ko-KR" sz="700"/>
              <a:t> </a:t>
            </a:r>
            <a:r>
              <a:rPr lang="ko-KR" altLang="en-US" sz="700"/>
              <a:t>뷰</a:t>
            </a:r>
          </a:p>
        </p:txBody>
      </p:sp>
      <p:pic>
        <p:nvPicPr>
          <p:cNvPr id="55" name="그래픽 54" descr="눈 윤곽선">
            <a:extLst>
              <a:ext uri="{FF2B5EF4-FFF2-40B4-BE49-F238E27FC236}">
                <a16:creationId xmlns:a16="http://schemas.microsoft.com/office/drawing/2014/main" id="{BA22AF3A-7EF9-FE04-A982-A4DE21A51C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70952" y="1123789"/>
            <a:ext cx="212129" cy="212129"/>
          </a:xfrm>
          <a:prstGeom prst="rect">
            <a:avLst/>
          </a:prstGeom>
        </p:spPr>
      </p:pic>
      <p:sp>
        <p:nvSpPr>
          <p:cNvPr id="56" name="타원 55">
            <a:extLst>
              <a:ext uri="{FF2B5EF4-FFF2-40B4-BE49-F238E27FC236}">
                <a16:creationId xmlns:a16="http://schemas.microsoft.com/office/drawing/2014/main" id="{F4883D87-4F9D-F98B-ADD6-EE5139BC447B}"/>
              </a:ext>
            </a:extLst>
          </p:cNvPr>
          <p:cNvSpPr/>
          <p:nvPr/>
        </p:nvSpPr>
        <p:spPr>
          <a:xfrm>
            <a:off x="352257" y="1373366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</a:rPr>
              <a:t>1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E44FA043-29DC-9F9A-ACF5-36EF724BB852}"/>
              </a:ext>
            </a:extLst>
          </p:cNvPr>
          <p:cNvSpPr/>
          <p:nvPr/>
        </p:nvSpPr>
        <p:spPr>
          <a:xfrm>
            <a:off x="7004060" y="1113531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74A0194F-D0F7-CBCC-7FBA-2524FA324DDB}"/>
              </a:ext>
            </a:extLst>
          </p:cNvPr>
          <p:cNvSpPr/>
          <p:nvPr/>
        </p:nvSpPr>
        <p:spPr>
          <a:xfrm>
            <a:off x="8437307" y="1699394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3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pic>
        <p:nvPicPr>
          <p:cNvPr id="63" name="그림 62">
            <a:extLst>
              <a:ext uri="{FF2B5EF4-FFF2-40B4-BE49-F238E27FC236}">
                <a16:creationId xmlns:a16="http://schemas.microsoft.com/office/drawing/2014/main" id="{8F011957-44D7-801A-613A-39984EFC9C1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0543" y="1635317"/>
            <a:ext cx="3488159" cy="515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69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031469-3C2D-8070-8FE4-33DCBDE958F4}"/>
              </a:ext>
            </a:extLst>
          </p:cNvPr>
          <p:cNvSpPr txBox="1"/>
          <p:nvPr/>
        </p:nvSpPr>
        <p:spPr>
          <a:xfrm>
            <a:off x="1327958" y="1634696"/>
            <a:ext cx="609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b="1"/>
              <a:t>프로젝트 관리 </a:t>
            </a:r>
            <a:r>
              <a:rPr lang="en-US" altLang="ko-KR" sz="3600" b="1"/>
              <a:t>(</a:t>
            </a:r>
            <a:r>
              <a:rPr lang="ko-KR" altLang="en-US" sz="3600" b="1"/>
              <a:t>관리자</a:t>
            </a:r>
            <a:r>
              <a:rPr lang="en-US" altLang="ko-KR" sz="3600" b="1"/>
              <a:t>)</a:t>
            </a:r>
            <a:endParaRPr lang="ko-KR" altLang="en-US" sz="3600" b="1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A0802DC-2330-E2F9-6D39-E26AEC1F2770}"/>
              </a:ext>
            </a:extLst>
          </p:cNvPr>
          <p:cNvSpPr/>
          <p:nvPr/>
        </p:nvSpPr>
        <p:spPr>
          <a:xfrm>
            <a:off x="1047404" y="1669861"/>
            <a:ext cx="66501" cy="5760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692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28328388-8AEC-E74F-C696-F57D7421226F}"/>
              </a:ext>
            </a:extLst>
          </p:cNvPr>
          <p:cNvSpPr txBox="1">
            <a:spLocks/>
          </p:cNvSpPr>
          <p:nvPr/>
        </p:nvSpPr>
        <p:spPr>
          <a:xfrm>
            <a:off x="2649894" y="330200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dirty="0"/>
              <a:t>관리자 로그인 </a:t>
            </a:r>
            <a:r>
              <a:rPr lang="en-US" altLang="ko-KR" sz="1000" dirty="0"/>
              <a:t>&gt; </a:t>
            </a:r>
            <a:r>
              <a:rPr lang="ko-KR" altLang="en-US" sz="1000" dirty="0"/>
              <a:t>메인 </a:t>
            </a:r>
            <a:r>
              <a:rPr lang="en-US" altLang="ko-KR" sz="1000" dirty="0"/>
              <a:t>(</a:t>
            </a:r>
            <a:r>
              <a:rPr lang="ko-KR" altLang="en-US" sz="1000" dirty="0"/>
              <a:t>대시보드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E286B1A-1390-1AD5-6E77-E4C949CBCFF2}"/>
              </a:ext>
            </a:extLst>
          </p:cNvPr>
          <p:cNvSpPr/>
          <p:nvPr/>
        </p:nvSpPr>
        <p:spPr>
          <a:xfrm>
            <a:off x="726321" y="1689640"/>
            <a:ext cx="2364750" cy="186070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6970D7D2-A010-C6ED-27E8-BC80B2770C1A}"/>
              </a:ext>
            </a:extLst>
          </p:cNvPr>
          <p:cNvCxnSpPr/>
          <p:nvPr/>
        </p:nvCxnSpPr>
        <p:spPr>
          <a:xfrm>
            <a:off x="726321" y="2862370"/>
            <a:ext cx="23647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0775C5AA-79DE-4B4C-1022-8677720CED9E}"/>
              </a:ext>
            </a:extLst>
          </p:cNvPr>
          <p:cNvCxnSpPr>
            <a:cxnSpLocks/>
          </p:cNvCxnSpPr>
          <p:nvPr/>
        </p:nvCxnSpPr>
        <p:spPr>
          <a:xfrm>
            <a:off x="726321" y="1689640"/>
            <a:ext cx="2364750" cy="117273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77787369-3CD1-5346-6D75-954FBA9B5D46}"/>
              </a:ext>
            </a:extLst>
          </p:cNvPr>
          <p:cNvCxnSpPr>
            <a:cxnSpLocks/>
          </p:cNvCxnSpPr>
          <p:nvPr/>
        </p:nvCxnSpPr>
        <p:spPr>
          <a:xfrm flipH="1">
            <a:off x="726321" y="1689640"/>
            <a:ext cx="2364750" cy="117273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제목 1">
            <a:extLst>
              <a:ext uri="{FF2B5EF4-FFF2-40B4-BE49-F238E27FC236}">
                <a16:creationId xmlns:a16="http://schemas.microsoft.com/office/drawing/2014/main" id="{70980FFA-F113-63E2-E5F7-A7B3CB7B4182}"/>
              </a:ext>
            </a:extLst>
          </p:cNvPr>
          <p:cNvSpPr txBox="1">
            <a:spLocks/>
          </p:cNvSpPr>
          <p:nvPr/>
        </p:nvSpPr>
        <p:spPr>
          <a:xfrm>
            <a:off x="1346026" y="3164341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100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07E0FDF-AD11-B825-ED71-5D15A45163AD}"/>
              </a:ext>
            </a:extLst>
          </p:cNvPr>
          <p:cNvSpPr/>
          <p:nvPr/>
        </p:nvSpPr>
        <p:spPr>
          <a:xfrm>
            <a:off x="726321" y="3775797"/>
            <a:ext cx="2364750" cy="186070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B16B5371-B00C-CC51-A8C8-17C611913C51}"/>
              </a:ext>
            </a:extLst>
          </p:cNvPr>
          <p:cNvCxnSpPr/>
          <p:nvPr/>
        </p:nvCxnSpPr>
        <p:spPr>
          <a:xfrm>
            <a:off x="726321" y="4948527"/>
            <a:ext cx="23647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795C37-0185-7737-B359-6AF9D01FE656}"/>
              </a:ext>
            </a:extLst>
          </p:cNvPr>
          <p:cNvCxnSpPr>
            <a:cxnSpLocks/>
          </p:cNvCxnSpPr>
          <p:nvPr/>
        </p:nvCxnSpPr>
        <p:spPr>
          <a:xfrm>
            <a:off x="726321" y="3775797"/>
            <a:ext cx="2364750" cy="117273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E23740C3-3DE8-0F7F-B995-050E02C36F1B}"/>
              </a:ext>
            </a:extLst>
          </p:cNvPr>
          <p:cNvCxnSpPr>
            <a:cxnSpLocks/>
          </p:cNvCxnSpPr>
          <p:nvPr/>
        </p:nvCxnSpPr>
        <p:spPr>
          <a:xfrm flipH="1">
            <a:off x="726321" y="3775797"/>
            <a:ext cx="2364750" cy="117273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411">
            <a:extLst>
              <a:ext uri="{FF2B5EF4-FFF2-40B4-BE49-F238E27FC236}">
                <a16:creationId xmlns:a16="http://schemas.microsoft.com/office/drawing/2014/main" id="{9F0DBD7B-DBC9-A9B0-C16B-D21F87550D02}"/>
              </a:ext>
            </a:extLst>
          </p:cNvPr>
          <p:cNvGraphicFramePr>
            <a:graphicFrameLocks noGrp="1"/>
          </p:cNvGraphicFramePr>
          <p:nvPr/>
        </p:nvGraphicFramePr>
        <p:xfrm>
          <a:off x="9912034" y="902760"/>
          <a:ext cx="2279965" cy="3560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프로젝트 선택 시 각 프로젝트의 데이터 리스트 화면으로 이동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프로젝트 생성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버튼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프로젝트 생성 화면으로 전환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6235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프로젝트 설정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각 프로젝트 설정 화면으로 전환 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4008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615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2960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53917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008911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7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950589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8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132416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9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90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10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29228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58795"/>
                  </a:ext>
                </a:extLst>
              </a:tr>
            </a:tbl>
          </a:graphicData>
        </a:graphic>
      </p:graphicFrame>
      <p:sp>
        <p:nvSpPr>
          <p:cNvPr id="2" name="제목 1">
            <a:extLst>
              <a:ext uri="{FF2B5EF4-FFF2-40B4-BE49-F238E27FC236}">
                <a16:creationId xmlns:a16="http://schemas.microsoft.com/office/drawing/2014/main" id="{5FC6D21E-C67C-CC98-3FB6-EA09AE0166BD}"/>
              </a:ext>
            </a:extLst>
          </p:cNvPr>
          <p:cNvSpPr txBox="1">
            <a:spLocks/>
          </p:cNvSpPr>
          <p:nvPr/>
        </p:nvSpPr>
        <p:spPr>
          <a:xfrm>
            <a:off x="713435" y="2845444"/>
            <a:ext cx="1649876" cy="64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</a:t>
            </a:r>
            <a:r>
              <a:rPr lang="en-US" altLang="ko-KR" sz="1000"/>
              <a:t>A</a:t>
            </a:r>
            <a:r>
              <a:rPr lang="ko-KR" altLang="en-US" sz="1000"/>
              <a:t> </a:t>
            </a:r>
            <a:endParaRPr lang="en-US" altLang="ko-KR" sz="1000"/>
          </a:p>
          <a:p>
            <a:endParaRPr lang="en-US" altLang="ko-KR" sz="1000"/>
          </a:p>
          <a:p>
            <a:r>
              <a:rPr lang="ko-KR" altLang="en-U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요약글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26FE2B84-F1EB-051E-07F3-8D6C3AB55775}"/>
              </a:ext>
            </a:extLst>
          </p:cNvPr>
          <p:cNvSpPr txBox="1">
            <a:spLocks/>
          </p:cNvSpPr>
          <p:nvPr/>
        </p:nvSpPr>
        <p:spPr>
          <a:xfrm>
            <a:off x="771281" y="4937068"/>
            <a:ext cx="1649876" cy="64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</a:t>
            </a:r>
            <a:r>
              <a:rPr lang="en-US" altLang="ko-KR" sz="1000"/>
              <a:t>B</a:t>
            </a:r>
          </a:p>
          <a:p>
            <a:endParaRPr lang="en-US" altLang="ko-KR" sz="1000"/>
          </a:p>
          <a:p>
            <a:r>
              <a:rPr lang="ko-KR" altLang="en-U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요약글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BF18EC8D-003B-EEDC-4E01-255052E24C2B}"/>
              </a:ext>
            </a:extLst>
          </p:cNvPr>
          <p:cNvGraphicFramePr>
            <a:graphicFrameLocks noGrp="1"/>
          </p:cNvGraphicFramePr>
          <p:nvPr/>
        </p:nvGraphicFramePr>
        <p:xfrm>
          <a:off x="3306764" y="2191780"/>
          <a:ext cx="5975212" cy="1109470"/>
        </p:xfrm>
        <a:graphic>
          <a:graphicData uri="http://schemas.openxmlformats.org/drawingml/2006/table">
            <a:tbl>
              <a:tblPr/>
              <a:tblGrid>
                <a:gridCol w="1022074">
                  <a:extLst>
                    <a:ext uri="{9D8B030D-6E8A-4147-A177-3AD203B41FA5}">
                      <a16:colId xmlns:a16="http://schemas.microsoft.com/office/drawing/2014/main" val="3132034111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408746050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2328323108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1339216298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3403658698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2506882296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2006173388"/>
                    </a:ext>
                  </a:extLst>
                </a:gridCol>
              </a:tblGrid>
              <a:tr h="221894"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411370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630935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가공완료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91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911868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369132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검수완료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827771"/>
                  </a:ext>
                </a:extLst>
              </a:tr>
            </a:tbl>
          </a:graphicData>
        </a:graphic>
      </p:graphicFrame>
      <p:sp>
        <p:nvSpPr>
          <p:cNvPr id="7" name="제목 1">
            <a:extLst>
              <a:ext uri="{FF2B5EF4-FFF2-40B4-BE49-F238E27FC236}">
                <a16:creationId xmlns:a16="http://schemas.microsoft.com/office/drawing/2014/main" id="{CE2F6189-3FFA-B448-A420-DF57032BE853}"/>
              </a:ext>
            </a:extLst>
          </p:cNvPr>
          <p:cNvSpPr txBox="1">
            <a:spLocks/>
          </p:cNvSpPr>
          <p:nvPr/>
        </p:nvSpPr>
        <p:spPr>
          <a:xfrm>
            <a:off x="3223418" y="1765572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</a:t>
            </a:r>
            <a:r>
              <a:rPr lang="en-US" altLang="ko-KR" sz="1000"/>
              <a:t>A    </a:t>
            </a:r>
            <a:r>
              <a:rPr lang="ko-KR" altLang="en-US" sz="1000"/>
              <a:t>월별 통계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9858A8CF-7AF7-F2D1-6671-A767F1629C3E}"/>
              </a:ext>
            </a:extLst>
          </p:cNvPr>
          <p:cNvGraphicFramePr>
            <a:graphicFrameLocks noGrp="1"/>
          </p:cNvGraphicFramePr>
          <p:nvPr/>
        </p:nvGraphicFramePr>
        <p:xfrm>
          <a:off x="3306764" y="4393792"/>
          <a:ext cx="5975212" cy="1109470"/>
        </p:xfrm>
        <a:graphic>
          <a:graphicData uri="http://schemas.openxmlformats.org/drawingml/2006/table">
            <a:tbl>
              <a:tblPr/>
              <a:tblGrid>
                <a:gridCol w="1022074">
                  <a:extLst>
                    <a:ext uri="{9D8B030D-6E8A-4147-A177-3AD203B41FA5}">
                      <a16:colId xmlns:a16="http://schemas.microsoft.com/office/drawing/2014/main" val="3132034111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408746050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2328323108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1339216298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3403658698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2506882296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2006173388"/>
                    </a:ext>
                  </a:extLst>
                </a:gridCol>
              </a:tblGrid>
              <a:tr h="221894"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411370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630935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가공완료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91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911868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369132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검수완료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827771"/>
                  </a:ext>
                </a:extLst>
              </a:tr>
            </a:tbl>
          </a:graphicData>
        </a:graphic>
      </p:graphicFrame>
      <p:sp>
        <p:nvSpPr>
          <p:cNvPr id="10" name="제목 1">
            <a:extLst>
              <a:ext uri="{FF2B5EF4-FFF2-40B4-BE49-F238E27FC236}">
                <a16:creationId xmlns:a16="http://schemas.microsoft.com/office/drawing/2014/main" id="{F64056D6-DF90-D3DD-539E-34FD2E7BD361}"/>
              </a:ext>
            </a:extLst>
          </p:cNvPr>
          <p:cNvSpPr txBox="1">
            <a:spLocks/>
          </p:cNvSpPr>
          <p:nvPr/>
        </p:nvSpPr>
        <p:spPr>
          <a:xfrm>
            <a:off x="3223418" y="3967584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</a:t>
            </a:r>
            <a:r>
              <a:rPr lang="en-US" altLang="ko-KR" sz="1000"/>
              <a:t>B    </a:t>
            </a:r>
            <a:r>
              <a:rPr lang="ko-KR" altLang="en-US" sz="1000"/>
              <a:t>월별 통계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01FFB9-DFC5-2748-3496-39CC7A11E108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관리자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C3F5618-37D0-7D72-385F-ED04BDFBFFC0}"/>
              </a:ext>
            </a:extLst>
          </p:cNvPr>
          <p:cNvGrpSpPr/>
          <p:nvPr/>
        </p:nvGrpSpPr>
        <p:grpSpPr>
          <a:xfrm>
            <a:off x="8982574" y="1206053"/>
            <a:ext cx="295619" cy="286720"/>
            <a:chOff x="9362818" y="1230186"/>
            <a:chExt cx="295619" cy="286720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A8C8D5C-49C5-D94E-1E3B-9754B925D179}"/>
                </a:ext>
              </a:extLst>
            </p:cNvPr>
            <p:cNvSpPr/>
            <p:nvPr/>
          </p:nvSpPr>
          <p:spPr>
            <a:xfrm>
              <a:off x="9388945" y="1230186"/>
              <a:ext cx="269492" cy="26949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제목 1">
              <a:extLst>
                <a:ext uri="{FF2B5EF4-FFF2-40B4-BE49-F238E27FC236}">
                  <a16:creationId xmlns:a16="http://schemas.microsoft.com/office/drawing/2014/main" id="{951EA8EA-82C4-D262-9409-6EBCA3C9FB12}"/>
                </a:ext>
              </a:extLst>
            </p:cNvPr>
            <p:cNvSpPr txBox="1">
              <a:spLocks/>
            </p:cNvSpPr>
            <p:nvPr/>
          </p:nvSpPr>
          <p:spPr>
            <a:xfrm>
              <a:off x="9362818" y="1240681"/>
              <a:ext cx="269492" cy="276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1600" b="1">
                  <a:solidFill>
                    <a:schemeClr val="bg1"/>
                  </a:solidFill>
                </a:rPr>
                <a:t>+</a:t>
              </a:r>
              <a:endParaRPr lang="ko-KR" alt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제목 1">
            <a:extLst>
              <a:ext uri="{FF2B5EF4-FFF2-40B4-BE49-F238E27FC236}">
                <a16:creationId xmlns:a16="http://schemas.microsoft.com/office/drawing/2014/main" id="{139CB2A6-8D74-0F21-145B-AD5E74F23B27}"/>
              </a:ext>
            </a:extLst>
          </p:cNvPr>
          <p:cNvSpPr txBox="1">
            <a:spLocks/>
          </p:cNvSpPr>
          <p:nvPr/>
        </p:nvSpPr>
        <p:spPr>
          <a:xfrm>
            <a:off x="964306" y="725439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관리          회원 관리         작업 관리        유효성 관리          게시판         </a:t>
            </a: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D06506C5-D95D-2E2C-2AB3-64275A186B80}"/>
              </a:ext>
            </a:extLst>
          </p:cNvPr>
          <p:cNvSpPr/>
          <p:nvPr/>
        </p:nvSpPr>
        <p:spPr>
          <a:xfrm>
            <a:off x="624534" y="1600908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1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65ACF079-9C52-25ED-F867-73A9F243F7A6}"/>
              </a:ext>
            </a:extLst>
          </p:cNvPr>
          <p:cNvSpPr/>
          <p:nvPr/>
        </p:nvSpPr>
        <p:spPr>
          <a:xfrm>
            <a:off x="630976" y="3742880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1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6DAF46AE-2BC4-6607-49F2-2304A2D0D13F}"/>
              </a:ext>
            </a:extLst>
          </p:cNvPr>
          <p:cNvSpPr/>
          <p:nvPr/>
        </p:nvSpPr>
        <p:spPr>
          <a:xfrm>
            <a:off x="8887229" y="1139965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pic>
        <p:nvPicPr>
          <p:cNvPr id="22" name="그래픽 21" descr="단일 톱니바퀴 단색으로 채워진">
            <a:extLst>
              <a:ext uri="{FF2B5EF4-FFF2-40B4-BE49-F238E27FC236}">
                <a16:creationId xmlns:a16="http://schemas.microsoft.com/office/drawing/2014/main" id="{B76809AD-CD58-12E0-D2A4-228C85D1C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5600" y="2888841"/>
            <a:ext cx="284366" cy="284366"/>
          </a:xfrm>
          <a:prstGeom prst="rect">
            <a:avLst/>
          </a:prstGeom>
        </p:spPr>
      </p:pic>
      <p:pic>
        <p:nvPicPr>
          <p:cNvPr id="23" name="그래픽 22" descr="단일 톱니바퀴 단색으로 채워진">
            <a:extLst>
              <a:ext uri="{FF2B5EF4-FFF2-40B4-BE49-F238E27FC236}">
                <a16:creationId xmlns:a16="http://schemas.microsoft.com/office/drawing/2014/main" id="{AFB3A126-D436-82C7-2B3E-6351FEEBF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72369" y="4977180"/>
            <a:ext cx="284366" cy="284366"/>
          </a:xfrm>
          <a:prstGeom prst="rect">
            <a:avLst/>
          </a:prstGeom>
        </p:spPr>
      </p:pic>
      <p:sp>
        <p:nvSpPr>
          <p:cNvPr id="29" name="타원 28">
            <a:extLst>
              <a:ext uri="{FF2B5EF4-FFF2-40B4-BE49-F238E27FC236}">
                <a16:creationId xmlns:a16="http://schemas.microsoft.com/office/drawing/2014/main" id="{04798159-A515-269F-B691-FAD7796E346C}"/>
              </a:ext>
            </a:extLst>
          </p:cNvPr>
          <p:cNvSpPr/>
          <p:nvPr/>
        </p:nvSpPr>
        <p:spPr>
          <a:xfrm>
            <a:off x="2603673" y="2913602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3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A500016C-9A45-2067-AE08-A318CD795D27}"/>
              </a:ext>
            </a:extLst>
          </p:cNvPr>
          <p:cNvSpPr/>
          <p:nvPr/>
        </p:nvSpPr>
        <p:spPr>
          <a:xfrm>
            <a:off x="2605216" y="4980034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3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pic>
        <p:nvPicPr>
          <p:cNvPr id="21" name="그래픽 20" descr="주택 단색으로 채워진">
            <a:extLst>
              <a:ext uri="{FF2B5EF4-FFF2-40B4-BE49-F238E27FC236}">
                <a16:creationId xmlns:a16="http://schemas.microsoft.com/office/drawing/2014/main" id="{878C39BC-14AB-E3E9-C7BF-77A7C0A9B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304" y="1099204"/>
            <a:ext cx="176486" cy="1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32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28328388-8AEC-E74F-C696-F57D7421226F}"/>
              </a:ext>
            </a:extLst>
          </p:cNvPr>
          <p:cNvSpPr txBox="1">
            <a:spLocks/>
          </p:cNvSpPr>
          <p:nvPr/>
        </p:nvSpPr>
        <p:spPr>
          <a:xfrm>
            <a:off x="2649894" y="330200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dirty="0"/>
              <a:t>관리자 로그인 </a:t>
            </a:r>
            <a:r>
              <a:rPr lang="en-US" altLang="ko-KR" sz="1000" dirty="0"/>
              <a:t>&gt; </a:t>
            </a:r>
            <a:r>
              <a:rPr lang="ko-KR" altLang="en-US" sz="1000" dirty="0"/>
              <a:t>프로젝트 관리 </a:t>
            </a:r>
            <a:r>
              <a:rPr lang="en-US" altLang="ko-KR" sz="1000" dirty="0"/>
              <a:t>(</a:t>
            </a:r>
            <a:r>
              <a:rPr lang="ko-KR" altLang="en-US" sz="1000" dirty="0"/>
              <a:t>프로젝트 목록</a:t>
            </a:r>
            <a:r>
              <a:rPr lang="en-US" altLang="ko-KR" sz="1000" dirty="0"/>
              <a:t>)</a:t>
            </a:r>
            <a:endParaRPr lang="ko-KR" altLang="en-US" sz="1000" dirty="0"/>
          </a:p>
        </p:txBody>
      </p:sp>
      <p:graphicFrame>
        <p:nvGraphicFramePr>
          <p:cNvPr id="33" name="Table 411">
            <a:extLst>
              <a:ext uri="{FF2B5EF4-FFF2-40B4-BE49-F238E27FC236}">
                <a16:creationId xmlns:a16="http://schemas.microsoft.com/office/drawing/2014/main" id="{9F0DBD7B-DBC9-A9B0-C16B-D21F87550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468978"/>
              </p:ext>
            </p:extLst>
          </p:nvPr>
        </p:nvGraphicFramePr>
        <p:xfrm>
          <a:off x="9912034" y="902760"/>
          <a:ext cx="2279965" cy="4480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데이터 유형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전체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(default)/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이미지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동영상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텍스트 유형 중 택일하여 프로젝트 조회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프로젝트 상태 </a:t>
                      </a: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선택란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셀렉트박스에서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프로젝트 상태 선택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전체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(default)/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대기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진행중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완료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6235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검색어 입력란 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4008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조회 버튼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-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원하는 </a:t>
                      </a: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필터링값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입력 후 클릭 시 하단 테이블에 검색조건에 부합하는 결과값 노출됨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615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프로젝트 생성 버튼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프로젝트 생성 화면으로 전환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2960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프로젝트명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프로젝트명 선택 시 각 프로젝트의 데이터 리스트 화면으로 이동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53917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008911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7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950589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8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132416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9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90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10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29228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587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01FFB9-DFC5-2748-3496-39CC7A11E108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관리자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139CB2A6-8D74-0F21-145B-AD5E74F23B27}"/>
              </a:ext>
            </a:extLst>
          </p:cNvPr>
          <p:cNvSpPr txBox="1">
            <a:spLocks/>
          </p:cNvSpPr>
          <p:nvPr/>
        </p:nvSpPr>
        <p:spPr>
          <a:xfrm>
            <a:off x="964306" y="725439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관리          회원 관리         작업 관리        유효성 관리          게시판         </a:t>
            </a:r>
          </a:p>
        </p:txBody>
      </p:sp>
      <p:graphicFrame>
        <p:nvGraphicFramePr>
          <p:cNvPr id="2" name="표 9">
            <a:extLst>
              <a:ext uri="{FF2B5EF4-FFF2-40B4-BE49-F238E27FC236}">
                <a16:creationId xmlns:a16="http://schemas.microsoft.com/office/drawing/2014/main" id="{6E79BE19-86C0-EEF0-E96D-B9B9E8F31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965220"/>
              </p:ext>
            </p:extLst>
          </p:nvPr>
        </p:nvGraphicFramePr>
        <p:xfrm>
          <a:off x="152157" y="3421764"/>
          <a:ext cx="9566609" cy="1909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121">
                  <a:extLst>
                    <a:ext uri="{9D8B030D-6E8A-4147-A177-3AD203B41FA5}">
                      <a16:colId xmlns:a16="http://schemas.microsoft.com/office/drawing/2014/main" val="4272308357"/>
                    </a:ext>
                  </a:extLst>
                </a:gridCol>
                <a:gridCol w="587121">
                  <a:extLst>
                    <a:ext uri="{9D8B030D-6E8A-4147-A177-3AD203B41FA5}">
                      <a16:colId xmlns:a16="http://schemas.microsoft.com/office/drawing/2014/main" val="1340256637"/>
                    </a:ext>
                  </a:extLst>
                </a:gridCol>
                <a:gridCol w="1361041">
                  <a:extLst>
                    <a:ext uri="{9D8B030D-6E8A-4147-A177-3AD203B41FA5}">
                      <a16:colId xmlns:a16="http://schemas.microsoft.com/office/drawing/2014/main" val="3790360026"/>
                    </a:ext>
                  </a:extLst>
                </a:gridCol>
                <a:gridCol w="1507069">
                  <a:extLst>
                    <a:ext uri="{9D8B030D-6E8A-4147-A177-3AD203B41FA5}">
                      <a16:colId xmlns:a16="http://schemas.microsoft.com/office/drawing/2014/main" val="3733384312"/>
                    </a:ext>
                  </a:extLst>
                </a:gridCol>
                <a:gridCol w="1008396">
                  <a:extLst>
                    <a:ext uri="{9D8B030D-6E8A-4147-A177-3AD203B41FA5}">
                      <a16:colId xmlns:a16="http://schemas.microsoft.com/office/drawing/2014/main" val="2792251964"/>
                    </a:ext>
                  </a:extLst>
                </a:gridCol>
                <a:gridCol w="1087314">
                  <a:extLst>
                    <a:ext uri="{9D8B030D-6E8A-4147-A177-3AD203B41FA5}">
                      <a16:colId xmlns:a16="http://schemas.microsoft.com/office/drawing/2014/main" val="1274907668"/>
                    </a:ext>
                  </a:extLst>
                </a:gridCol>
                <a:gridCol w="1061008">
                  <a:extLst>
                    <a:ext uri="{9D8B030D-6E8A-4147-A177-3AD203B41FA5}">
                      <a16:colId xmlns:a16="http://schemas.microsoft.com/office/drawing/2014/main" val="3710613639"/>
                    </a:ext>
                  </a:extLst>
                </a:gridCol>
                <a:gridCol w="1025934">
                  <a:extLst>
                    <a:ext uri="{9D8B030D-6E8A-4147-A177-3AD203B41FA5}">
                      <a16:colId xmlns:a16="http://schemas.microsoft.com/office/drawing/2014/main" val="1648512312"/>
                    </a:ext>
                  </a:extLst>
                </a:gridCol>
                <a:gridCol w="1341605">
                  <a:extLst>
                    <a:ext uri="{9D8B030D-6E8A-4147-A177-3AD203B41FA5}">
                      <a16:colId xmlns:a16="http://schemas.microsoft.com/office/drawing/2014/main" val="1196272492"/>
                    </a:ext>
                  </a:extLst>
                </a:gridCol>
              </a:tblGrid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순번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프로젝트명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프로젝트 설명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데이터 유형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프로젝트 상태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총 데이터 수량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총 단계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생성일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62405"/>
                  </a:ext>
                </a:extLst>
              </a:tr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u="sng" dirty="0">
                          <a:solidFill>
                            <a:schemeClr val="accent5"/>
                          </a:solidFill>
                        </a:rPr>
                        <a:t>프로젝트 </a:t>
                      </a:r>
                      <a:r>
                        <a:rPr lang="en-US" altLang="ko-KR" sz="800" u="sng" dirty="0">
                          <a:solidFill>
                            <a:schemeClr val="accent5"/>
                          </a:solidFill>
                        </a:rPr>
                        <a:t>A</a:t>
                      </a:r>
                      <a:endParaRPr lang="ko-KR" altLang="en-US" sz="800" u="sng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IMAGE</a:t>
                      </a:r>
                      <a:endParaRPr lang="ko-KR" altLang="en-US" sz="800" u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진행중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10000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2023-07-01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661112"/>
                  </a:ext>
                </a:extLst>
              </a:tr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sng" dirty="0">
                          <a:solidFill>
                            <a:schemeClr val="accent5"/>
                          </a:solidFill>
                        </a:rPr>
                        <a:t>프로젝트 </a:t>
                      </a:r>
                      <a:r>
                        <a:rPr lang="en-US" altLang="ko-KR" sz="800" u="sng" dirty="0">
                          <a:solidFill>
                            <a:schemeClr val="accent5"/>
                          </a:solidFill>
                        </a:rPr>
                        <a:t>B</a:t>
                      </a:r>
                      <a:endParaRPr lang="ko-KR" altLang="en-US" sz="800" u="sng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VIDEO</a:t>
                      </a:r>
                      <a:endParaRPr lang="ko-KR" altLang="en-US" sz="800" u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5000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2023-08-01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207356"/>
                  </a:ext>
                </a:extLst>
              </a:tr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sng" dirty="0">
                          <a:solidFill>
                            <a:schemeClr val="accent5"/>
                          </a:solidFill>
                        </a:rPr>
                        <a:t>프로젝트 </a:t>
                      </a:r>
                      <a:r>
                        <a:rPr lang="en-US" altLang="ko-KR" sz="800" u="sng" dirty="0">
                          <a:solidFill>
                            <a:schemeClr val="accent5"/>
                          </a:solidFill>
                        </a:rPr>
                        <a:t>C</a:t>
                      </a:r>
                      <a:endParaRPr lang="ko-KR" altLang="en-US" sz="800" u="sng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TEXT</a:t>
                      </a:r>
                      <a:endParaRPr lang="ko-KR" altLang="en-US" sz="800" u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진행중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3000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2023-08-01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922210"/>
                  </a:ext>
                </a:extLst>
              </a:tr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sng" dirty="0">
                          <a:solidFill>
                            <a:schemeClr val="accent5"/>
                          </a:solidFill>
                        </a:rPr>
                        <a:t>프로젝트 </a:t>
                      </a:r>
                      <a:r>
                        <a:rPr lang="en-US" altLang="ko-KR" sz="800" u="sng" dirty="0">
                          <a:solidFill>
                            <a:schemeClr val="accent5"/>
                          </a:solidFill>
                        </a:rPr>
                        <a:t>D</a:t>
                      </a:r>
                      <a:endParaRPr lang="ko-KR" altLang="en-US" sz="800" u="sng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IMAGE</a:t>
                      </a:r>
                      <a:endParaRPr lang="ko-KR" altLang="en-US" sz="800" u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10000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2023-07-01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416637"/>
                  </a:ext>
                </a:extLst>
              </a:tr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sng" dirty="0">
                          <a:solidFill>
                            <a:schemeClr val="accent5"/>
                          </a:solidFill>
                        </a:rPr>
                        <a:t>프로젝트 </a:t>
                      </a:r>
                      <a:r>
                        <a:rPr lang="en-US" altLang="ko-KR" sz="800" u="sng" dirty="0">
                          <a:solidFill>
                            <a:schemeClr val="accent5"/>
                          </a:solidFill>
                        </a:rPr>
                        <a:t>E</a:t>
                      </a:r>
                      <a:endParaRPr lang="ko-KR" altLang="en-US" sz="800" u="sng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IMAGE</a:t>
                      </a:r>
                      <a:endParaRPr lang="ko-KR" altLang="en-US" sz="800" u="non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20000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2023-08-01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705290"/>
                  </a:ext>
                </a:extLst>
              </a:tr>
            </a:tbl>
          </a:graphicData>
        </a:graphic>
      </p:graphicFrame>
      <p:sp>
        <p:nvSpPr>
          <p:cNvPr id="5" name="제목 1">
            <a:extLst>
              <a:ext uri="{FF2B5EF4-FFF2-40B4-BE49-F238E27FC236}">
                <a16:creationId xmlns:a16="http://schemas.microsoft.com/office/drawing/2014/main" id="{EC56AFEB-61D8-8C68-762D-5BA22253CA5C}"/>
              </a:ext>
            </a:extLst>
          </p:cNvPr>
          <p:cNvSpPr txBox="1">
            <a:spLocks/>
          </p:cNvSpPr>
          <p:nvPr/>
        </p:nvSpPr>
        <p:spPr>
          <a:xfrm>
            <a:off x="97491" y="1553361"/>
            <a:ext cx="2093995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100" b="1" dirty="0"/>
              <a:t>프로젝트 목록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509A5ED1-1F4E-85FC-1E4D-9B18BB03BC41}"/>
              </a:ext>
            </a:extLst>
          </p:cNvPr>
          <p:cNvSpPr txBox="1">
            <a:spLocks/>
          </p:cNvSpPr>
          <p:nvPr/>
        </p:nvSpPr>
        <p:spPr>
          <a:xfrm>
            <a:off x="97490" y="3157821"/>
            <a:ext cx="2093995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 dirty="0"/>
              <a:t>총 </a:t>
            </a:r>
            <a:r>
              <a:rPr lang="en-US" altLang="ko-KR" sz="1000" b="1" dirty="0">
                <a:solidFill>
                  <a:schemeClr val="accent5"/>
                </a:solidFill>
              </a:rPr>
              <a:t>5</a:t>
            </a:r>
            <a:r>
              <a:rPr lang="ko-KR" altLang="en-US" sz="1000" b="1" dirty="0"/>
              <a:t>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2EDA960-A1DA-A232-8209-145D9E45D0C8}"/>
              </a:ext>
            </a:extLst>
          </p:cNvPr>
          <p:cNvSpPr/>
          <p:nvPr/>
        </p:nvSpPr>
        <p:spPr>
          <a:xfrm>
            <a:off x="152157" y="1968292"/>
            <a:ext cx="9566609" cy="80986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FC73C21D-FE9F-BC6F-16AC-43165B420C32}"/>
              </a:ext>
            </a:extLst>
          </p:cNvPr>
          <p:cNvSpPr txBox="1">
            <a:spLocks/>
          </p:cNvSpPr>
          <p:nvPr/>
        </p:nvSpPr>
        <p:spPr>
          <a:xfrm>
            <a:off x="192561" y="2066503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 dirty="0"/>
              <a:t>데이터 유형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7C48825-B132-2254-46A6-682E54FFCE74}"/>
              </a:ext>
            </a:extLst>
          </p:cNvPr>
          <p:cNvSpPr/>
          <p:nvPr/>
        </p:nvSpPr>
        <p:spPr>
          <a:xfrm>
            <a:off x="8950526" y="2465304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조회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343A2FEA-2582-C5E1-A81D-4A868567E36A}"/>
              </a:ext>
            </a:extLst>
          </p:cNvPr>
          <p:cNvSpPr txBox="1">
            <a:spLocks/>
          </p:cNvSpPr>
          <p:nvPr/>
        </p:nvSpPr>
        <p:spPr>
          <a:xfrm>
            <a:off x="194732" y="2448280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검색어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4D9AD4CB-494C-D3FF-7529-FD32EF935BFE}"/>
              </a:ext>
            </a:extLst>
          </p:cNvPr>
          <p:cNvSpPr/>
          <p:nvPr/>
        </p:nvSpPr>
        <p:spPr>
          <a:xfrm>
            <a:off x="1326932" y="2448280"/>
            <a:ext cx="2362538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     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검색</a:t>
            </a: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DECB66E2-A576-674D-AB65-232A03BB3FE4}"/>
              </a:ext>
            </a:extLst>
          </p:cNvPr>
          <p:cNvSpPr/>
          <p:nvPr/>
        </p:nvSpPr>
        <p:spPr>
          <a:xfrm>
            <a:off x="8824389" y="2392273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</a:rPr>
              <a:t>4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pic>
        <p:nvPicPr>
          <p:cNvPr id="32" name="그래픽 31" descr="돋보기 윤곽선">
            <a:extLst>
              <a:ext uri="{FF2B5EF4-FFF2-40B4-BE49-F238E27FC236}">
                <a16:creationId xmlns:a16="http://schemas.microsoft.com/office/drawing/2014/main" id="{5BC172FC-BD9A-A69E-F201-17F3300AC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0434" y="2482666"/>
            <a:ext cx="204594" cy="204594"/>
          </a:xfrm>
          <a:prstGeom prst="rect">
            <a:avLst/>
          </a:prstGeom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3E28890D-7C30-EB7A-1FCD-B92B4A1EF0CD}"/>
              </a:ext>
            </a:extLst>
          </p:cNvPr>
          <p:cNvSpPr/>
          <p:nvPr/>
        </p:nvSpPr>
        <p:spPr>
          <a:xfrm>
            <a:off x="8741563" y="2972908"/>
            <a:ext cx="977203" cy="2180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/>
                </a:solidFill>
              </a:rPr>
              <a:t>프로젝트 생성</a:t>
            </a:r>
          </a:p>
        </p:txBody>
      </p:sp>
      <p:sp>
        <p:nvSpPr>
          <p:cNvPr id="42" name="제목 1">
            <a:extLst>
              <a:ext uri="{FF2B5EF4-FFF2-40B4-BE49-F238E27FC236}">
                <a16:creationId xmlns:a16="http://schemas.microsoft.com/office/drawing/2014/main" id="{14C71DFE-A25D-B06A-DCB6-D3FE41459CC7}"/>
              </a:ext>
            </a:extLst>
          </p:cNvPr>
          <p:cNvSpPr txBox="1">
            <a:spLocks/>
          </p:cNvSpPr>
          <p:nvPr/>
        </p:nvSpPr>
        <p:spPr>
          <a:xfrm>
            <a:off x="476790" y="1076104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프로젝트 관리</a:t>
            </a:r>
          </a:p>
        </p:txBody>
      </p:sp>
      <p:pic>
        <p:nvPicPr>
          <p:cNvPr id="43" name="그래픽 42" descr="주택 단색으로 채워진">
            <a:extLst>
              <a:ext uri="{FF2B5EF4-FFF2-40B4-BE49-F238E27FC236}">
                <a16:creationId xmlns:a16="http://schemas.microsoft.com/office/drawing/2014/main" id="{744FA383-A4D4-F006-4E4F-B3555FAB15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304" y="1099204"/>
            <a:ext cx="176486" cy="176486"/>
          </a:xfrm>
          <a:prstGeom prst="rect">
            <a:avLst/>
          </a:prstGeom>
        </p:spPr>
      </p:pic>
      <p:sp>
        <p:nvSpPr>
          <p:cNvPr id="44" name="타원 43">
            <a:extLst>
              <a:ext uri="{FF2B5EF4-FFF2-40B4-BE49-F238E27FC236}">
                <a16:creationId xmlns:a16="http://schemas.microsoft.com/office/drawing/2014/main" id="{472CA839-A5FD-2779-34D6-58887FA0A24E}"/>
              </a:ext>
            </a:extLst>
          </p:cNvPr>
          <p:cNvSpPr/>
          <p:nvPr/>
        </p:nvSpPr>
        <p:spPr>
          <a:xfrm>
            <a:off x="1327249" y="2124982"/>
            <a:ext cx="142149" cy="14214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CFE90826-F621-EC20-6BD9-9866447973E3}"/>
              </a:ext>
            </a:extLst>
          </p:cNvPr>
          <p:cNvSpPr/>
          <p:nvPr/>
        </p:nvSpPr>
        <p:spPr>
          <a:xfrm>
            <a:off x="1358198" y="2163840"/>
            <a:ext cx="80250" cy="80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713DD79C-7060-1E5A-DD45-9AB6C62BE7D9}"/>
              </a:ext>
            </a:extLst>
          </p:cNvPr>
          <p:cNvSpPr/>
          <p:nvPr/>
        </p:nvSpPr>
        <p:spPr>
          <a:xfrm>
            <a:off x="2114827" y="2124982"/>
            <a:ext cx="142149" cy="14214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C29DDFC3-7679-CF62-0797-8ACC31FCB402}"/>
              </a:ext>
            </a:extLst>
          </p:cNvPr>
          <p:cNvSpPr/>
          <p:nvPr/>
        </p:nvSpPr>
        <p:spPr>
          <a:xfrm>
            <a:off x="2972077" y="2124982"/>
            <a:ext cx="142149" cy="14214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제목 1">
            <a:extLst>
              <a:ext uri="{FF2B5EF4-FFF2-40B4-BE49-F238E27FC236}">
                <a16:creationId xmlns:a16="http://schemas.microsoft.com/office/drawing/2014/main" id="{AF15C739-3416-7143-F332-512FC8D12DCE}"/>
              </a:ext>
            </a:extLst>
          </p:cNvPr>
          <p:cNvSpPr txBox="1">
            <a:spLocks/>
          </p:cNvSpPr>
          <p:nvPr/>
        </p:nvSpPr>
        <p:spPr>
          <a:xfrm>
            <a:off x="1460503" y="2065921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900"/>
              <a:t>전체</a:t>
            </a:r>
          </a:p>
        </p:txBody>
      </p:sp>
      <p:sp>
        <p:nvSpPr>
          <p:cNvPr id="49" name="제목 1">
            <a:extLst>
              <a:ext uri="{FF2B5EF4-FFF2-40B4-BE49-F238E27FC236}">
                <a16:creationId xmlns:a16="http://schemas.microsoft.com/office/drawing/2014/main" id="{178D664B-38E2-A2C0-DB1B-C85037531AA7}"/>
              </a:ext>
            </a:extLst>
          </p:cNvPr>
          <p:cNvSpPr txBox="1">
            <a:spLocks/>
          </p:cNvSpPr>
          <p:nvPr/>
        </p:nvSpPr>
        <p:spPr>
          <a:xfrm>
            <a:off x="2242164" y="2071724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900"/>
              <a:t>이미지</a:t>
            </a: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DACD5137-5EC4-0D1A-7B8F-938B1DBE0C6A}"/>
              </a:ext>
            </a:extLst>
          </p:cNvPr>
          <p:cNvSpPr txBox="1">
            <a:spLocks/>
          </p:cNvSpPr>
          <p:nvPr/>
        </p:nvSpPr>
        <p:spPr>
          <a:xfrm>
            <a:off x="3120188" y="2071724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900"/>
              <a:t>동영상</a:t>
            </a:r>
          </a:p>
        </p:txBody>
      </p:sp>
      <p:sp>
        <p:nvSpPr>
          <p:cNvPr id="51" name="제목 1">
            <a:extLst>
              <a:ext uri="{FF2B5EF4-FFF2-40B4-BE49-F238E27FC236}">
                <a16:creationId xmlns:a16="http://schemas.microsoft.com/office/drawing/2014/main" id="{48FC2121-3B54-0253-1019-8CD180D5A650}"/>
              </a:ext>
            </a:extLst>
          </p:cNvPr>
          <p:cNvSpPr txBox="1">
            <a:spLocks/>
          </p:cNvSpPr>
          <p:nvPr/>
        </p:nvSpPr>
        <p:spPr>
          <a:xfrm>
            <a:off x="5061397" y="2072130"/>
            <a:ext cx="1088387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 dirty="0"/>
              <a:t>프로젝트 상태</a:t>
            </a: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4D290FC9-540E-F876-AB5B-5A74AB2AFEA9}"/>
              </a:ext>
            </a:extLst>
          </p:cNvPr>
          <p:cNvSpPr/>
          <p:nvPr/>
        </p:nvSpPr>
        <p:spPr>
          <a:xfrm>
            <a:off x="6378638" y="2065921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전체</a:t>
            </a:r>
          </a:p>
        </p:txBody>
      </p:sp>
      <p:pic>
        <p:nvPicPr>
          <p:cNvPr id="53" name="그래픽 52" descr="아래쪽 캐럿 윤곽선">
            <a:extLst>
              <a:ext uri="{FF2B5EF4-FFF2-40B4-BE49-F238E27FC236}">
                <a16:creationId xmlns:a16="http://schemas.microsoft.com/office/drawing/2014/main" id="{DC004553-6EB4-A86F-2C48-A15FF6CF0C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5517" y="2128448"/>
            <a:ext cx="163590" cy="163590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0F3514D8-975B-6ADE-E684-3468E434760D}"/>
              </a:ext>
            </a:extLst>
          </p:cNvPr>
          <p:cNvSpPr/>
          <p:nvPr/>
        </p:nvSpPr>
        <p:spPr>
          <a:xfrm>
            <a:off x="3891135" y="2130295"/>
            <a:ext cx="142149" cy="14214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6B94938-3104-7907-5C15-047BE733720F}"/>
              </a:ext>
            </a:extLst>
          </p:cNvPr>
          <p:cNvSpPr txBox="1">
            <a:spLocks/>
          </p:cNvSpPr>
          <p:nvPr/>
        </p:nvSpPr>
        <p:spPr>
          <a:xfrm>
            <a:off x="4039246" y="2077037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900" dirty="0"/>
              <a:t>텍스트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4E225FC0-CD93-AAEE-652B-D059E0E991ED}"/>
              </a:ext>
            </a:extLst>
          </p:cNvPr>
          <p:cNvSpPr/>
          <p:nvPr/>
        </p:nvSpPr>
        <p:spPr>
          <a:xfrm>
            <a:off x="56812" y="2092365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</a:rPr>
              <a:t>1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5AB1F179-C82B-A7BA-0379-8B3E57634B39}"/>
              </a:ext>
            </a:extLst>
          </p:cNvPr>
          <p:cNvSpPr/>
          <p:nvPr/>
        </p:nvSpPr>
        <p:spPr>
          <a:xfrm>
            <a:off x="4929258" y="2092364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ACC5CA61-1B9C-2774-04EF-07B924C167C1}"/>
              </a:ext>
            </a:extLst>
          </p:cNvPr>
          <p:cNvSpPr/>
          <p:nvPr/>
        </p:nvSpPr>
        <p:spPr>
          <a:xfrm>
            <a:off x="1167509" y="2437654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3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6DF8CDB7-C3BF-38BE-080A-4EC88CB62323}"/>
              </a:ext>
            </a:extLst>
          </p:cNvPr>
          <p:cNvSpPr/>
          <p:nvPr/>
        </p:nvSpPr>
        <p:spPr>
          <a:xfrm>
            <a:off x="8621210" y="2928856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</a:rPr>
              <a:t>5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1826F4EC-B25A-AD35-7468-1CC84C8EEBDA}"/>
              </a:ext>
            </a:extLst>
          </p:cNvPr>
          <p:cNvSpPr/>
          <p:nvPr/>
        </p:nvSpPr>
        <p:spPr>
          <a:xfrm>
            <a:off x="1469683" y="3788946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</a:rPr>
              <a:t>6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7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28328388-8AEC-E74F-C696-F57D7421226F}"/>
              </a:ext>
            </a:extLst>
          </p:cNvPr>
          <p:cNvSpPr txBox="1">
            <a:spLocks/>
          </p:cNvSpPr>
          <p:nvPr/>
        </p:nvSpPr>
        <p:spPr>
          <a:xfrm>
            <a:off x="2649894" y="330200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관리자 로그인 </a:t>
            </a:r>
            <a:r>
              <a:rPr lang="en-US" altLang="ko-KR" sz="1000"/>
              <a:t>&gt;</a:t>
            </a:r>
            <a:r>
              <a:rPr lang="ko-KR" altLang="en-US" sz="1000"/>
              <a:t> 프로젝트 선택 </a:t>
            </a:r>
            <a:r>
              <a:rPr lang="en-US" altLang="ko-KR" sz="1000"/>
              <a:t>&gt; </a:t>
            </a:r>
            <a:r>
              <a:rPr lang="ko-KR" altLang="en-US" sz="1000"/>
              <a:t>작업 현황</a:t>
            </a:r>
          </a:p>
        </p:txBody>
      </p:sp>
      <p:graphicFrame>
        <p:nvGraphicFramePr>
          <p:cNvPr id="33" name="Table 411">
            <a:extLst>
              <a:ext uri="{FF2B5EF4-FFF2-40B4-BE49-F238E27FC236}">
                <a16:creationId xmlns:a16="http://schemas.microsoft.com/office/drawing/2014/main" id="{9F0DBD7B-DBC9-A9B0-C16B-D21F87550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383836"/>
              </p:ext>
            </p:extLst>
          </p:nvPr>
        </p:nvGraphicFramePr>
        <p:xfrm>
          <a:off x="9912034" y="902760"/>
          <a:ext cx="2279965" cy="7897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프로젝트 선택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셀렉트박스에서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조회할 프로젝트 선택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메인화면에서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선택한 프로젝트가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default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로 선택되어져 있음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단계 선택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셀렉트박스에서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조회할 단계 선택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선택한 프로젝트에 해당되는 단계가 항목으로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보여짐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전체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(default)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363421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관리자 확인 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전체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(default)/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미확인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확인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오류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6235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데이터 상태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전체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(default)/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작업중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관리자 확인 요청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검수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보류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반려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615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데이터 상세 상태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전체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(default)/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검수 반려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보류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초기화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원복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2960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검색어 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전체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(default)/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작업자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검수자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선택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7530217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7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검색어 입력란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53917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8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조회 버튼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조회값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설정 후 클릭 시 </a:t>
                      </a: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조건값에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해당하는 데이터가 아래 표에 노출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950589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9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데이터 리스트명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-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상단에서 설정한 </a:t>
                      </a: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필터값에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따라 리스트명이 노출됨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4859386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10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체크박스 선택 영역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데이터 선택 체크박스 영역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최상단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체크박스 선택 시 모든 체크박스 선택됨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994367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담당자 변경 버튼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-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데이터 선택 후 담당자 버튼 클릭 시 변경 </a:t>
                      </a: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팝업창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노출 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다음페이지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90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600" b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12</a:t>
                      </a:r>
                      <a:endParaRPr lang="en-US" sz="600" b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데이터 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ID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-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각 데이터 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ID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선택 시 해당 데이터 화면 노출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29228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  <a:r>
                        <a:rPr lang="en-US" altLang="ko-KR" sz="600" b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  <a:endParaRPr lang="en-US" sz="600" b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관리자 확인 요청 데이터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관리자 확인 요청 팝업 노출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378611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600" b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14</a:t>
                      </a:r>
                      <a:endParaRPr lang="en-US" sz="600" b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비고란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셀에 더블클릭 시 메모 가능 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엔터로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저장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468122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600" b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15</a:t>
                      </a:r>
                      <a:endParaRPr lang="en-US" sz="600" b="0" dirty="0">
                        <a:solidFill>
                          <a:schemeClr val="tx1"/>
                        </a:solidFill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저장 버튼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변경사항 저장 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팝업 노출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71637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01FFB9-DFC5-2748-3496-39CC7A11E108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관리자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139CB2A6-8D74-0F21-145B-AD5E74F23B27}"/>
              </a:ext>
            </a:extLst>
          </p:cNvPr>
          <p:cNvSpPr txBox="1">
            <a:spLocks/>
          </p:cNvSpPr>
          <p:nvPr/>
        </p:nvSpPr>
        <p:spPr>
          <a:xfrm>
            <a:off x="964306" y="725439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관리          회원 관리         작업 관리        유효성 관리          게시판         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B27D691-8C65-817F-A1D9-39C16810DA7B}"/>
              </a:ext>
            </a:extLst>
          </p:cNvPr>
          <p:cNvSpPr/>
          <p:nvPr/>
        </p:nvSpPr>
        <p:spPr>
          <a:xfrm>
            <a:off x="513324" y="1391134"/>
            <a:ext cx="8778719" cy="105709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2" name="그래픽 21" descr="아래쪽 캐럿 윤곽선">
            <a:extLst>
              <a:ext uri="{FF2B5EF4-FFF2-40B4-BE49-F238E27FC236}">
                <a16:creationId xmlns:a16="http://schemas.microsoft.com/office/drawing/2014/main" id="{9447B1C2-2BDF-45EE-C5BC-8516D2C8A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4679465" y="6515383"/>
            <a:ext cx="233346" cy="233346"/>
          </a:xfrm>
          <a:prstGeom prst="rect">
            <a:avLst/>
          </a:prstGeom>
        </p:spPr>
      </p:pic>
      <p:pic>
        <p:nvPicPr>
          <p:cNvPr id="23" name="그래픽 22" descr="아래쪽 캐럿 윤곽선">
            <a:extLst>
              <a:ext uri="{FF2B5EF4-FFF2-40B4-BE49-F238E27FC236}">
                <a16:creationId xmlns:a16="http://schemas.microsoft.com/office/drawing/2014/main" id="{B9864138-A1EF-921D-3257-C34107BF8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5840639" y="6527800"/>
            <a:ext cx="233346" cy="233346"/>
          </a:xfrm>
          <a:prstGeom prst="rect">
            <a:avLst/>
          </a:prstGeom>
        </p:spPr>
      </p:pic>
      <p:sp>
        <p:nvSpPr>
          <p:cNvPr id="29" name="제목 1">
            <a:extLst>
              <a:ext uri="{FF2B5EF4-FFF2-40B4-BE49-F238E27FC236}">
                <a16:creationId xmlns:a16="http://schemas.microsoft.com/office/drawing/2014/main" id="{BCCDA3A2-57AF-F8DE-9E2C-1C3C395E1F9A}"/>
              </a:ext>
            </a:extLst>
          </p:cNvPr>
          <p:cNvSpPr txBox="1">
            <a:spLocks/>
          </p:cNvSpPr>
          <p:nvPr/>
        </p:nvSpPr>
        <p:spPr>
          <a:xfrm>
            <a:off x="5134420" y="6500882"/>
            <a:ext cx="23334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000"/>
              <a:t>2</a:t>
            </a:r>
            <a:endParaRPr lang="ko-KR" altLang="en-US" sz="100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591C1F48-5AE0-0C01-0D0A-64A45170DD9E}"/>
              </a:ext>
            </a:extLst>
          </p:cNvPr>
          <p:cNvSpPr txBox="1">
            <a:spLocks/>
          </p:cNvSpPr>
          <p:nvPr/>
        </p:nvSpPr>
        <p:spPr>
          <a:xfrm>
            <a:off x="5371598" y="6500882"/>
            <a:ext cx="23334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000"/>
              <a:t>3</a:t>
            </a:r>
            <a:endParaRPr lang="ko-KR" altLang="en-US" sz="1000"/>
          </a:p>
        </p:txBody>
      </p:sp>
      <p:sp>
        <p:nvSpPr>
          <p:cNvPr id="31" name="제목 1">
            <a:extLst>
              <a:ext uri="{FF2B5EF4-FFF2-40B4-BE49-F238E27FC236}">
                <a16:creationId xmlns:a16="http://schemas.microsoft.com/office/drawing/2014/main" id="{81301603-05FC-3993-B517-812D67883137}"/>
              </a:ext>
            </a:extLst>
          </p:cNvPr>
          <p:cNvSpPr txBox="1">
            <a:spLocks/>
          </p:cNvSpPr>
          <p:nvPr/>
        </p:nvSpPr>
        <p:spPr>
          <a:xfrm>
            <a:off x="4915094" y="6529908"/>
            <a:ext cx="215494" cy="22155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1000">
                <a:solidFill>
                  <a:srgbClr val="0070C0"/>
                </a:solidFill>
              </a:rPr>
              <a:t>1</a:t>
            </a:r>
            <a:endParaRPr lang="ko-KR" altLang="en-US" sz="1000">
              <a:solidFill>
                <a:srgbClr val="0070C0"/>
              </a:solidFill>
            </a:endParaRPr>
          </a:p>
        </p:txBody>
      </p:sp>
      <p:sp>
        <p:nvSpPr>
          <p:cNvPr id="32" name="제목 1">
            <a:extLst>
              <a:ext uri="{FF2B5EF4-FFF2-40B4-BE49-F238E27FC236}">
                <a16:creationId xmlns:a16="http://schemas.microsoft.com/office/drawing/2014/main" id="{356BB126-55A1-9FE3-7063-672AE927B9AC}"/>
              </a:ext>
            </a:extLst>
          </p:cNvPr>
          <p:cNvSpPr txBox="1">
            <a:spLocks/>
          </p:cNvSpPr>
          <p:nvPr/>
        </p:nvSpPr>
        <p:spPr>
          <a:xfrm>
            <a:off x="555899" y="1475994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 dirty="0"/>
              <a:t>프로젝트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7632767-3A71-7724-A8CC-AE6548257F78}"/>
              </a:ext>
            </a:extLst>
          </p:cNvPr>
          <p:cNvSpPr/>
          <p:nvPr/>
        </p:nvSpPr>
        <p:spPr>
          <a:xfrm>
            <a:off x="8660488" y="2136297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조회</a:t>
            </a:r>
          </a:p>
        </p:txBody>
      </p:sp>
      <p:graphicFrame>
        <p:nvGraphicFramePr>
          <p:cNvPr id="46" name="표 9">
            <a:extLst>
              <a:ext uri="{FF2B5EF4-FFF2-40B4-BE49-F238E27FC236}">
                <a16:creationId xmlns:a16="http://schemas.microsoft.com/office/drawing/2014/main" id="{0872204C-B36D-E26D-7ADF-F9FCF3747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522221"/>
              </p:ext>
            </p:extLst>
          </p:nvPr>
        </p:nvGraphicFramePr>
        <p:xfrm>
          <a:off x="518881" y="2908901"/>
          <a:ext cx="8773164" cy="3500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426">
                  <a:extLst>
                    <a:ext uri="{9D8B030D-6E8A-4147-A177-3AD203B41FA5}">
                      <a16:colId xmlns:a16="http://schemas.microsoft.com/office/drawing/2014/main" val="4272308357"/>
                    </a:ext>
                  </a:extLst>
                </a:gridCol>
                <a:gridCol w="538426">
                  <a:extLst>
                    <a:ext uri="{9D8B030D-6E8A-4147-A177-3AD203B41FA5}">
                      <a16:colId xmlns:a16="http://schemas.microsoft.com/office/drawing/2014/main" val="1340256637"/>
                    </a:ext>
                  </a:extLst>
                </a:gridCol>
                <a:gridCol w="1248158">
                  <a:extLst>
                    <a:ext uri="{9D8B030D-6E8A-4147-A177-3AD203B41FA5}">
                      <a16:colId xmlns:a16="http://schemas.microsoft.com/office/drawing/2014/main" val="3790360026"/>
                    </a:ext>
                  </a:extLst>
                </a:gridCol>
                <a:gridCol w="1094970">
                  <a:extLst>
                    <a:ext uri="{9D8B030D-6E8A-4147-A177-3AD203B41FA5}">
                      <a16:colId xmlns:a16="http://schemas.microsoft.com/office/drawing/2014/main" val="3733384312"/>
                    </a:ext>
                  </a:extLst>
                </a:gridCol>
                <a:gridCol w="1016758">
                  <a:extLst>
                    <a:ext uri="{9D8B030D-6E8A-4147-A177-3AD203B41FA5}">
                      <a16:colId xmlns:a16="http://schemas.microsoft.com/office/drawing/2014/main" val="2792251964"/>
                    </a:ext>
                  </a:extLst>
                </a:gridCol>
                <a:gridCol w="756050">
                  <a:extLst>
                    <a:ext uri="{9D8B030D-6E8A-4147-A177-3AD203B41FA5}">
                      <a16:colId xmlns:a16="http://schemas.microsoft.com/office/drawing/2014/main" val="1274907668"/>
                    </a:ext>
                  </a:extLst>
                </a:gridCol>
                <a:gridCol w="1138421">
                  <a:extLst>
                    <a:ext uri="{9D8B030D-6E8A-4147-A177-3AD203B41FA5}">
                      <a16:colId xmlns:a16="http://schemas.microsoft.com/office/drawing/2014/main" val="3710613639"/>
                    </a:ext>
                  </a:extLst>
                </a:gridCol>
                <a:gridCol w="1008067">
                  <a:extLst>
                    <a:ext uri="{9D8B030D-6E8A-4147-A177-3AD203B41FA5}">
                      <a16:colId xmlns:a16="http://schemas.microsoft.com/office/drawing/2014/main" val="1648512312"/>
                    </a:ext>
                  </a:extLst>
                </a:gridCol>
                <a:gridCol w="1433888">
                  <a:extLst>
                    <a:ext uri="{9D8B030D-6E8A-4147-A177-3AD203B41FA5}">
                      <a16:colId xmlns:a16="http://schemas.microsoft.com/office/drawing/2014/main" val="1196272492"/>
                    </a:ext>
                  </a:extLst>
                </a:gridCol>
              </a:tblGrid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순번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데이터 </a:t>
                      </a: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ID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데이터 상태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데이터 상세 상태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작업자 </a:t>
                      </a: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ID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검수자</a:t>
                      </a: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ID (</a:t>
                      </a: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다중</a:t>
                      </a: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관리자 확인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비고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62405"/>
                  </a:ext>
                </a:extLst>
              </a:tr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u="sng">
                          <a:solidFill>
                            <a:schemeClr val="accent5"/>
                          </a:solidFill>
                        </a:rPr>
                        <a:t>20M_2023XXXX</a:t>
                      </a:r>
                      <a:endParaRPr lang="ko-KR" altLang="en-US" sz="800" u="sng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미확인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661112"/>
                  </a:ext>
                </a:extLst>
              </a:tr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sng">
                          <a:solidFill>
                            <a:schemeClr val="accent5"/>
                          </a:solidFill>
                        </a:rPr>
                        <a:t>20F_2023XXXX</a:t>
                      </a:r>
                      <a:endParaRPr lang="ko-KR" altLang="en-US" sz="800" u="sng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미확인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207356"/>
                  </a:ext>
                </a:extLst>
              </a:tr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sng">
                          <a:solidFill>
                            <a:schemeClr val="accent5"/>
                          </a:solidFill>
                        </a:rPr>
                        <a:t>30M_2023XXXX</a:t>
                      </a:r>
                      <a:endParaRPr lang="ko-KR" altLang="en-US" sz="800" u="sng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미확인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922210"/>
                  </a:ext>
                </a:extLst>
              </a:tr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sng">
                          <a:solidFill>
                            <a:schemeClr val="accent5"/>
                          </a:solidFill>
                        </a:rPr>
                        <a:t>30F_2023XXXX</a:t>
                      </a:r>
                      <a:endParaRPr lang="ko-KR" altLang="en-US" sz="800" u="sng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미확인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416637"/>
                  </a:ext>
                </a:extLst>
              </a:tr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u="sng">
                          <a:solidFill>
                            <a:schemeClr val="accent5"/>
                          </a:solidFill>
                        </a:rPr>
                        <a:t>20M_2023XXXX</a:t>
                      </a:r>
                      <a:endParaRPr lang="ko-KR" altLang="en-US" sz="800" u="sng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미확인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705290"/>
                  </a:ext>
                </a:extLst>
              </a:tr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sng" dirty="0">
                          <a:solidFill>
                            <a:schemeClr val="accent5"/>
                          </a:solidFill>
                        </a:rPr>
                        <a:t>20F_2023XXXX</a:t>
                      </a:r>
                      <a:endParaRPr lang="ko-KR" altLang="en-US" sz="800" u="sng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  <a:endParaRPr lang="en-US" altLang="ko-KR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미확인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9565"/>
                  </a:ext>
                </a:extLst>
              </a:tr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sng" dirty="0">
                          <a:solidFill>
                            <a:schemeClr val="accent5"/>
                          </a:solidFill>
                        </a:rPr>
                        <a:t>30M_2023XXXX</a:t>
                      </a:r>
                      <a:endParaRPr lang="ko-KR" altLang="en-US" sz="800" u="sng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sng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관리자 확인 요청</a:t>
                      </a:r>
                      <a:endParaRPr lang="en-US" altLang="ko-KR" sz="800" u="sng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보류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확인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003038"/>
                  </a:ext>
                </a:extLst>
              </a:tr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sng">
                          <a:solidFill>
                            <a:schemeClr val="accent5"/>
                          </a:solidFill>
                        </a:rPr>
                        <a:t>30F_2023XXXX</a:t>
                      </a:r>
                      <a:endParaRPr lang="ko-KR" altLang="en-US" sz="800" u="sng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sng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관리자 확인 요청</a:t>
                      </a:r>
                      <a:endParaRPr lang="en-US" altLang="ko-KR" sz="800" u="sng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보류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확인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90568"/>
                  </a:ext>
                </a:extLst>
              </a:tr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sng">
                          <a:solidFill>
                            <a:schemeClr val="accent5"/>
                          </a:solidFill>
                        </a:rPr>
                        <a:t>30M_2023XXXX</a:t>
                      </a:r>
                      <a:endParaRPr lang="ko-KR" altLang="en-US" sz="800" u="sng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오류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647788"/>
                  </a:ext>
                </a:extLst>
              </a:tr>
              <a:tr h="3182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sng">
                          <a:solidFill>
                            <a:schemeClr val="accent5"/>
                          </a:solidFill>
                        </a:rPr>
                        <a:t>30F_2023XXXX</a:t>
                      </a:r>
                      <a:endParaRPr lang="ko-KR" altLang="en-US" sz="800" u="sng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  <a:endParaRPr lang="en-US" altLang="ko-KR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오류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986037"/>
                  </a:ext>
                </a:extLst>
              </a:tr>
            </a:tbl>
          </a:graphicData>
        </a:graphic>
      </p:graphicFrame>
      <p:sp>
        <p:nvSpPr>
          <p:cNvPr id="53" name="제목 1">
            <a:extLst>
              <a:ext uri="{FF2B5EF4-FFF2-40B4-BE49-F238E27FC236}">
                <a16:creationId xmlns:a16="http://schemas.microsoft.com/office/drawing/2014/main" id="{BF3C291F-9421-AF46-8047-8B3BBC2EE3A7}"/>
              </a:ext>
            </a:extLst>
          </p:cNvPr>
          <p:cNvSpPr txBox="1">
            <a:spLocks/>
          </p:cNvSpPr>
          <p:nvPr/>
        </p:nvSpPr>
        <p:spPr>
          <a:xfrm>
            <a:off x="5604944" y="6500882"/>
            <a:ext cx="23334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000"/>
              <a:t>4</a:t>
            </a:r>
            <a:endParaRPr lang="ko-KR" altLang="en-US" sz="100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F662BED-18B2-F650-C7A8-61A591B5CF63}"/>
              </a:ext>
            </a:extLst>
          </p:cNvPr>
          <p:cNvSpPr txBox="1">
            <a:spLocks/>
          </p:cNvSpPr>
          <p:nvPr/>
        </p:nvSpPr>
        <p:spPr>
          <a:xfrm>
            <a:off x="555899" y="1789876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관리자 확인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036D33B6-BCF0-35AC-1351-E0C7F10496A1}"/>
              </a:ext>
            </a:extLst>
          </p:cNvPr>
          <p:cNvSpPr txBox="1">
            <a:spLocks/>
          </p:cNvSpPr>
          <p:nvPr/>
        </p:nvSpPr>
        <p:spPr>
          <a:xfrm>
            <a:off x="555899" y="2118355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검색어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53E15A6B-A492-AE57-CCE9-113A36AA077C}"/>
              </a:ext>
            </a:extLst>
          </p:cNvPr>
          <p:cNvSpPr txBox="1">
            <a:spLocks/>
          </p:cNvSpPr>
          <p:nvPr/>
        </p:nvSpPr>
        <p:spPr>
          <a:xfrm>
            <a:off x="3095705" y="1789481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 dirty="0"/>
              <a:t>데이터 상태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714EF519-7E37-0A2F-46F7-1B0875E645E4}"/>
              </a:ext>
            </a:extLst>
          </p:cNvPr>
          <p:cNvSpPr txBox="1">
            <a:spLocks/>
          </p:cNvSpPr>
          <p:nvPr/>
        </p:nvSpPr>
        <p:spPr>
          <a:xfrm>
            <a:off x="5682167" y="1784388"/>
            <a:ext cx="1288495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데이터 상세 상태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2C9784B-BC0F-26AF-EE1F-DE55BDD8B073}"/>
              </a:ext>
            </a:extLst>
          </p:cNvPr>
          <p:cNvSpPr/>
          <p:nvPr/>
        </p:nvSpPr>
        <p:spPr>
          <a:xfrm>
            <a:off x="4165495" y="1783272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전체</a:t>
            </a:r>
          </a:p>
        </p:txBody>
      </p:sp>
      <p:pic>
        <p:nvPicPr>
          <p:cNvPr id="34" name="그래픽 33" descr="아래쪽 캐럿 윤곽선">
            <a:extLst>
              <a:ext uri="{FF2B5EF4-FFF2-40B4-BE49-F238E27FC236}">
                <a16:creationId xmlns:a16="http://schemas.microsoft.com/office/drawing/2014/main" id="{5287CA4D-0DEA-E0E1-574C-66F038CA0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82374" y="1845799"/>
            <a:ext cx="163590" cy="163590"/>
          </a:xfrm>
          <a:prstGeom prst="rect">
            <a:avLst/>
          </a:prstGeom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id="{9B07BF50-AC77-E211-8A50-C5F1FECFA14D}"/>
              </a:ext>
            </a:extLst>
          </p:cNvPr>
          <p:cNvSpPr/>
          <p:nvPr/>
        </p:nvSpPr>
        <p:spPr>
          <a:xfrm>
            <a:off x="1546057" y="1472137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프로젝트 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6" name="그래픽 35" descr="아래쪽 캐럿 윤곽선">
            <a:extLst>
              <a:ext uri="{FF2B5EF4-FFF2-40B4-BE49-F238E27FC236}">
                <a16:creationId xmlns:a16="http://schemas.microsoft.com/office/drawing/2014/main" id="{A236A579-CA21-4D9C-A68C-F954BC22F0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1366" y="1540373"/>
            <a:ext cx="163590" cy="163590"/>
          </a:xfrm>
          <a:prstGeom prst="rect">
            <a:avLst/>
          </a:prstGeom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772D3CA5-E95C-69A1-FE83-0B57BB231919}"/>
              </a:ext>
            </a:extLst>
          </p:cNvPr>
          <p:cNvSpPr/>
          <p:nvPr/>
        </p:nvSpPr>
        <p:spPr>
          <a:xfrm>
            <a:off x="1542382" y="1789876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전체</a:t>
            </a:r>
          </a:p>
        </p:txBody>
      </p:sp>
      <p:pic>
        <p:nvPicPr>
          <p:cNvPr id="38" name="그래픽 37" descr="아래쪽 캐럿 윤곽선">
            <a:extLst>
              <a:ext uri="{FF2B5EF4-FFF2-40B4-BE49-F238E27FC236}">
                <a16:creationId xmlns:a16="http://schemas.microsoft.com/office/drawing/2014/main" id="{AACAD216-9BEA-F790-83CB-0F68ADF94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7691" y="1858112"/>
            <a:ext cx="163590" cy="16359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EEC210A6-2FAC-FD03-7D9A-3C97B25B4740}"/>
              </a:ext>
            </a:extLst>
          </p:cNvPr>
          <p:cNvSpPr/>
          <p:nvPr/>
        </p:nvSpPr>
        <p:spPr>
          <a:xfrm>
            <a:off x="1538707" y="2107615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작업자</a:t>
            </a:r>
          </a:p>
        </p:txBody>
      </p:sp>
      <p:pic>
        <p:nvPicPr>
          <p:cNvPr id="40" name="그래픽 39" descr="아래쪽 캐럿 윤곽선">
            <a:extLst>
              <a:ext uri="{FF2B5EF4-FFF2-40B4-BE49-F238E27FC236}">
                <a16:creationId xmlns:a16="http://schemas.microsoft.com/office/drawing/2014/main" id="{A0675B3E-863F-7049-C525-376733DF6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64016" y="2175851"/>
            <a:ext cx="163590" cy="16359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307F0E59-A163-B317-9E33-E954839F4C09}"/>
              </a:ext>
            </a:extLst>
          </p:cNvPr>
          <p:cNvSpPr/>
          <p:nvPr/>
        </p:nvSpPr>
        <p:spPr>
          <a:xfrm>
            <a:off x="7031291" y="1783272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전체</a:t>
            </a:r>
          </a:p>
        </p:txBody>
      </p:sp>
      <p:pic>
        <p:nvPicPr>
          <p:cNvPr id="43" name="그래픽 42" descr="아래쪽 캐럿 윤곽선">
            <a:extLst>
              <a:ext uri="{FF2B5EF4-FFF2-40B4-BE49-F238E27FC236}">
                <a16:creationId xmlns:a16="http://schemas.microsoft.com/office/drawing/2014/main" id="{EBAF837D-7631-D333-CEC5-5BEB5684E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8170" y="1845799"/>
            <a:ext cx="163590" cy="1635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59A1262-F229-8D2E-8914-44BC4069C0B7}"/>
              </a:ext>
            </a:extLst>
          </p:cNvPr>
          <p:cNvSpPr/>
          <p:nvPr/>
        </p:nvSpPr>
        <p:spPr>
          <a:xfrm>
            <a:off x="3159937" y="2108696"/>
            <a:ext cx="2362538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     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검색</a:t>
            </a: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E8712321-06FB-4A3B-0AEA-5B14864570FA}"/>
              </a:ext>
            </a:extLst>
          </p:cNvPr>
          <p:cNvSpPr/>
          <p:nvPr/>
        </p:nvSpPr>
        <p:spPr>
          <a:xfrm>
            <a:off x="1420398" y="1404889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1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167082E1-4F6E-62EB-5F95-81D0775DC0EA}"/>
              </a:ext>
            </a:extLst>
          </p:cNvPr>
          <p:cNvSpPr/>
          <p:nvPr/>
        </p:nvSpPr>
        <p:spPr>
          <a:xfrm>
            <a:off x="1410312" y="1741799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3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CB4BBEB6-5B35-FB9D-9516-7C6BA9979172}"/>
              </a:ext>
            </a:extLst>
          </p:cNvPr>
          <p:cNvSpPr/>
          <p:nvPr/>
        </p:nvSpPr>
        <p:spPr>
          <a:xfrm>
            <a:off x="1420398" y="2086823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6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77629597-95CC-A583-DD9D-624979CD7884}"/>
              </a:ext>
            </a:extLst>
          </p:cNvPr>
          <p:cNvSpPr/>
          <p:nvPr/>
        </p:nvSpPr>
        <p:spPr>
          <a:xfrm>
            <a:off x="6905632" y="1736578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5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BC02F7F8-4BB3-5852-676C-138E18461A2B}"/>
              </a:ext>
            </a:extLst>
          </p:cNvPr>
          <p:cNvSpPr/>
          <p:nvPr/>
        </p:nvSpPr>
        <p:spPr>
          <a:xfrm>
            <a:off x="3016131" y="2065284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7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869C5D11-A71D-80DD-CADE-A135340F540B}"/>
              </a:ext>
            </a:extLst>
          </p:cNvPr>
          <p:cNvSpPr/>
          <p:nvPr/>
        </p:nvSpPr>
        <p:spPr>
          <a:xfrm>
            <a:off x="8534351" y="2063266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8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1B7FC1D-5711-6712-113A-D323C8AA713B}"/>
              </a:ext>
            </a:extLst>
          </p:cNvPr>
          <p:cNvSpPr/>
          <p:nvPr/>
        </p:nvSpPr>
        <p:spPr>
          <a:xfrm>
            <a:off x="7864207" y="2878706"/>
            <a:ext cx="1427836" cy="3530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C1D59B1F-BB1B-89AB-EAE5-FF4928CB6BEB}"/>
              </a:ext>
            </a:extLst>
          </p:cNvPr>
          <p:cNvSpPr/>
          <p:nvPr/>
        </p:nvSpPr>
        <p:spPr>
          <a:xfrm>
            <a:off x="7730668" y="2810432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25" name="제목 1">
            <a:extLst>
              <a:ext uri="{FF2B5EF4-FFF2-40B4-BE49-F238E27FC236}">
                <a16:creationId xmlns:a16="http://schemas.microsoft.com/office/drawing/2014/main" id="{53DC9D30-1DBE-06D5-5574-0D792E01FBD4}"/>
              </a:ext>
            </a:extLst>
          </p:cNvPr>
          <p:cNvSpPr txBox="1">
            <a:spLocks/>
          </p:cNvSpPr>
          <p:nvPr/>
        </p:nvSpPr>
        <p:spPr>
          <a:xfrm>
            <a:off x="7667588" y="2776926"/>
            <a:ext cx="354949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800" b="1" dirty="0">
                <a:solidFill>
                  <a:schemeClr val="bg1"/>
                </a:solidFill>
              </a:rPr>
              <a:t>14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pic>
        <p:nvPicPr>
          <p:cNvPr id="48" name="그래픽 47" descr="돋보기 윤곽선">
            <a:extLst>
              <a:ext uri="{FF2B5EF4-FFF2-40B4-BE49-F238E27FC236}">
                <a16:creationId xmlns:a16="http://schemas.microsoft.com/office/drawing/2014/main" id="{1CB5D414-93B8-78A5-9E7F-2668EA98FB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93439" y="2143082"/>
            <a:ext cx="204594" cy="204594"/>
          </a:xfrm>
          <a:prstGeom prst="rect">
            <a:avLst/>
          </a:prstGeom>
        </p:spPr>
      </p:pic>
      <p:sp>
        <p:nvSpPr>
          <p:cNvPr id="59" name="직사각형 58">
            <a:extLst>
              <a:ext uri="{FF2B5EF4-FFF2-40B4-BE49-F238E27FC236}">
                <a16:creationId xmlns:a16="http://schemas.microsoft.com/office/drawing/2014/main" id="{181F1536-F279-1024-B90A-178949E0EBC2}"/>
              </a:ext>
            </a:extLst>
          </p:cNvPr>
          <p:cNvSpPr/>
          <p:nvPr/>
        </p:nvSpPr>
        <p:spPr>
          <a:xfrm>
            <a:off x="8314840" y="2557320"/>
            <a:ext cx="788352" cy="218029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담당자 변경</a:t>
            </a:r>
          </a:p>
        </p:txBody>
      </p:sp>
      <p:sp>
        <p:nvSpPr>
          <p:cNvPr id="60" name="제목 1">
            <a:extLst>
              <a:ext uri="{FF2B5EF4-FFF2-40B4-BE49-F238E27FC236}">
                <a16:creationId xmlns:a16="http://schemas.microsoft.com/office/drawing/2014/main" id="{0C071AE4-B351-A728-9403-6178521953DD}"/>
              </a:ext>
            </a:extLst>
          </p:cNvPr>
          <p:cNvSpPr txBox="1">
            <a:spLocks/>
          </p:cNvSpPr>
          <p:nvPr/>
        </p:nvSpPr>
        <p:spPr>
          <a:xfrm>
            <a:off x="3111568" y="1485866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단계</a:t>
            </a: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id="{CC9D8C60-AF95-2FD4-7023-A9DC270F69B0}"/>
              </a:ext>
            </a:extLst>
          </p:cNvPr>
          <p:cNvSpPr/>
          <p:nvPr/>
        </p:nvSpPr>
        <p:spPr>
          <a:xfrm>
            <a:off x="4166719" y="1471734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전체</a:t>
            </a:r>
          </a:p>
        </p:txBody>
      </p:sp>
      <p:pic>
        <p:nvPicPr>
          <p:cNvPr id="64" name="그래픽 63" descr="아래쪽 캐럿 윤곽선">
            <a:extLst>
              <a:ext uri="{FF2B5EF4-FFF2-40B4-BE49-F238E27FC236}">
                <a16:creationId xmlns:a16="http://schemas.microsoft.com/office/drawing/2014/main" id="{19897C26-2CFC-ACF4-F7C0-87FBC8485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2028" y="1539970"/>
            <a:ext cx="163590" cy="163590"/>
          </a:xfrm>
          <a:prstGeom prst="rect">
            <a:avLst/>
          </a:prstGeom>
        </p:spPr>
      </p:pic>
      <p:sp>
        <p:nvSpPr>
          <p:cNvPr id="65" name="타원 64">
            <a:extLst>
              <a:ext uri="{FF2B5EF4-FFF2-40B4-BE49-F238E27FC236}">
                <a16:creationId xmlns:a16="http://schemas.microsoft.com/office/drawing/2014/main" id="{CFB88EA3-FB3E-8D06-8825-F7BFAB94DC8F}"/>
              </a:ext>
            </a:extLst>
          </p:cNvPr>
          <p:cNvSpPr/>
          <p:nvPr/>
        </p:nvSpPr>
        <p:spPr>
          <a:xfrm>
            <a:off x="4025266" y="1424641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52" name="타원 51">
            <a:extLst>
              <a:ext uri="{FF2B5EF4-FFF2-40B4-BE49-F238E27FC236}">
                <a16:creationId xmlns:a16="http://schemas.microsoft.com/office/drawing/2014/main" id="{BF0689F7-87BC-2977-4C04-8932845AD705}"/>
              </a:ext>
            </a:extLst>
          </p:cNvPr>
          <p:cNvSpPr/>
          <p:nvPr/>
        </p:nvSpPr>
        <p:spPr>
          <a:xfrm>
            <a:off x="4037487" y="1727088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4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66" name="제목 1">
            <a:extLst>
              <a:ext uri="{FF2B5EF4-FFF2-40B4-BE49-F238E27FC236}">
                <a16:creationId xmlns:a16="http://schemas.microsoft.com/office/drawing/2014/main" id="{798086AC-8832-7BA8-8A1D-2554D869BD80}"/>
              </a:ext>
            </a:extLst>
          </p:cNvPr>
          <p:cNvSpPr txBox="1">
            <a:spLocks/>
          </p:cNvSpPr>
          <p:nvPr/>
        </p:nvSpPr>
        <p:spPr>
          <a:xfrm>
            <a:off x="476790" y="2569956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900">
                <a:solidFill>
                  <a:schemeClr val="accent5"/>
                </a:solidFill>
              </a:rPr>
              <a:t>프로젝트 </a:t>
            </a:r>
            <a:r>
              <a:rPr lang="en-US" altLang="ko-KR" sz="900">
                <a:solidFill>
                  <a:schemeClr val="accent5"/>
                </a:solidFill>
              </a:rPr>
              <a:t>A </a:t>
            </a:r>
            <a:r>
              <a:rPr lang="ko-KR" altLang="en-US" sz="900">
                <a:solidFill>
                  <a:schemeClr val="accent5"/>
                </a:solidFill>
              </a:rPr>
              <a:t>전체 단계 데이터</a:t>
            </a: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0B7A04AB-0DEC-5549-9514-74798682D921}"/>
              </a:ext>
            </a:extLst>
          </p:cNvPr>
          <p:cNvSpPr/>
          <p:nvPr/>
        </p:nvSpPr>
        <p:spPr>
          <a:xfrm>
            <a:off x="322635" y="2522751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</a:rPr>
              <a:t>9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0A4ADE15-074E-2334-7773-61BB0D8EDA7E}"/>
              </a:ext>
            </a:extLst>
          </p:cNvPr>
          <p:cNvSpPr/>
          <p:nvPr/>
        </p:nvSpPr>
        <p:spPr>
          <a:xfrm>
            <a:off x="523307" y="2934089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68" name="제목 1">
            <a:extLst>
              <a:ext uri="{FF2B5EF4-FFF2-40B4-BE49-F238E27FC236}">
                <a16:creationId xmlns:a16="http://schemas.microsoft.com/office/drawing/2014/main" id="{B012F667-32BB-B68A-CFB0-4635F5769076}"/>
              </a:ext>
            </a:extLst>
          </p:cNvPr>
          <p:cNvSpPr txBox="1">
            <a:spLocks/>
          </p:cNvSpPr>
          <p:nvPr/>
        </p:nvSpPr>
        <p:spPr>
          <a:xfrm>
            <a:off x="463162" y="2908901"/>
            <a:ext cx="354949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800" b="1">
                <a:solidFill>
                  <a:schemeClr val="bg1"/>
                </a:solidFill>
              </a:rPr>
              <a:t>10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0CD6C579-FAE7-DBE1-4601-F4BE4FF8F483}"/>
              </a:ext>
            </a:extLst>
          </p:cNvPr>
          <p:cNvSpPr/>
          <p:nvPr/>
        </p:nvSpPr>
        <p:spPr>
          <a:xfrm>
            <a:off x="8725040" y="6546275"/>
            <a:ext cx="581713" cy="2308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chemeClr val="bg1"/>
                </a:solidFill>
              </a:rPr>
              <a:t>저장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CBF38CC1-DA0E-1EF3-9D73-29E518CFCFF6}"/>
              </a:ext>
            </a:extLst>
          </p:cNvPr>
          <p:cNvSpPr/>
          <p:nvPr/>
        </p:nvSpPr>
        <p:spPr>
          <a:xfrm>
            <a:off x="8218434" y="2507972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C4EB3003-D88A-E83B-C3E4-66BFAAED653C}"/>
              </a:ext>
            </a:extLst>
          </p:cNvPr>
          <p:cNvSpPr txBox="1">
            <a:spLocks/>
          </p:cNvSpPr>
          <p:nvPr/>
        </p:nvSpPr>
        <p:spPr>
          <a:xfrm>
            <a:off x="8155354" y="2474466"/>
            <a:ext cx="354949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800" b="1" dirty="0">
                <a:solidFill>
                  <a:schemeClr val="bg1"/>
                </a:solidFill>
              </a:rPr>
              <a:t>11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A9E214EF-0E03-949B-4ECD-9DAC278A36D5}"/>
              </a:ext>
            </a:extLst>
          </p:cNvPr>
          <p:cNvSpPr/>
          <p:nvPr/>
        </p:nvSpPr>
        <p:spPr>
          <a:xfrm>
            <a:off x="1657315" y="3266446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73FC5346-8021-F355-4A15-65E02D20B116}"/>
              </a:ext>
            </a:extLst>
          </p:cNvPr>
          <p:cNvSpPr txBox="1">
            <a:spLocks/>
          </p:cNvSpPr>
          <p:nvPr/>
        </p:nvSpPr>
        <p:spPr>
          <a:xfrm>
            <a:off x="1594235" y="3232940"/>
            <a:ext cx="354949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800" b="1" dirty="0">
                <a:solidFill>
                  <a:schemeClr val="bg1"/>
                </a:solidFill>
              </a:rPr>
              <a:t>12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E123CECE-B417-946A-DEB2-B7DE444618FE}"/>
              </a:ext>
            </a:extLst>
          </p:cNvPr>
          <p:cNvSpPr/>
          <p:nvPr/>
        </p:nvSpPr>
        <p:spPr>
          <a:xfrm>
            <a:off x="2795360" y="5159288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5" name="제목 1">
            <a:extLst>
              <a:ext uri="{FF2B5EF4-FFF2-40B4-BE49-F238E27FC236}">
                <a16:creationId xmlns:a16="http://schemas.microsoft.com/office/drawing/2014/main" id="{497945D0-2BFF-8B3A-49BF-75524EA8A450}"/>
              </a:ext>
            </a:extLst>
          </p:cNvPr>
          <p:cNvSpPr txBox="1">
            <a:spLocks/>
          </p:cNvSpPr>
          <p:nvPr/>
        </p:nvSpPr>
        <p:spPr>
          <a:xfrm>
            <a:off x="2732280" y="5125782"/>
            <a:ext cx="354949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800" b="1" dirty="0">
                <a:solidFill>
                  <a:schemeClr val="bg1"/>
                </a:solidFill>
              </a:rPr>
              <a:t>13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8595DE82-2C94-4AAC-C9D3-16E626FA3A2B}"/>
              </a:ext>
            </a:extLst>
          </p:cNvPr>
          <p:cNvSpPr/>
          <p:nvPr/>
        </p:nvSpPr>
        <p:spPr>
          <a:xfrm>
            <a:off x="8597431" y="6473207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C74A02BA-F611-4009-4B8B-5672EA09268A}"/>
              </a:ext>
            </a:extLst>
          </p:cNvPr>
          <p:cNvSpPr txBox="1">
            <a:spLocks/>
          </p:cNvSpPr>
          <p:nvPr/>
        </p:nvSpPr>
        <p:spPr>
          <a:xfrm>
            <a:off x="8534351" y="6439701"/>
            <a:ext cx="354949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800" b="1" dirty="0">
                <a:solidFill>
                  <a:schemeClr val="bg1"/>
                </a:solidFill>
              </a:rPr>
              <a:t>15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8ACC6D7E-B31C-0BEC-C514-60B1BAFF1D69}"/>
              </a:ext>
            </a:extLst>
          </p:cNvPr>
          <p:cNvSpPr txBox="1">
            <a:spLocks/>
          </p:cNvSpPr>
          <p:nvPr/>
        </p:nvSpPr>
        <p:spPr>
          <a:xfrm>
            <a:off x="476790" y="1076104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프로젝트 관리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작업 현황</a:t>
            </a:r>
          </a:p>
        </p:txBody>
      </p:sp>
      <p:pic>
        <p:nvPicPr>
          <p:cNvPr id="20" name="그래픽 19" descr="주택 단색으로 채워진">
            <a:extLst>
              <a:ext uri="{FF2B5EF4-FFF2-40B4-BE49-F238E27FC236}">
                <a16:creationId xmlns:a16="http://schemas.microsoft.com/office/drawing/2014/main" id="{77826581-2BE6-3DEC-FB31-942294350C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1304" y="1099204"/>
            <a:ext cx="176486" cy="1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90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제목 1">
            <a:extLst>
              <a:ext uri="{FF2B5EF4-FFF2-40B4-BE49-F238E27FC236}">
                <a16:creationId xmlns:a16="http://schemas.microsoft.com/office/drawing/2014/main" id="{13702805-FC06-9C02-926B-BE1585FB9875}"/>
              </a:ext>
            </a:extLst>
          </p:cNvPr>
          <p:cNvSpPr txBox="1">
            <a:spLocks/>
          </p:cNvSpPr>
          <p:nvPr/>
        </p:nvSpPr>
        <p:spPr>
          <a:xfrm>
            <a:off x="476790" y="1076104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프로젝트 관리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작업 현황</a:t>
            </a:r>
          </a:p>
        </p:txBody>
      </p:sp>
      <p:pic>
        <p:nvPicPr>
          <p:cNvPr id="55" name="그래픽 54" descr="주택 단색으로 채워진">
            <a:extLst>
              <a:ext uri="{FF2B5EF4-FFF2-40B4-BE49-F238E27FC236}">
                <a16:creationId xmlns:a16="http://schemas.microsoft.com/office/drawing/2014/main" id="{7E71191E-3437-CCF5-1AD6-93B1B23B14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04" y="1099204"/>
            <a:ext cx="176486" cy="176486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28328388-8AEC-E74F-C696-F57D7421226F}"/>
              </a:ext>
            </a:extLst>
          </p:cNvPr>
          <p:cNvSpPr txBox="1">
            <a:spLocks/>
          </p:cNvSpPr>
          <p:nvPr/>
        </p:nvSpPr>
        <p:spPr>
          <a:xfrm>
            <a:off x="2649894" y="330200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관리자 로그인 </a:t>
            </a:r>
            <a:r>
              <a:rPr lang="en-US" altLang="ko-KR" sz="1000"/>
              <a:t>&gt;</a:t>
            </a:r>
            <a:r>
              <a:rPr lang="ko-KR" altLang="en-US" sz="1000"/>
              <a:t> 프로젝트 선택 </a:t>
            </a:r>
            <a:r>
              <a:rPr lang="en-US" altLang="ko-KR" sz="1000"/>
              <a:t>&gt; </a:t>
            </a:r>
            <a:r>
              <a:rPr lang="ko-KR" altLang="en-US" sz="1000"/>
              <a:t>작업 현황 </a:t>
            </a:r>
            <a:r>
              <a:rPr lang="en-US" altLang="ko-KR" sz="1000"/>
              <a:t>(</a:t>
            </a:r>
            <a:r>
              <a:rPr lang="ko-KR" altLang="en-US" sz="1000"/>
              <a:t>담당자 변경 팝업</a:t>
            </a:r>
            <a:r>
              <a:rPr lang="en-US" altLang="ko-KR" sz="1000"/>
              <a:t>)</a:t>
            </a:r>
            <a:endParaRPr lang="ko-KR" altLang="en-US" sz="1000"/>
          </a:p>
        </p:txBody>
      </p:sp>
      <p:graphicFrame>
        <p:nvGraphicFramePr>
          <p:cNvPr id="33" name="Table 411">
            <a:extLst>
              <a:ext uri="{FF2B5EF4-FFF2-40B4-BE49-F238E27FC236}">
                <a16:creationId xmlns:a16="http://schemas.microsoft.com/office/drawing/2014/main" id="{9F0DBD7B-DBC9-A9B0-C16B-D21F87550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953"/>
              </p:ext>
            </p:extLst>
          </p:nvPr>
        </p:nvGraphicFramePr>
        <p:xfrm>
          <a:off x="9912034" y="902760"/>
          <a:ext cx="2279965" cy="3567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현재 선택된 데이터의 정보가 기본적으로 선택되어져 있음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비활성화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-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현재 </a:t>
                      </a: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지정되어있는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담당자 정보가 선택되어져 있음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셀렉트박스로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담당자 선택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셀렉트박스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내 검색버튼 클릭 시 아이디 검색 가능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6235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취소 버튼 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팝업 닫힘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저장 버튼 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안내 팝업 노출 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변경사항을 </a:t>
                      </a: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저장하시겠습니까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? –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취소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확인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4008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615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2960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53917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7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950589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8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132416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9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90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10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29228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01FFB9-DFC5-2748-3496-39CC7A11E108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관리자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139CB2A6-8D74-0F21-145B-AD5E74F23B27}"/>
              </a:ext>
            </a:extLst>
          </p:cNvPr>
          <p:cNvSpPr txBox="1">
            <a:spLocks/>
          </p:cNvSpPr>
          <p:nvPr/>
        </p:nvSpPr>
        <p:spPr>
          <a:xfrm>
            <a:off x="964306" y="725439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관리          회원 관리         작업 관리        유효성 관리          게시판         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B27D691-8C65-817F-A1D9-39C16810DA7B}"/>
              </a:ext>
            </a:extLst>
          </p:cNvPr>
          <p:cNvSpPr/>
          <p:nvPr/>
        </p:nvSpPr>
        <p:spPr>
          <a:xfrm>
            <a:off x="513324" y="1391134"/>
            <a:ext cx="8778719" cy="105709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2" name="그래픽 21" descr="아래쪽 캐럿 윤곽선">
            <a:extLst>
              <a:ext uri="{FF2B5EF4-FFF2-40B4-BE49-F238E27FC236}">
                <a16:creationId xmlns:a16="http://schemas.microsoft.com/office/drawing/2014/main" id="{9447B1C2-2BDF-45EE-C5BC-8516D2C8AC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4679465" y="6515383"/>
            <a:ext cx="233346" cy="233346"/>
          </a:xfrm>
          <a:prstGeom prst="rect">
            <a:avLst/>
          </a:prstGeom>
        </p:spPr>
      </p:pic>
      <p:pic>
        <p:nvPicPr>
          <p:cNvPr id="23" name="그래픽 22" descr="아래쪽 캐럿 윤곽선">
            <a:extLst>
              <a:ext uri="{FF2B5EF4-FFF2-40B4-BE49-F238E27FC236}">
                <a16:creationId xmlns:a16="http://schemas.microsoft.com/office/drawing/2014/main" id="{B9864138-A1EF-921D-3257-C34107BF8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5840639" y="6527800"/>
            <a:ext cx="233346" cy="233346"/>
          </a:xfrm>
          <a:prstGeom prst="rect">
            <a:avLst/>
          </a:prstGeom>
        </p:spPr>
      </p:pic>
      <p:sp>
        <p:nvSpPr>
          <p:cNvPr id="29" name="제목 1">
            <a:extLst>
              <a:ext uri="{FF2B5EF4-FFF2-40B4-BE49-F238E27FC236}">
                <a16:creationId xmlns:a16="http://schemas.microsoft.com/office/drawing/2014/main" id="{BCCDA3A2-57AF-F8DE-9E2C-1C3C395E1F9A}"/>
              </a:ext>
            </a:extLst>
          </p:cNvPr>
          <p:cNvSpPr txBox="1">
            <a:spLocks/>
          </p:cNvSpPr>
          <p:nvPr/>
        </p:nvSpPr>
        <p:spPr>
          <a:xfrm>
            <a:off x="5134420" y="6500882"/>
            <a:ext cx="23334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000"/>
              <a:t>2</a:t>
            </a:r>
            <a:endParaRPr lang="ko-KR" altLang="en-US" sz="100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591C1F48-5AE0-0C01-0D0A-64A45170DD9E}"/>
              </a:ext>
            </a:extLst>
          </p:cNvPr>
          <p:cNvSpPr txBox="1">
            <a:spLocks/>
          </p:cNvSpPr>
          <p:nvPr/>
        </p:nvSpPr>
        <p:spPr>
          <a:xfrm>
            <a:off x="5371598" y="6500882"/>
            <a:ext cx="23334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000"/>
              <a:t>3</a:t>
            </a:r>
            <a:endParaRPr lang="ko-KR" altLang="en-US" sz="1000"/>
          </a:p>
        </p:txBody>
      </p:sp>
      <p:sp>
        <p:nvSpPr>
          <p:cNvPr id="31" name="제목 1">
            <a:extLst>
              <a:ext uri="{FF2B5EF4-FFF2-40B4-BE49-F238E27FC236}">
                <a16:creationId xmlns:a16="http://schemas.microsoft.com/office/drawing/2014/main" id="{81301603-05FC-3993-B517-812D67883137}"/>
              </a:ext>
            </a:extLst>
          </p:cNvPr>
          <p:cNvSpPr txBox="1">
            <a:spLocks/>
          </p:cNvSpPr>
          <p:nvPr/>
        </p:nvSpPr>
        <p:spPr>
          <a:xfrm>
            <a:off x="4915094" y="6529908"/>
            <a:ext cx="215494" cy="22155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1000">
                <a:solidFill>
                  <a:srgbClr val="0070C0"/>
                </a:solidFill>
              </a:rPr>
              <a:t>1</a:t>
            </a:r>
            <a:endParaRPr lang="ko-KR" altLang="en-US" sz="1000">
              <a:solidFill>
                <a:srgbClr val="0070C0"/>
              </a:solidFill>
            </a:endParaRPr>
          </a:p>
        </p:txBody>
      </p:sp>
      <p:sp>
        <p:nvSpPr>
          <p:cNvPr id="32" name="제목 1">
            <a:extLst>
              <a:ext uri="{FF2B5EF4-FFF2-40B4-BE49-F238E27FC236}">
                <a16:creationId xmlns:a16="http://schemas.microsoft.com/office/drawing/2014/main" id="{356BB126-55A1-9FE3-7063-672AE927B9AC}"/>
              </a:ext>
            </a:extLst>
          </p:cNvPr>
          <p:cNvSpPr txBox="1">
            <a:spLocks/>
          </p:cNvSpPr>
          <p:nvPr/>
        </p:nvSpPr>
        <p:spPr>
          <a:xfrm>
            <a:off x="555899" y="1475994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프로젝트</a:t>
            </a:r>
          </a:p>
        </p:txBody>
      </p:sp>
      <p:sp>
        <p:nvSpPr>
          <p:cNvPr id="42" name="직사각형 41">
            <a:extLst>
              <a:ext uri="{FF2B5EF4-FFF2-40B4-BE49-F238E27FC236}">
                <a16:creationId xmlns:a16="http://schemas.microsoft.com/office/drawing/2014/main" id="{D7632767-3A71-7724-A8CC-AE6548257F78}"/>
              </a:ext>
            </a:extLst>
          </p:cNvPr>
          <p:cNvSpPr/>
          <p:nvPr/>
        </p:nvSpPr>
        <p:spPr>
          <a:xfrm>
            <a:off x="8660488" y="2136297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조회</a:t>
            </a:r>
          </a:p>
        </p:txBody>
      </p:sp>
      <p:graphicFrame>
        <p:nvGraphicFramePr>
          <p:cNvPr id="46" name="표 9">
            <a:extLst>
              <a:ext uri="{FF2B5EF4-FFF2-40B4-BE49-F238E27FC236}">
                <a16:creationId xmlns:a16="http://schemas.microsoft.com/office/drawing/2014/main" id="{0872204C-B36D-E26D-7ADF-F9FCF37476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9102"/>
              </p:ext>
            </p:extLst>
          </p:nvPr>
        </p:nvGraphicFramePr>
        <p:xfrm>
          <a:off x="518881" y="2539607"/>
          <a:ext cx="8773163" cy="3869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631">
                  <a:extLst>
                    <a:ext uri="{9D8B030D-6E8A-4147-A177-3AD203B41FA5}">
                      <a16:colId xmlns:a16="http://schemas.microsoft.com/office/drawing/2014/main" val="1340256637"/>
                    </a:ext>
                  </a:extLst>
                </a:gridCol>
                <a:gridCol w="1329769">
                  <a:extLst>
                    <a:ext uri="{9D8B030D-6E8A-4147-A177-3AD203B41FA5}">
                      <a16:colId xmlns:a16="http://schemas.microsoft.com/office/drawing/2014/main" val="3790360026"/>
                    </a:ext>
                  </a:extLst>
                </a:gridCol>
                <a:gridCol w="1166564">
                  <a:extLst>
                    <a:ext uri="{9D8B030D-6E8A-4147-A177-3AD203B41FA5}">
                      <a16:colId xmlns:a16="http://schemas.microsoft.com/office/drawing/2014/main" val="3733384312"/>
                    </a:ext>
                  </a:extLst>
                </a:gridCol>
                <a:gridCol w="1083238">
                  <a:extLst>
                    <a:ext uri="{9D8B030D-6E8A-4147-A177-3AD203B41FA5}">
                      <a16:colId xmlns:a16="http://schemas.microsoft.com/office/drawing/2014/main" val="2792251964"/>
                    </a:ext>
                  </a:extLst>
                </a:gridCol>
                <a:gridCol w="805484">
                  <a:extLst>
                    <a:ext uri="{9D8B030D-6E8A-4147-A177-3AD203B41FA5}">
                      <a16:colId xmlns:a16="http://schemas.microsoft.com/office/drawing/2014/main" val="1274907668"/>
                    </a:ext>
                  </a:extLst>
                </a:gridCol>
                <a:gridCol w="1212856">
                  <a:extLst>
                    <a:ext uri="{9D8B030D-6E8A-4147-A177-3AD203B41FA5}">
                      <a16:colId xmlns:a16="http://schemas.microsoft.com/office/drawing/2014/main" val="3710613639"/>
                    </a:ext>
                  </a:extLst>
                </a:gridCol>
                <a:gridCol w="1073979">
                  <a:extLst>
                    <a:ext uri="{9D8B030D-6E8A-4147-A177-3AD203B41FA5}">
                      <a16:colId xmlns:a16="http://schemas.microsoft.com/office/drawing/2014/main" val="1648512312"/>
                    </a:ext>
                  </a:extLst>
                </a:gridCol>
                <a:gridCol w="1527642">
                  <a:extLst>
                    <a:ext uri="{9D8B030D-6E8A-4147-A177-3AD203B41FA5}">
                      <a16:colId xmlns:a16="http://schemas.microsoft.com/office/drawing/2014/main" val="1196272492"/>
                    </a:ext>
                  </a:extLst>
                </a:gridCol>
              </a:tblGrid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순번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데이터 </a:t>
                      </a: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ID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데이터 상태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데이터 상세 상태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작업자 </a:t>
                      </a: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ID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검수자</a:t>
                      </a: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ID (</a:t>
                      </a: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다중</a:t>
                      </a: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작업자</a:t>
                      </a: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/</a:t>
                      </a:r>
                    </a:p>
                    <a:p>
                      <a:pPr algn="ctr" latinLnBrk="1"/>
                      <a:r>
                        <a:rPr lang="ko-KR" altLang="en-US" sz="80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검수자</a:t>
                      </a: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 변경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비고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62405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661112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20F_2023XXXX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207356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922210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30F_2023XXXX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416637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705290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20F_2023XXXX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9565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관리자 확인 요청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003038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30F_2023XXXX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관리자 확인 요청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90568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647788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30F_2023XXXX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B/C/D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986037"/>
                  </a:ext>
                </a:extLst>
              </a:tr>
            </a:tbl>
          </a:graphicData>
        </a:graphic>
      </p:graphicFrame>
      <p:sp>
        <p:nvSpPr>
          <p:cNvPr id="53" name="제목 1">
            <a:extLst>
              <a:ext uri="{FF2B5EF4-FFF2-40B4-BE49-F238E27FC236}">
                <a16:creationId xmlns:a16="http://schemas.microsoft.com/office/drawing/2014/main" id="{BF3C291F-9421-AF46-8047-8B3BBC2EE3A7}"/>
              </a:ext>
            </a:extLst>
          </p:cNvPr>
          <p:cNvSpPr txBox="1">
            <a:spLocks/>
          </p:cNvSpPr>
          <p:nvPr/>
        </p:nvSpPr>
        <p:spPr>
          <a:xfrm>
            <a:off x="5604944" y="6500882"/>
            <a:ext cx="23334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000"/>
              <a:t>4</a:t>
            </a:r>
            <a:endParaRPr lang="ko-KR" altLang="en-US" sz="100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F662BED-18B2-F650-C7A8-61A591B5CF63}"/>
              </a:ext>
            </a:extLst>
          </p:cNvPr>
          <p:cNvSpPr txBox="1">
            <a:spLocks/>
          </p:cNvSpPr>
          <p:nvPr/>
        </p:nvSpPr>
        <p:spPr>
          <a:xfrm>
            <a:off x="555899" y="1789876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관리자 확인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036D33B6-BCF0-35AC-1351-E0C7F10496A1}"/>
              </a:ext>
            </a:extLst>
          </p:cNvPr>
          <p:cNvSpPr txBox="1">
            <a:spLocks/>
          </p:cNvSpPr>
          <p:nvPr/>
        </p:nvSpPr>
        <p:spPr>
          <a:xfrm>
            <a:off x="555899" y="2118355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검색어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53E15A6B-A492-AE57-CCE9-113A36AA077C}"/>
              </a:ext>
            </a:extLst>
          </p:cNvPr>
          <p:cNvSpPr txBox="1">
            <a:spLocks/>
          </p:cNvSpPr>
          <p:nvPr/>
        </p:nvSpPr>
        <p:spPr>
          <a:xfrm>
            <a:off x="3098785" y="1475346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데이터 상태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714EF519-7E37-0A2F-46F7-1B0875E645E4}"/>
              </a:ext>
            </a:extLst>
          </p:cNvPr>
          <p:cNvSpPr txBox="1">
            <a:spLocks/>
          </p:cNvSpPr>
          <p:nvPr/>
        </p:nvSpPr>
        <p:spPr>
          <a:xfrm>
            <a:off x="5685247" y="1470253"/>
            <a:ext cx="1288495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데이터 상세 상태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38C3F49C-13A7-827C-8E40-0EBBCE697FD1}"/>
              </a:ext>
            </a:extLst>
          </p:cNvPr>
          <p:cNvSpPr/>
          <p:nvPr/>
        </p:nvSpPr>
        <p:spPr>
          <a:xfrm>
            <a:off x="7117762" y="2962307"/>
            <a:ext cx="442704" cy="21229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변경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502178E-D4D2-C194-A61B-E0C9CEFA086A}"/>
              </a:ext>
            </a:extLst>
          </p:cNvPr>
          <p:cNvSpPr/>
          <p:nvPr/>
        </p:nvSpPr>
        <p:spPr>
          <a:xfrm>
            <a:off x="7117762" y="3295410"/>
            <a:ext cx="442704" cy="21229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변경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6551A99-030E-9EE8-FD58-64679D22AA34}"/>
              </a:ext>
            </a:extLst>
          </p:cNvPr>
          <p:cNvSpPr/>
          <p:nvPr/>
        </p:nvSpPr>
        <p:spPr>
          <a:xfrm>
            <a:off x="7117762" y="3662611"/>
            <a:ext cx="442704" cy="21229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변경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5021D73-1409-AC67-0999-FE726F636E6B}"/>
              </a:ext>
            </a:extLst>
          </p:cNvPr>
          <p:cNvSpPr/>
          <p:nvPr/>
        </p:nvSpPr>
        <p:spPr>
          <a:xfrm>
            <a:off x="7117762" y="4013132"/>
            <a:ext cx="442704" cy="21229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변경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CBE65E3-B67B-B28B-DABD-B70305697133}"/>
              </a:ext>
            </a:extLst>
          </p:cNvPr>
          <p:cNvSpPr/>
          <p:nvPr/>
        </p:nvSpPr>
        <p:spPr>
          <a:xfrm>
            <a:off x="7117762" y="4352358"/>
            <a:ext cx="442704" cy="21229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변경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3640FDA-AE00-4661-E4A3-73D42208F81D}"/>
              </a:ext>
            </a:extLst>
          </p:cNvPr>
          <p:cNvSpPr/>
          <p:nvPr/>
        </p:nvSpPr>
        <p:spPr>
          <a:xfrm>
            <a:off x="7117762" y="4711588"/>
            <a:ext cx="442704" cy="21229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변경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5439A060-E708-8FB5-6321-04A9FC0312D1}"/>
              </a:ext>
            </a:extLst>
          </p:cNvPr>
          <p:cNvSpPr/>
          <p:nvPr/>
        </p:nvSpPr>
        <p:spPr>
          <a:xfrm>
            <a:off x="7117762" y="5070080"/>
            <a:ext cx="442704" cy="21229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변경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428F64C-D9C8-89CB-E5BF-D481FC91C675}"/>
              </a:ext>
            </a:extLst>
          </p:cNvPr>
          <p:cNvSpPr/>
          <p:nvPr/>
        </p:nvSpPr>
        <p:spPr>
          <a:xfrm>
            <a:off x="7117762" y="5420601"/>
            <a:ext cx="442704" cy="21229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변경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1748EE6B-1DE4-62B6-8F5B-FE253BE397F4}"/>
              </a:ext>
            </a:extLst>
          </p:cNvPr>
          <p:cNvSpPr/>
          <p:nvPr/>
        </p:nvSpPr>
        <p:spPr>
          <a:xfrm>
            <a:off x="7117762" y="5773925"/>
            <a:ext cx="442704" cy="21229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변경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A127932C-3BA6-C19D-B612-6089460FB1E9}"/>
              </a:ext>
            </a:extLst>
          </p:cNvPr>
          <p:cNvSpPr/>
          <p:nvPr/>
        </p:nvSpPr>
        <p:spPr>
          <a:xfrm>
            <a:off x="7117762" y="6124446"/>
            <a:ext cx="442704" cy="212297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변경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52C9784B-BC0F-26AF-EE1F-DE55BDD8B073}"/>
              </a:ext>
            </a:extLst>
          </p:cNvPr>
          <p:cNvSpPr/>
          <p:nvPr/>
        </p:nvSpPr>
        <p:spPr>
          <a:xfrm>
            <a:off x="4168575" y="1469137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전체</a:t>
            </a:r>
          </a:p>
        </p:txBody>
      </p:sp>
      <p:pic>
        <p:nvPicPr>
          <p:cNvPr id="34" name="그래픽 33" descr="아래쪽 캐럿 윤곽선">
            <a:extLst>
              <a:ext uri="{FF2B5EF4-FFF2-40B4-BE49-F238E27FC236}">
                <a16:creationId xmlns:a16="http://schemas.microsoft.com/office/drawing/2014/main" id="{5287CA4D-0DEA-E0E1-574C-66F038CA0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5454" y="1531664"/>
            <a:ext cx="163590" cy="163590"/>
          </a:xfrm>
          <a:prstGeom prst="rect">
            <a:avLst/>
          </a:prstGeom>
        </p:spPr>
      </p:pic>
      <p:sp>
        <p:nvSpPr>
          <p:cNvPr id="35" name="직사각형 34">
            <a:extLst>
              <a:ext uri="{FF2B5EF4-FFF2-40B4-BE49-F238E27FC236}">
                <a16:creationId xmlns:a16="http://schemas.microsoft.com/office/drawing/2014/main" id="{9B07BF50-AC77-E211-8A50-C5F1FECFA14D}"/>
              </a:ext>
            </a:extLst>
          </p:cNvPr>
          <p:cNvSpPr/>
          <p:nvPr/>
        </p:nvSpPr>
        <p:spPr>
          <a:xfrm>
            <a:off x="1546057" y="1472137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프로젝트 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6" name="그래픽 35" descr="아래쪽 캐럿 윤곽선">
            <a:extLst>
              <a:ext uri="{FF2B5EF4-FFF2-40B4-BE49-F238E27FC236}">
                <a16:creationId xmlns:a16="http://schemas.microsoft.com/office/drawing/2014/main" id="{A236A579-CA21-4D9C-A68C-F954BC22F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71366" y="1540373"/>
            <a:ext cx="163590" cy="163590"/>
          </a:xfrm>
          <a:prstGeom prst="rect">
            <a:avLst/>
          </a:prstGeom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772D3CA5-E95C-69A1-FE83-0B57BB231919}"/>
              </a:ext>
            </a:extLst>
          </p:cNvPr>
          <p:cNvSpPr/>
          <p:nvPr/>
        </p:nvSpPr>
        <p:spPr>
          <a:xfrm>
            <a:off x="1542382" y="1789876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전체</a:t>
            </a:r>
          </a:p>
        </p:txBody>
      </p:sp>
      <p:pic>
        <p:nvPicPr>
          <p:cNvPr id="38" name="그래픽 37" descr="아래쪽 캐럿 윤곽선">
            <a:extLst>
              <a:ext uri="{FF2B5EF4-FFF2-40B4-BE49-F238E27FC236}">
                <a16:creationId xmlns:a16="http://schemas.microsoft.com/office/drawing/2014/main" id="{AACAD216-9BEA-F790-83CB-0F68ADF94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7691" y="1858112"/>
            <a:ext cx="163590" cy="163590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EEC210A6-2FAC-FD03-7D9A-3C97B25B4740}"/>
              </a:ext>
            </a:extLst>
          </p:cNvPr>
          <p:cNvSpPr/>
          <p:nvPr/>
        </p:nvSpPr>
        <p:spPr>
          <a:xfrm>
            <a:off x="1538707" y="2107615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작업자</a:t>
            </a:r>
          </a:p>
        </p:txBody>
      </p:sp>
      <p:pic>
        <p:nvPicPr>
          <p:cNvPr id="40" name="그래픽 39" descr="아래쪽 캐럿 윤곽선">
            <a:extLst>
              <a:ext uri="{FF2B5EF4-FFF2-40B4-BE49-F238E27FC236}">
                <a16:creationId xmlns:a16="http://schemas.microsoft.com/office/drawing/2014/main" id="{A0675B3E-863F-7049-C525-376733DF6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64016" y="2175851"/>
            <a:ext cx="163590" cy="163590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307F0E59-A163-B317-9E33-E954839F4C09}"/>
              </a:ext>
            </a:extLst>
          </p:cNvPr>
          <p:cNvSpPr/>
          <p:nvPr/>
        </p:nvSpPr>
        <p:spPr>
          <a:xfrm>
            <a:off x="7034371" y="1469137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전체</a:t>
            </a:r>
          </a:p>
        </p:txBody>
      </p:sp>
      <p:pic>
        <p:nvPicPr>
          <p:cNvPr id="43" name="그래픽 42" descr="아래쪽 캐럿 윤곽선">
            <a:extLst>
              <a:ext uri="{FF2B5EF4-FFF2-40B4-BE49-F238E27FC236}">
                <a16:creationId xmlns:a16="http://schemas.microsoft.com/office/drawing/2014/main" id="{EBAF837D-7631-D333-CEC5-5BEB5684E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51250" y="1531664"/>
            <a:ext cx="163590" cy="16359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D59A1262-F229-8D2E-8914-44BC4069C0B7}"/>
              </a:ext>
            </a:extLst>
          </p:cNvPr>
          <p:cNvSpPr/>
          <p:nvPr/>
        </p:nvSpPr>
        <p:spPr>
          <a:xfrm>
            <a:off x="3159937" y="2108696"/>
            <a:ext cx="2362538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DD72AF82-397C-53A9-0F93-CEC1BC97D4C8}"/>
              </a:ext>
            </a:extLst>
          </p:cNvPr>
          <p:cNvSpPr/>
          <p:nvPr/>
        </p:nvSpPr>
        <p:spPr>
          <a:xfrm>
            <a:off x="3967156" y="5388108"/>
            <a:ext cx="945655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보류</a:t>
            </a:r>
          </a:p>
        </p:txBody>
      </p:sp>
      <p:pic>
        <p:nvPicPr>
          <p:cNvPr id="62" name="그래픽 61" descr="아래쪽 캐럿 윤곽선">
            <a:extLst>
              <a:ext uri="{FF2B5EF4-FFF2-40B4-BE49-F238E27FC236}">
                <a16:creationId xmlns:a16="http://schemas.microsoft.com/office/drawing/2014/main" id="{E25360E7-3F10-13CE-1316-BA39E765E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776" y="5458073"/>
            <a:ext cx="163590" cy="163590"/>
          </a:xfrm>
          <a:prstGeom prst="rect">
            <a:avLst/>
          </a:prstGeom>
        </p:spPr>
      </p:pic>
      <p:sp>
        <p:nvSpPr>
          <p:cNvPr id="10" name="Modal Dialog Overlay">
            <a:extLst>
              <a:ext uri="{FF2B5EF4-FFF2-40B4-BE49-F238E27FC236}">
                <a16:creationId xmlns:a16="http://schemas.microsoft.com/office/drawing/2014/main" id="{EA1CF789-33FF-CB96-F538-65F1FCB19F2D}"/>
              </a:ext>
            </a:extLst>
          </p:cNvPr>
          <p:cNvSpPr>
            <a:spLocks/>
          </p:cNvSpPr>
          <p:nvPr/>
        </p:nvSpPr>
        <p:spPr bwMode="auto">
          <a:xfrm>
            <a:off x="0" y="1001664"/>
            <a:ext cx="9912034" cy="5859575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F8FBBD-A331-EFE5-AE0B-1BC566A0FA5C}"/>
              </a:ext>
            </a:extLst>
          </p:cNvPr>
          <p:cNvSpPr txBox="1"/>
          <p:nvPr/>
        </p:nvSpPr>
        <p:spPr>
          <a:xfrm>
            <a:off x="4546612" y="2207325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/>
              <a:t>단계 </a:t>
            </a:r>
            <a:r>
              <a:rPr lang="en-US" altLang="ko-KR" sz="1100">
                <a:solidFill>
                  <a:srgbClr val="FF0000"/>
                </a:solidFill>
              </a:rPr>
              <a:t>*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54A05135-C91E-7F09-EF83-09A83C56E741}"/>
              </a:ext>
            </a:extLst>
          </p:cNvPr>
          <p:cNvSpPr/>
          <p:nvPr/>
        </p:nvSpPr>
        <p:spPr>
          <a:xfrm>
            <a:off x="2364958" y="2201297"/>
            <a:ext cx="1363494" cy="269662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/>
                </a:solidFill>
              </a:rPr>
              <a:t>프로젝트 </a:t>
            </a:r>
            <a:r>
              <a:rPr lang="en-US" altLang="ko-KR" sz="800">
                <a:solidFill>
                  <a:schemeClr val="tx1"/>
                </a:solidFill>
              </a:rPr>
              <a:t>A</a:t>
            </a:r>
            <a:endParaRPr lang="ko-KR" altLang="en-US" sz="800">
              <a:solidFill>
                <a:schemeClr val="tx1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8882CF9B-46DF-8CF6-061F-57372957273C}"/>
              </a:ext>
            </a:extLst>
          </p:cNvPr>
          <p:cNvSpPr/>
          <p:nvPr/>
        </p:nvSpPr>
        <p:spPr>
          <a:xfrm>
            <a:off x="2360866" y="2537200"/>
            <a:ext cx="1363494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E004E5-C1CD-8272-0009-2EB8E4EB39A2}"/>
              </a:ext>
            </a:extLst>
          </p:cNvPr>
          <p:cNvSpPr txBox="1"/>
          <p:nvPr/>
        </p:nvSpPr>
        <p:spPr>
          <a:xfrm>
            <a:off x="3445795" y="2579034"/>
            <a:ext cx="282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건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96EC05F7-AACD-341B-D533-211487E86ED9}"/>
              </a:ext>
            </a:extLst>
          </p:cNvPr>
          <p:cNvSpPr/>
          <p:nvPr/>
        </p:nvSpPr>
        <p:spPr>
          <a:xfrm>
            <a:off x="5345220" y="2201297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단계</a:t>
            </a:r>
          </a:p>
        </p:txBody>
      </p:sp>
      <p:pic>
        <p:nvPicPr>
          <p:cNvPr id="47" name="그래픽 46" descr="아래쪽 캐럿 윤곽선">
            <a:extLst>
              <a:ext uri="{FF2B5EF4-FFF2-40B4-BE49-F238E27FC236}">
                <a16:creationId xmlns:a16="http://schemas.microsoft.com/office/drawing/2014/main" id="{0B947211-E311-DA15-0227-496B7E83D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0529" y="2269533"/>
            <a:ext cx="163590" cy="163590"/>
          </a:xfrm>
          <a:prstGeom prst="rect">
            <a:avLst/>
          </a:prstGeom>
        </p:spPr>
      </p:pic>
      <p:sp>
        <p:nvSpPr>
          <p:cNvPr id="48" name="직사각형 47">
            <a:extLst>
              <a:ext uri="{FF2B5EF4-FFF2-40B4-BE49-F238E27FC236}">
                <a16:creationId xmlns:a16="http://schemas.microsoft.com/office/drawing/2014/main" id="{3A8FDF27-3FED-7EB7-3619-6DB64BCC9267}"/>
              </a:ext>
            </a:extLst>
          </p:cNvPr>
          <p:cNvSpPr/>
          <p:nvPr/>
        </p:nvSpPr>
        <p:spPr>
          <a:xfrm>
            <a:off x="6256416" y="2600204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조회</a:t>
            </a:r>
          </a:p>
        </p:txBody>
      </p: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2A39C826-4C9E-CF28-B4E9-9BD1BFF1351E}"/>
              </a:ext>
            </a:extLst>
          </p:cNvPr>
          <p:cNvGrpSpPr/>
          <p:nvPr/>
        </p:nvGrpSpPr>
        <p:grpSpPr>
          <a:xfrm>
            <a:off x="7058236" y="2425795"/>
            <a:ext cx="100218" cy="3371884"/>
            <a:chOff x="6135806" y="2590093"/>
            <a:chExt cx="100218" cy="3371884"/>
          </a:xfrm>
        </p:grpSpPr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C82B0337-D3DF-4D92-3052-CF3DA203C07B}"/>
                </a:ext>
              </a:extLst>
            </p:cNvPr>
            <p:cNvSpPr/>
            <p:nvPr/>
          </p:nvSpPr>
          <p:spPr>
            <a:xfrm flipH="1">
              <a:off x="6135806" y="2590093"/>
              <a:ext cx="96748" cy="33718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5D1B720F-D288-82D4-7F3F-998F6CBF4971}"/>
                </a:ext>
              </a:extLst>
            </p:cNvPr>
            <p:cNvSpPr/>
            <p:nvPr/>
          </p:nvSpPr>
          <p:spPr>
            <a:xfrm flipH="1">
              <a:off x="6139276" y="2727861"/>
              <a:ext cx="96748" cy="6829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6" name="이등변 삼각형 65">
              <a:extLst>
                <a:ext uri="{FF2B5EF4-FFF2-40B4-BE49-F238E27FC236}">
                  <a16:creationId xmlns:a16="http://schemas.microsoft.com/office/drawing/2014/main" id="{13E6D8BF-B596-0005-6007-C33B1E64EB72}"/>
                </a:ext>
              </a:extLst>
            </p:cNvPr>
            <p:cNvSpPr/>
            <p:nvPr/>
          </p:nvSpPr>
          <p:spPr>
            <a:xfrm>
              <a:off x="6141967" y="2597650"/>
              <a:ext cx="80925" cy="69709"/>
            </a:xfrm>
            <a:prstGeom prst="triangle">
              <a:avLst/>
            </a:prstGeom>
            <a:solidFill>
              <a:srgbClr val="A6A6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7" name="이등변 삼각형 66">
              <a:extLst>
                <a:ext uri="{FF2B5EF4-FFF2-40B4-BE49-F238E27FC236}">
                  <a16:creationId xmlns:a16="http://schemas.microsoft.com/office/drawing/2014/main" id="{2231D6BC-5D3D-3842-7EFC-2E2652A21528}"/>
                </a:ext>
              </a:extLst>
            </p:cNvPr>
            <p:cNvSpPr/>
            <p:nvPr/>
          </p:nvSpPr>
          <p:spPr>
            <a:xfrm rot="10800000">
              <a:off x="6141967" y="5892268"/>
              <a:ext cx="80925" cy="69709"/>
            </a:xfrm>
            <a:prstGeom prst="triangle">
              <a:avLst/>
            </a:prstGeom>
            <a:solidFill>
              <a:srgbClr val="A6A6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E85F35FC-573E-7EB6-715A-880710E5276D}"/>
              </a:ext>
            </a:extLst>
          </p:cNvPr>
          <p:cNvSpPr/>
          <p:nvPr/>
        </p:nvSpPr>
        <p:spPr>
          <a:xfrm>
            <a:off x="1919564" y="1798322"/>
            <a:ext cx="5952994" cy="42265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accent6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1F85CE9-B49B-6DCC-9F47-E8894AFCE3E2}"/>
              </a:ext>
            </a:extLst>
          </p:cNvPr>
          <p:cNvSpPr txBox="1"/>
          <p:nvPr/>
        </p:nvSpPr>
        <p:spPr>
          <a:xfrm>
            <a:off x="2147111" y="1929506"/>
            <a:ext cx="1363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담당자 변경</a:t>
            </a:r>
            <a:endParaRPr lang="ko-KR" altLang="en-US" sz="1100" b="1" dirty="0">
              <a:solidFill>
                <a:srgbClr val="FF0000"/>
              </a:solidFill>
            </a:endParaRPr>
          </a:p>
        </p:txBody>
      </p:sp>
      <p:sp>
        <p:nvSpPr>
          <p:cNvPr id="70" name="직사각형 69">
            <a:extLst>
              <a:ext uri="{FF2B5EF4-FFF2-40B4-BE49-F238E27FC236}">
                <a16:creationId xmlns:a16="http://schemas.microsoft.com/office/drawing/2014/main" id="{14CEEA73-5B64-56C9-E2BB-F11E1EAEB9AB}"/>
              </a:ext>
            </a:extLst>
          </p:cNvPr>
          <p:cNvSpPr/>
          <p:nvPr/>
        </p:nvSpPr>
        <p:spPr>
          <a:xfrm>
            <a:off x="2188919" y="2316237"/>
            <a:ext cx="5370129" cy="75258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3C3EC75-72EE-DB76-B475-9310DFB49E48}"/>
              </a:ext>
            </a:extLst>
          </p:cNvPr>
          <p:cNvSpPr txBox="1"/>
          <p:nvPr/>
        </p:nvSpPr>
        <p:spPr>
          <a:xfrm>
            <a:off x="2332178" y="239593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/>
              <a:t>프로젝트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84C64B9-F191-0CA4-8B02-AB8602F7D9CC}"/>
              </a:ext>
            </a:extLst>
          </p:cNvPr>
          <p:cNvSpPr txBox="1"/>
          <p:nvPr/>
        </p:nvSpPr>
        <p:spPr>
          <a:xfrm>
            <a:off x="5366865" y="239593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/>
              <a:t>단계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4A5D447-4ECD-5B12-4F9B-40CD92ADD9BC}"/>
              </a:ext>
            </a:extLst>
          </p:cNvPr>
          <p:cNvSpPr txBox="1"/>
          <p:nvPr/>
        </p:nvSpPr>
        <p:spPr>
          <a:xfrm>
            <a:off x="2332177" y="2746390"/>
            <a:ext cx="1113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/>
              <a:t>배정 데이터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2F644308-42E2-E442-4491-8902BA670083}"/>
              </a:ext>
            </a:extLst>
          </p:cNvPr>
          <p:cNvSpPr/>
          <p:nvPr/>
        </p:nvSpPr>
        <p:spPr>
          <a:xfrm>
            <a:off x="3386642" y="2389904"/>
            <a:ext cx="1152128" cy="269662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프로젝트 </a:t>
            </a:r>
            <a:r>
              <a:rPr lang="en-US" altLang="ko-KR" sz="800">
                <a:solidFill>
                  <a:schemeClr val="tx1"/>
                </a:solidFill>
              </a:rPr>
              <a:t>A</a:t>
            </a:r>
            <a:endParaRPr lang="ko-KR" altLang="en-US" sz="800">
              <a:solidFill>
                <a:schemeClr val="tx1"/>
              </a:solidFill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6D14A702-F6DD-1B06-45CD-7FED7553ECC4}"/>
              </a:ext>
            </a:extLst>
          </p:cNvPr>
          <p:cNvSpPr/>
          <p:nvPr/>
        </p:nvSpPr>
        <p:spPr>
          <a:xfrm>
            <a:off x="6642859" y="5335477"/>
            <a:ext cx="830753" cy="269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저장</a:t>
            </a:r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DBDA2FAB-B433-87EF-9495-37B7E1EC47DA}"/>
              </a:ext>
            </a:extLst>
          </p:cNvPr>
          <p:cNvSpPr/>
          <p:nvPr/>
        </p:nvSpPr>
        <p:spPr>
          <a:xfrm>
            <a:off x="6169984" y="2393102"/>
            <a:ext cx="1152128" cy="269662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>
                <a:solidFill>
                  <a:schemeClr val="tx1"/>
                </a:solidFill>
              </a:rPr>
              <a:t>1</a:t>
            </a:r>
            <a:r>
              <a:rPr lang="ko-KR" altLang="en-US" sz="800">
                <a:solidFill>
                  <a:schemeClr val="tx1"/>
                </a:solidFill>
              </a:rPr>
              <a:t>단계</a:t>
            </a: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ECCED8C4-3415-D6E3-7813-89CC29F11EA7}"/>
              </a:ext>
            </a:extLst>
          </p:cNvPr>
          <p:cNvSpPr/>
          <p:nvPr/>
        </p:nvSpPr>
        <p:spPr>
          <a:xfrm>
            <a:off x="3385386" y="2744304"/>
            <a:ext cx="2133250" cy="269662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>
                <a:solidFill>
                  <a:schemeClr val="tx1"/>
                </a:solidFill>
              </a:rPr>
              <a:t>20M_2023XXXX</a:t>
            </a:r>
            <a:endParaRPr lang="ko-KR" altLang="en-US" sz="800">
              <a:solidFill>
                <a:schemeClr val="tx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8D2A615-377A-2DEE-738A-729BDDA1FC8B}"/>
              </a:ext>
            </a:extLst>
          </p:cNvPr>
          <p:cNvSpPr txBox="1"/>
          <p:nvPr/>
        </p:nvSpPr>
        <p:spPr>
          <a:xfrm>
            <a:off x="3083916" y="3371096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/>
              <a:t>     작업자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A48F2EC-7F17-56E4-FFAB-B3BBE598BCC9}"/>
              </a:ext>
            </a:extLst>
          </p:cNvPr>
          <p:cNvSpPr txBox="1"/>
          <p:nvPr/>
        </p:nvSpPr>
        <p:spPr>
          <a:xfrm>
            <a:off x="3083915" y="3796851"/>
            <a:ext cx="1130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/>
              <a:t>1</a:t>
            </a:r>
            <a:r>
              <a:rPr lang="ko-KR" altLang="en-US" sz="1100"/>
              <a:t>차 </a:t>
            </a:r>
            <a:r>
              <a:rPr lang="ko-KR" altLang="en-US" sz="1100" err="1"/>
              <a:t>검수자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BBD2094-0451-4ED7-0061-CA1792CC996A}"/>
              </a:ext>
            </a:extLst>
          </p:cNvPr>
          <p:cNvSpPr txBox="1"/>
          <p:nvPr/>
        </p:nvSpPr>
        <p:spPr>
          <a:xfrm>
            <a:off x="3083914" y="4222606"/>
            <a:ext cx="1130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/>
              <a:t>2</a:t>
            </a:r>
            <a:r>
              <a:rPr lang="ko-KR" altLang="en-US" sz="1100"/>
              <a:t>차 </a:t>
            </a:r>
            <a:r>
              <a:rPr lang="ko-KR" altLang="en-US" sz="1100" err="1"/>
              <a:t>검수자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E1D23E1-4E37-5638-EA7A-5CD54205752D}"/>
              </a:ext>
            </a:extLst>
          </p:cNvPr>
          <p:cNvSpPr txBox="1"/>
          <p:nvPr/>
        </p:nvSpPr>
        <p:spPr>
          <a:xfrm>
            <a:off x="3083913" y="4648361"/>
            <a:ext cx="1130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/>
              <a:t>3</a:t>
            </a:r>
            <a:r>
              <a:rPr lang="ko-KR" altLang="en-US" sz="1100"/>
              <a:t>차 </a:t>
            </a:r>
            <a:r>
              <a:rPr lang="ko-KR" altLang="en-US" sz="1100" err="1"/>
              <a:t>검수자</a:t>
            </a:r>
            <a:endParaRPr lang="ko-KR" altLang="en-US" sz="1100">
              <a:solidFill>
                <a:srgbClr val="FF0000"/>
              </a:solidFill>
            </a:endParaRPr>
          </a:p>
        </p:txBody>
      </p: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341B8EFD-E33A-C3BD-851B-6727C2C0E307}"/>
              </a:ext>
            </a:extLst>
          </p:cNvPr>
          <p:cNvCxnSpPr>
            <a:cxnSpLocks/>
          </p:cNvCxnSpPr>
          <p:nvPr/>
        </p:nvCxnSpPr>
        <p:spPr>
          <a:xfrm>
            <a:off x="2964915" y="3693043"/>
            <a:ext cx="35578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87231EB4-B116-4ABF-3F4C-9BD8F42E4CFD}"/>
              </a:ext>
            </a:extLst>
          </p:cNvPr>
          <p:cNvCxnSpPr>
            <a:cxnSpLocks/>
          </p:cNvCxnSpPr>
          <p:nvPr/>
        </p:nvCxnSpPr>
        <p:spPr>
          <a:xfrm>
            <a:off x="2964915" y="4158124"/>
            <a:ext cx="35578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E00E2541-C7D3-D46A-9307-70EBBA90581F}"/>
              </a:ext>
            </a:extLst>
          </p:cNvPr>
          <p:cNvCxnSpPr>
            <a:cxnSpLocks/>
          </p:cNvCxnSpPr>
          <p:nvPr/>
        </p:nvCxnSpPr>
        <p:spPr>
          <a:xfrm>
            <a:off x="2964915" y="4579660"/>
            <a:ext cx="35578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2CBEB20D-3F72-8180-45F0-2F06AE015856}"/>
              </a:ext>
            </a:extLst>
          </p:cNvPr>
          <p:cNvSpPr/>
          <p:nvPr/>
        </p:nvSpPr>
        <p:spPr>
          <a:xfrm>
            <a:off x="4725049" y="3354681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W_1234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6" name="그래픽 85" descr="아래쪽 캐럿 윤곽선">
            <a:extLst>
              <a:ext uri="{FF2B5EF4-FFF2-40B4-BE49-F238E27FC236}">
                <a16:creationId xmlns:a16="http://schemas.microsoft.com/office/drawing/2014/main" id="{9373AB17-B298-D165-FFDA-B8897CB47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6490" y="3415093"/>
            <a:ext cx="163590" cy="163590"/>
          </a:xfrm>
          <a:prstGeom prst="rect">
            <a:avLst/>
          </a:prstGeom>
        </p:spPr>
      </p:pic>
      <p:sp>
        <p:nvSpPr>
          <p:cNvPr id="87" name="직사각형 86">
            <a:extLst>
              <a:ext uri="{FF2B5EF4-FFF2-40B4-BE49-F238E27FC236}">
                <a16:creationId xmlns:a16="http://schemas.microsoft.com/office/drawing/2014/main" id="{18426059-D279-78D9-F3D4-4287D66979C4}"/>
              </a:ext>
            </a:extLst>
          </p:cNvPr>
          <p:cNvSpPr/>
          <p:nvPr/>
        </p:nvSpPr>
        <p:spPr>
          <a:xfrm>
            <a:off x="4724991" y="3802692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S_1234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8" name="그래픽 87" descr="아래쪽 캐럿 윤곽선">
            <a:extLst>
              <a:ext uri="{FF2B5EF4-FFF2-40B4-BE49-F238E27FC236}">
                <a16:creationId xmlns:a16="http://schemas.microsoft.com/office/drawing/2014/main" id="{75BA3AFF-2329-0844-23A9-F6116FED0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6432" y="3863104"/>
            <a:ext cx="163590" cy="163590"/>
          </a:xfrm>
          <a:prstGeom prst="rect">
            <a:avLst/>
          </a:prstGeom>
        </p:spPr>
      </p:pic>
      <p:sp>
        <p:nvSpPr>
          <p:cNvPr id="89" name="직사각형 88">
            <a:extLst>
              <a:ext uri="{FF2B5EF4-FFF2-40B4-BE49-F238E27FC236}">
                <a16:creationId xmlns:a16="http://schemas.microsoft.com/office/drawing/2014/main" id="{13E866BC-B295-C92C-1956-FE96719F6207}"/>
              </a:ext>
            </a:extLst>
          </p:cNvPr>
          <p:cNvSpPr/>
          <p:nvPr/>
        </p:nvSpPr>
        <p:spPr>
          <a:xfrm>
            <a:off x="4726645" y="4225798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S_1123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0" name="그래픽 89" descr="아래쪽 캐럿 윤곽선">
            <a:extLst>
              <a:ext uri="{FF2B5EF4-FFF2-40B4-BE49-F238E27FC236}">
                <a16:creationId xmlns:a16="http://schemas.microsoft.com/office/drawing/2014/main" id="{368BF614-30AF-4FF0-EB3C-92966E20C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8086" y="4286210"/>
            <a:ext cx="163590" cy="163590"/>
          </a:xfrm>
          <a:prstGeom prst="rect">
            <a:avLst/>
          </a:prstGeom>
        </p:spPr>
      </p:pic>
      <p:sp>
        <p:nvSpPr>
          <p:cNvPr id="91" name="직사각형 90">
            <a:extLst>
              <a:ext uri="{FF2B5EF4-FFF2-40B4-BE49-F238E27FC236}">
                <a16:creationId xmlns:a16="http://schemas.microsoft.com/office/drawing/2014/main" id="{1A3F20DC-8E5D-A04B-B85B-F73973025AE8}"/>
              </a:ext>
            </a:extLst>
          </p:cNvPr>
          <p:cNvSpPr/>
          <p:nvPr/>
        </p:nvSpPr>
        <p:spPr>
          <a:xfrm>
            <a:off x="4726645" y="4648361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  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S_1124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2" name="그래픽 91" descr="아래쪽 캐럿 윤곽선">
            <a:extLst>
              <a:ext uri="{FF2B5EF4-FFF2-40B4-BE49-F238E27FC236}">
                <a16:creationId xmlns:a16="http://schemas.microsoft.com/office/drawing/2014/main" id="{740F8CED-EC8D-3EB3-CBE0-6C4B4ACE0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8086" y="4708773"/>
            <a:ext cx="163590" cy="163590"/>
          </a:xfrm>
          <a:prstGeom prst="rect">
            <a:avLst/>
          </a:prstGeom>
        </p:spPr>
      </p:pic>
      <p:sp>
        <p:nvSpPr>
          <p:cNvPr id="93" name="직사각형 92">
            <a:extLst>
              <a:ext uri="{FF2B5EF4-FFF2-40B4-BE49-F238E27FC236}">
                <a16:creationId xmlns:a16="http://schemas.microsoft.com/office/drawing/2014/main" id="{E9F0C5C8-AF64-78EF-57FE-D7BEEC70A9AC}"/>
              </a:ext>
            </a:extLst>
          </p:cNvPr>
          <p:cNvSpPr/>
          <p:nvPr/>
        </p:nvSpPr>
        <p:spPr>
          <a:xfrm>
            <a:off x="5703271" y="5341271"/>
            <a:ext cx="830753" cy="2696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취소</a:t>
            </a:r>
          </a:p>
        </p:txBody>
      </p: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7C47F1A8-AEBB-2220-965B-EEA87B43C16B}"/>
              </a:ext>
            </a:extLst>
          </p:cNvPr>
          <p:cNvSpPr/>
          <p:nvPr/>
        </p:nvSpPr>
        <p:spPr>
          <a:xfrm>
            <a:off x="2175132" y="2296806"/>
            <a:ext cx="5383916" cy="7713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" name="타원 94">
            <a:extLst>
              <a:ext uri="{FF2B5EF4-FFF2-40B4-BE49-F238E27FC236}">
                <a16:creationId xmlns:a16="http://schemas.microsoft.com/office/drawing/2014/main" id="{4660DDA0-536C-E800-8BAB-0E2DA1B7EFAB}"/>
              </a:ext>
            </a:extLst>
          </p:cNvPr>
          <p:cNvSpPr/>
          <p:nvPr/>
        </p:nvSpPr>
        <p:spPr>
          <a:xfrm>
            <a:off x="2102209" y="2210874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1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98" name="직사각형 97">
            <a:extLst>
              <a:ext uri="{FF2B5EF4-FFF2-40B4-BE49-F238E27FC236}">
                <a16:creationId xmlns:a16="http://schemas.microsoft.com/office/drawing/2014/main" id="{5ED6BF3C-D36A-7BE0-1A0D-B91A52EBFCDD}"/>
              </a:ext>
            </a:extLst>
          </p:cNvPr>
          <p:cNvSpPr/>
          <p:nvPr/>
        </p:nvSpPr>
        <p:spPr>
          <a:xfrm>
            <a:off x="4630154" y="3289970"/>
            <a:ext cx="1591799" cy="17801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9" name="타원 98">
            <a:extLst>
              <a:ext uri="{FF2B5EF4-FFF2-40B4-BE49-F238E27FC236}">
                <a16:creationId xmlns:a16="http://schemas.microsoft.com/office/drawing/2014/main" id="{85811526-825F-3A32-AC7A-DD42AC6450F1}"/>
              </a:ext>
            </a:extLst>
          </p:cNvPr>
          <p:cNvSpPr/>
          <p:nvPr/>
        </p:nvSpPr>
        <p:spPr>
          <a:xfrm>
            <a:off x="4530890" y="3221430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00" name="타원 99">
            <a:extLst>
              <a:ext uri="{FF2B5EF4-FFF2-40B4-BE49-F238E27FC236}">
                <a16:creationId xmlns:a16="http://schemas.microsoft.com/office/drawing/2014/main" id="{18A5BB5B-C1EA-8B27-6DC9-F5422D40897C}"/>
              </a:ext>
            </a:extLst>
          </p:cNvPr>
          <p:cNvSpPr/>
          <p:nvPr/>
        </p:nvSpPr>
        <p:spPr>
          <a:xfrm>
            <a:off x="5615465" y="5261616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3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02" name="타원 101">
            <a:extLst>
              <a:ext uri="{FF2B5EF4-FFF2-40B4-BE49-F238E27FC236}">
                <a16:creationId xmlns:a16="http://schemas.microsoft.com/office/drawing/2014/main" id="{227DEF53-864E-2C94-36E6-6D646BE5B695}"/>
              </a:ext>
            </a:extLst>
          </p:cNvPr>
          <p:cNvSpPr/>
          <p:nvPr/>
        </p:nvSpPr>
        <p:spPr>
          <a:xfrm>
            <a:off x="6581774" y="5261616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3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pic>
        <p:nvPicPr>
          <p:cNvPr id="49" name="그래픽 48" descr="돋보기 윤곽선">
            <a:extLst>
              <a:ext uri="{FF2B5EF4-FFF2-40B4-BE49-F238E27FC236}">
                <a16:creationId xmlns:a16="http://schemas.microsoft.com/office/drawing/2014/main" id="{841D2CF9-A2E3-FC36-9911-96729A0380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4411" y="3390535"/>
            <a:ext cx="204594" cy="204594"/>
          </a:xfrm>
          <a:prstGeom prst="rect">
            <a:avLst/>
          </a:prstGeom>
        </p:spPr>
      </p:pic>
      <p:pic>
        <p:nvPicPr>
          <p:cNvPr id="50" name="그래픽 49" descr="돋보기 윤곽선">
            <a:extLst>
              <a:ext uri="{FF2B5EF4-FFF2-40B4-BE49-F238E27FC236}">
                <a16:creationId xmlns:a16="http://schemas.microsoft.com/office/drawing/2014/main" id="{990F4A21-0176-2DB7-60AC-8785C02E50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51423" y="3834730"/>
            <a:ext cx="204594" cy="204594"/>
          </a:xfrm>
          <a:prstGeom prst="rect">
            <a:avLst/>
          </a:prstGeom>
        </p:spPr>
      </p:pic>
      <p:pic>
        <p:nvPicPr>
          <p:cNvPr id="51" name="그래픽 50" descr="돋보기 윤곽선">
            <a:extLst>
              <a:ext uri="{FF2B5EF4-FFF2-40B4-BE49-F238E27FC236}">
                <a16:creationId xmlns:a16="http://schemas.microsoft.com/office/drawing/2014/main" id="{1915020C-518F-05FA-39C4-3038714419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7380" y="4259181"/>
            <a:ext cx="204594" cy="204594"/>
          </a:xfrm>
          <a:prstGeom prst="rect">
            <a:avLst/>
          </a:prstGeom>
        </p:spPr>
      </p:pic>
      <p:pic>
        <p:nvPicPr>
          <p:cNvPr id="52" name="그래픽 51" descr="돋보기 윤곽선">
            <a:extLst>
              <a:ext uri="{FF2B5EF4-FFF2-40B4-BE49-F238E27FC236}">
                <a16:creationId xmlns:a16="http://schemas.microsoft.com/office/drawing/2014/main" id="{7F8A1BD1-4E59-F5C5-3937-5E09D26AB1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4392" y="4676872"/>
            <a:ext cx="204594" cy="20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11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F917D0-6DE8-93D4-A919-7098EF430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49894" y="330200"/>
            <a:ext cx="5745163" cy="276225"/>
          </a:xfrm>
        </p:spPr>
        <p:txBody>
          <a:bodyPr>
            <a:normAutofit/>
          </a:bodyPr>
          <a:lstStyle/>
          <a:p>
            <a:r>
              <a:rPr lang="ko-KR" altLang="en-US" sz="1000" dirty="0"/>
              <a:t>작업자 가공 화면 </a:t>
            </a:r>
            <a:r>
              <a:rPr lang="en-US" altLang="ko-KR" sz="1000" dirty="0"/>
              <a:t>(</a:t>
            </a:r>
            <a:r>
              <a:rPr lang="ko-KR" altLang="en-US" sz="1000" dirty="0"/>
              <a:t>관리자 </a:t>
            </a:r>
            <a:r>
              <a:rPr lang="ko-KR" altLang="en-US" sz="1000" dirty="0" err="1"/>
              <a:t>확인요청된</a:t>
            </a:r>
            <a:r>
              <a:rPr lang="ko-KR" altLang="en-US" sz="1000" dirty="0"/>
              <a:t> 데이터 확인 화면</a:t>
            </a:r>
            <a:r>
              <a:rPr lang="en-US" altLang="ko-KR" sz="1000" dirty="0"/>
              <a:t>)</a:t>
            </a:r>
            <a:r>
              <a:rPr lang="ko-KR" altLang="en-US" sz="1000" dirty="0"/>
              <a:t> </a:t>
            </a:r>
          </a:p>
        </p:txBody>
      </p:sp>
      <p:graphicFrame>
        <p:nvGraphicFramePr>
          <p:cNvPr id="27" name="Table 411">
            <a:extLst>
              <a:ext uri="{FF2B5EF4-FFF2-40B4-BE49-F238E27FC236}">
                <a16:creationId xmlns:a16="http://schemas.microsoft.com/office/drawing/2014/main" id="{D6ED64FE-5921-7A5A-6B9D-DEA2A1F25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121403"/>
              </p:ext>
            </p:extLst>
          </p:nvPr>
        </p:nvGraphicFramePr>
        <p:xfrm>
          <a:off x="9912034" y="902760"/>
          <a:ext cx="2279965" cy="4645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0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작업자가 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‘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관리자 확인 요청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’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한 데이터 화면 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데이터 리스트에서 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‘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관리자 확인 요청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’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클릭하여 이동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  <a:endParaRPr lang="ko-KR" altLang="en-US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80126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관리자 확인 요청 </a:t>
                      </a: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팝업창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관리자 확인 요청 데이터 화면 진입 시  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작업자 기재 사유란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작업자가 기재한 사유가 </a:t>
                      </a: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쓰여있음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90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관리자 확인 </a:t>
                      </a: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선택란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셀렉트박스에서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관리자 확인 항목 선택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(default)/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보류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반려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원복 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9688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저장 버튼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관리자 확인 선택 후 저장 버튼 활성화 됨 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저장 버튼 클릭 시 </a:t>
                      </a: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안내창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(‘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처리되었습니다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’)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노출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처리된 데이터는 데이터 리스트에서 해당 데이터의 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‘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데이터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상태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’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란에 관리자가 확인한 항목으로 변경됨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24107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15947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6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6</a:t>
                      </a:r>
                      <a:endParaRPr lang="en-US" sz="600" b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159186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6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7</a:t>
                      </a:r>
                      <a:endParaRPr lang="en-US" sz="600" b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986951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8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28764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6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9</a:t>
                      </a:r>
                      <a:endParaRPr lang="en-US" sz="600" b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312942"/>
                  </a:ext>
                </a:extLst>
              </a:tr>
            </a:tbl>
          </a:graphicData>
        </a:graphic>
      </p:graphicFrame>
      <p:sp>
        <p:nvSpPr>
          <p:cNvPr id="41" name="직사각형 40">
            <a:extLst>
              <a:ext uri="{FF2B5EF4-FFF2-40B4-BE49-F238E27FC236}">
                <a16:creationId xmlns:a16="http://schemas.microsoft.com/office/drawing/2014/main" id="{B9DBB5A8-2B0C-302B-7CEB-3CDBB8ACD14E}"/>
              </a:ext>
            </a:extLst>
          </p:cNvPr>
          <p:cNvSpPr/>
          <p:nvPr/>
        </p:nvSpPr>
        <p:spPr>
          <a:xfrm>
            <a:off x="0" y="1396062"/>
            <a:ext cx="452846" cy="407561"/>
          </a:xfrm>
          <a:prstGeom prst="rect">
            <a:avLst/>
          </a:prstGeom>
          <a:solidFill>
            <a:srgbClr val="57E7D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" name="그래픽 39" descr="커서 단색으로 채워진">
            <a:extLst>
              <a:ext uri="{FF2B5EF4-FFF2-40B4-BE49-F238E27FC236}">
                <a16:creationId xmlns:a16="http://schemas.microsoft.com/office/drawing/2014/main" id="{292905C5-480C-CFA2-A70D-757B0CCC6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8519">
            <a:off x="102943" y="1501017"/>
            <a:ext cx="227680" cy="22768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4B90EE4-01A6-A478-AD3D-021DB74AF220}"/>
              </a:ext>
            </a:extLst>
          </p:cNvPr>
          <p:cNvSpPr/>
          <p:nvPr/>
        </p:nvSpPr>
        <p:spPr>
          <a:xfrm>
            <a:off x="8569234" y="1396062"/>
            <a:ext cx="1334091" cy="5452554"/>
          </a:xfrm>
          <a:prstGeom prst="rect">
            <a:avLst/>
          </a:prstGeom>
          <a:solidFill>
            <a:srgbClr val="F2F2F2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rgbClr val="F2F2F2"/>
              </a:solidFill>
            </a:endParaRP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5C9B9376-80A1-E884-2B06-24E65D07EFC5}"/>
              </a:ext>
            </a:extLst>
          </p:cNvPr>
          <p:cNvSpPr txBox="1">
            <a:spLocks/>
          </p:cNvSpPr>
          <p:nvPr/>
        </p:nvSpPr>
        <p:spPr>
          <a:xfrm>
            <a:off x="9096101" y="1413237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라벨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36B6B08A-EFF9-1987-7296-06ADB23570DE}"/>
              </a:ext>
            </a:extLst>
          </p:cNvPr>
          <p:cNvSpPr txBox="1">
            <a:spLocks/>
          </p:cNvSpPr>
          <p:nvPr/>
        </p:nvSpPr>
        <p:spPr>
          <a:xfrm>
            <a:off x="9403091" y="1413236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이슈사항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7DDE274-1E6C-9B60-2924-7A89D4055655}"/>
              </a:ext>
            </a:extLst>
          </p:cNvPr>
          <p:cNvSpPr/>
          <p:nvPr/>
        </p:nvSpPr>
        <p:spPr>
          <a:xfrm>
            <a:off x="8569234" y="5132750"/>
            <a:ext cx="1334091" cy="221111"/>
          </a:xfrm>
          <a:prstGeom prst="rect">
            <a:avLst/>
          </a:prstGeom>
          <a:solidFill>
            <a:srgbClr val="E7E6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0F3EAB1F-B7FC-0220-68DF-3FE18E73EE41}"/>
              </a:ext>
            </a:extLst>
          </p:cNvPr>
          <p:cNvSpPr txBox="1">
            <a:spLocks/>
          </p:cNvSpPr>
          <p:nvPr/>
        </p:nvSpPr>
        <p:spPr>
          <a:xfrm>
            <a:off x="8679321" y="5105192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 b="1"/>
              <a:t>모양</a:t>
            </a:r>
          </a:p>
        </p:txBody>
      </p:sp>
      <p:pic>
        <p:nvPicPr>
          <p:cNvPr id="23" name="그래픽 22" descr="아래쪽 캐럿 단색으로 채워진">
            <a:extLst>
              <a:ext uri="{FF2B5EF4-FFF2-40B4-BE49-F238E27FC236}">
                <a16:creationId xmlns:a16="http://schemas.microsoft.com/office/drawing/2014/main" id="{E9388FC1-2F70-DFC6-8404-236CCAB73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24158" y="5185914"/>
            <a:ext cx="132197" cy="132197"/>
          </a:xfrm>
          <a:prstGeom prst="rect">
            <a:avLst/>
          </a:prstGeom>
        </p:spPr>
      </p:pic>
      <p:sp>
        <p:nvSpPr>
          <p:cNvPr id="25" name="제목 1">
            <a:extLst>
              <a:ext uri="{FF2B5EF4-FFF2-40B4-BE49-F238E27FC236}">
                <a16:creationId xmlns:a16="http://schemas.microsoft.com/office/drawing/2014/main" id="{0E3009A1-3A28-A632-AFDA-D2E33E80C0E1}"/>
              </a:ext>
            </a:extLst>
          </p:cNvPr>
          <p:cNvSpPr txBox="1">
            <a:spLocks/>
          </p:cNvSpPr>
          <p:nvPr/>
        </p:nvSpPr>
        <p:spPr>
          <a:xfrm>
            <a:off x="8575776" y="5353861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색상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30B94BF-1049-CE58-B244-79EE0764EDFF}"/>
              </a:ext>
            </a:extLst>
          </p:cNvPr>
          <p:cNvSpPr/>
          <p:nvPr/>
        </p:nvSpPr>
        <p:spPr>
          <a:xfrm>
            <a:off x="9039496" y="5602527"/>
            <a:ext cx="414036" cy="2018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666107A-3652-B67C-AA8A-99BCC4EB2949}"/>
              </a:ext>
            </a:extLst>
          </p:cNvPr>
          <p:cNvSpPr/>
          <p:nvPr/>
        </p:nvSpPr>
        <p:spPr>
          <a:xfrm>
            <a:off x="9453532" y="5602526"/>
            <a:ext cx="414036" cy="2018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F47644D-7007-CA0B-C498-B17290136E64}"/>
              </a:ext>
            </a:extLst>
          </p:cNvPr>
          <p:cNvSpPr/>
          <p:nvPr/>
        </p:nvSpPr>
        <p:spPr>
          <a:xfrm>
            <a:off x="8625461" y="5602528"/>
            <a:ext cx="414036" cy="201865"/>
          </a:xfrm>
          <a:prstGeom prst="rect">
            <a:avLst/>
          </a:prstGeom>
          <a:solidFill>
            <a:schemeClr val="bg1"/>
          </a:solidFill>
          <a:ln w="6350">
            <a:solidFill>
              <a:srgbClr val="57E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34" name="제목 1">
            <a:extLst>
              <a:ext uri="{FF2B5EF4-FFF2-40B4-BE49-F238E27FC236}">
                <a16:creationId xmlns:a16="http://schemas.microsoft.com/office/drawing/2014/main" id="{6C8AD917-E0A7-1507-06F5-3AC6C28341A3}"/>
              </a:ext>
            </a:extLst>
          </p:cNvPr>
          <p:cNvSpPr txBox="1">
            <a:spLocks/>
          </p:cNvSpPr>
          <p:nvPr/>
        </p:nvSpPr>
        <p:spPr>
          <a:xfrm>
            <a:off x="8645801" y="5574972"/>
            <a:ext cx="400238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 b="1">
                <a:solidFill>
                  <a:srgbClr val="57E7DE"/>
                </a:solidFill>
              </a:rPr>
              <a:t>라벨</a:t>
            </a:r>
          </a:p>
        </p:txBody>
      </p:sp>
      <p:sp>
        <p:nvSpPr>
          <p:cNvPr id="35" name="제목 1">
            <a:extLst>
              <a:ext uri="{FF2B5EF4-FFF2-40B4-BE49-F238E27FC236}">
                <a16:creationId xmlns:a16="http://schemas.microsoft.com/office/drawing/2014/main" id="{78654693-8E58-E8EB-F0C0-A4C679767063}"/>
              </a:ext>
            </a:extLst>
          </p:cNvPr>
          <p:cNvSpPr txBox="1">
            <a:spLocks/>
          </p:cNvSpPr>
          <p:nvPr/>
        </p:nvSpPr>
        <p:spPr>
          <a:xfrm>
            <a:off x="9067610" y="5578514"/>
            <a:ext cx="400238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객체</a:t>
            </a:r>
          </a:p>
        </p:txBody>
      </p:sp>
      <p:sp>
        <p:nvSpPr>
          <p:cNvPr id="36" name="제목 1">
            <a:extLst>
              <a:ext uri="{FF2B5EF4-FFF2-40B4-BE49-F238E27FC236}">
                <a16:creationId xmlns:a16="http://schemas.microsoft.com/office/drawing/2014/main" id="{0167ACD0-7A44-D486-ED27-F79FE597B0DF}"/>
              </a:ext>
            </a:extLst>
          </p:cNvPr>
          <p:cNvSpPr txBox="1">
            <a:spLocks/>
          </p:cNvSpPr>
          <p:nvPr/>
        </p:nvSpPr>
        <p:spPr>
          <a:xfrm>
            <a:off x="9493940" y="5578514"/>
            <a:ext cx="400238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그룹</a:t>
            </a:r>
          </a:p>
        </p:txBody>
      </p:sp>
      <p:sp>
        <p:nvSpPr>
          <p:cNvPr id="42" name="제목 1">
            <a:extLst>
              <a:ext uri="{FF2B5EF4-FFF2-40B4-BE49-F238E27FC236}">
                <a16:creationId xmlns:a16="http://schemas.microsoft.com/office/drawing/2014/main" id="{18A0C172-602A-8678-A3EE-5F3DD266F0DD}"/>
              </a:ext>
            </a:extLst>
          </p:cNvPr>
          <p:cNvSpPr txBox="1">
            <a:spLocks/>
          </p:cNvSpPr>
          <p:nvPr/>
        </p:nvSpPr>
        <p:spPr>
          <a:xfrm>
            <a:off x="8569234" y="5832494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투명도</a:t>
            </a:r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249B037-A065-C82E-E158-3A5BE108D621}"/>
              </a:ext>
            </a:extLst>
          </p:cNvPr>
          <p:cNvCxnSpPr>
            <a:cxnSpLocks/>
          </p:cNvCxnSpPr>
          <p:nvPr/>
        </p:nvCxnSpPr>
        <p:spPr>
          <a:xfrm>
            <a:off x="8644485" y="6196145"/>
            <a:ext cx="12085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제목 1">
            <a:extLst>
              <a:ext uri="{FF2B5EF4-FFF2-40B4-BE49-F238E27FC236}">
                <a16:creationId xmlns:a16="http://schemas.microsoft.com/office/drawing/2014/main" id="{8EDC5093-971D-C0D8-B61A-4E3627652E06}"/>
              </a:ext>
            </a:extLst>
          </p:cNvPr>
          <p:cNvSpPr txBox="1">
            <a:spLocks/>
          </p:cNvSpPr>
          <p:nvPr/>
        </p:nvSpPr>
        <p:spPr>
          <a:xfrm>
            <a:off x="8556168" y="6307169"/>
            <a:ext cx="1049385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선택된 항목 투명도</a:t>
            </a: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E3DD4BAB-4BF1-F36D-2E5F-813E6810476A}"/>
              </a:ext>
            </a:extLst>
          </p:cNvPr>
          <p:cNvCxnSpPr>
            <a:cxnSpLocks/>
          </p:cNvCxnSpPr>
          <p:nvPr/>
        </p:nvCxnSpPr>
        <p:spPr>
          <a:xfrm>
            <a:off x="8637092" y="6700615"/>
            <a:ext cx="12085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>
            <a:extLst>
              <a:ext uri="{FF2B5EF4-FFF2-40B4-BE49-F238E27FC236}">
                <a16:creationId xmlns:a16="http://schemas.microsoft.com/office/drawing/2014/main" id="{B2D49CA6-480B-314E-1564-BCD89D05E949}"/>
              </a:ext>
            </a:extLst>
          </p:cNvPr>
          <p:cNvSpPr/>
          <p:nvPr/>
        </p:nvSpPr>
        <p:spPr>
          <a:xfrm>
            <a:off x="8679321" y="6099864"/>
            <a:ext cx="191588" cy="1915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DA20E169-FA48-8612-6A59-448B8668EF04}"/>
              </a:ext>
            </a:extLst>
          </p:cNvPr>
          <p:cNvSpPr/>
          <p:nvPr/>
        </p:nvSpPr>
        <p:spPr>
          <a:xfrm>
            <a:off x="8679321" y="6599111"/>
            <a:ext cx="191588" cy="1915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99C8739-6B70-A374-A4E1-6532C556E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7518" y="1056213"/>
            <a:ext cx="4313294" cy="312447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EEFC5E1C-0796-3682-6C8C-090C817FFAC2}"/>
              </a:ext>
            </a:extLst>
          </p:cNvPr>
          <p:cNvGrpSpPr/>
          <p:nvPr/>
        </p:nvGrpSpPr>
        <p:grpSpPr>
          <a:xfrm>
            <a:off x="94576" y="1803623"/>
            <a:ext cx="490904" cy="2280518"/>
            <a:chOff x="3994785" y="1475232"/>
            <a:chExt cx="452846" cy="2103718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3ADAE38-6BFC-D180-D00A-F231345198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665" r="-82735" b="72452"/>
            <a:stretch/>
          </p:blipFill>
          <p:spPr>
            <a:xfrm>
              <a:off x="3994785" y="1475232"/>
              <a:ext cx="452846" cy="1137339"/>
            </a:xfrm>
            <a:prstGeom prst="rect">
              <a:avLst/>
            </a:prstGeom>
          </p:spPr>
        </p:pic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FF0CFEBC-E129-5246-F5A2-9087E8612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38498" b="42910"/>
            <a:stretch/>
          </p:blipFill>
          <p:spPr>
            <a:xfrm>
              <a:off x="3994785" y="2612571"/>
              <a:ext cx="247815" cy="966379"/>
            </a:xfrm>
            <a:prstGeom prst="rect">
              <a:avLst/>
            </a:prstGeom>
          </p:spPr>
        </p:pic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BE84F19F-B2FF-FA39-CF68-81249011DBD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4021"/>
          <a:stretch/>
        </p:blipFill>
        <p:spPr>
          <a:xfrm>
            <a:off x="8574587" y="1686174"/>
            <a:ext cx="1337447" cy="2286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66B8A7-6C94-9526-BC16-2363D7520D55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작업자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1028" name="Picture 4" descr="차도 위의 또 다른 자동차, 자전거와 도로교통법을 알아두세요~">
            <a:extLst>
              <a:ext uri="{FF2B5EF4-FFF2-40B4-BE49-F238E27FC236}">
                <a16:creationId xmlns:a16="http://schemas.microsoft.com/office/drawing/2014/main" id="{0AEC4208-DD25-E58B-60B3-1CE60E204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862" y="1952651"/>
            <a:ext cx="6623230" cy="424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그룹 13">
            <a:extLst>
              <a:ext uri="{FF2B5EF4-FFF2-40B4-BE49-F238E27FC236}">
                <a16:creationId xmlns:a16="http://schemas.microsoft.com/office/drawing/2014/main" id="{C7640859-5150-7CB6-E873-C9C2E92EF106}"/>
              </a:ext>
            </a:extLst>
          </p:cNvPr>
          <p:cNvGrpSpPr/>
          <p:nvPr/>
        </p:nvGrpSpPr>
        <p:grpSpPr>
          <a:xfrm>
            <a:off x="1800170" y="1092237"/>
            <a:ext cx="917638" cy="276225"/>
            <a:chOff x="1800170" y="1092237"/>
            <a:chExt cx="917638" cy="276225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FFE62877-C0C7-A3F1-BE11-0AC4B5867B76}"/>
                </a:ext>
              </a:extLst>
            </p:cNvPr>
            <p:cNvSpPr/>
            <p:nvPr/>
          </p:nvSpPr>
          <p:spPr>
            <a:xfrm>
              <a:off x="1800170" y="1116281"/>
              <a:ext cx="700633" cy="2122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/>
                </a:solidFill>
              </a:endParaRPr>
            </a:p>
          </p:txBody>
        </p:sp>
        <p:sp>
          <p:nvSpPr>
            <p:cNvPr id="20" name="제목 1">
              <a:extLst>
                <a:ext uri="{FF2B5EF4-FFF2-40B4-BE49-F238E27FC236}">
                  <a16:creationId xmlns:a16="http://schemas.microsoft.com/office/drawing/2014/main" id="{757ACEE6-F65B-6AE7-0233-94EB3185B1FF}"/>
                </a:ext>
              </a:extLst>
            </p:cNvPr>
            <p:cNvSpPr txBox="1">
              <a:spLocks/>
            </p:cNvSpPr>
            <p:nvPr/>
          </p:nvSpPr>
          <p:spPr>
            <a:xfrm>
              <a:off x="1801344" y="1092237"/>
              <a:ext cx="916464" cy="276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ko-KR" altLang="en-US" sz="800" dirty="0"/>
                <a:t>관리자 확인</a:t>
              </a:r>
            </a:p>
          </p:txBody>
        </p: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6987BA9C-02C7-26F9-BD14-CDA245D8BB4C}"/>
              </a:ext>
            </a:extLst>
          </p:cNvPr>
          <p:cNvSpPr/>
          <p:nvPr/>
        </p:nvSpPr>
        <p:spPr>
          <a:xfrm>
            <a:off x="8590626" y="1418658"/>
            <a:ext cx="441465" cy="267516"/>
          </a:xfrm>
          <a:prstGeom prst="rect">
            <a:avLst/>
          </a:prstGeom>
          <a:solidFill>
            <a:srgbClr val="E7E6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6BC0C9E0-4B99-F8EF-16A6-0CC42456B1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7078" y="1715256"/>
            <a:ext cx="1318401" cy="1684151"/>
          </a:xfrm>
          <a:prstGeom prst="rect">
            <a:avLst/>
          </a:prstGeom>
        </p:spPr>
      </p:pic>
      <p:sp>
        <p:nvSpPr>
          <p:cNvPr id="11" name="제목 1">
            <a:extLst>
              <a:ext uri="{FF2B5EF4-FFF2-40B4-BE49-F238E27FC236}">
                <a16:creationId xmlns:a16="http://schemas.microsoft.com/office/drawing/2014/main" id="{181CB85D-2BE2-7D1C-D380-B86EC189D179}"/>
              </a:ext>
            </a:extLst>
          </p:cNvPr>
          <p:cNvSpPr txBox="1">
            <a:spLocks/>
          </p:cNvSpPr>
          <p:nvPr/>
        </p:nvSpPr>
        <p:spPr>
          <a:xfrm>
            <a:off x="8632003" y="1413237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 dirty="0"/>
              <a:t>객체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44D3ED84-AE3A-A481-9313-3B91F2BD3C56}"/>
              </a:ext>
            </a:extLst>
          </p:cNvPr>
          <p:cNvSpPr/>
          <p:nvPr/>
        </p:nvSpPr>
        <p:spPr>
          <a:xfrm>
            <a:off x="1142851" y="1392506"/>
            <a:ext cx="2857368" cy="2526351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DDC1E6E8-D385-CD8A-D817-CE94DC566F54}"/>
              </a:ext>
            </a:extLst>
          </p:cNvPr>
          <p:cNvSpPr/>
          <p:nvPr/>
        </p:nvSpPr>
        <p:spPr>
          <a:xfrm>
            <a:off x="3267147" y="3499421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bg1"/>
                </a:solidFill>
              </a:rPr>
              <a:t>저장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F595469E-0A7F-B14F-2956-D1D96A9B86C3}"/>
              </a:ext>
            </a:extLst>
          </p:cNvPr>
          <p:cNvSpPr/>
          <p:nvPr/>
        </p:nvSpPr>
        <p:spPr>
          <a:xfrm>
            <a:off x="1356136" y="1731590"/>
            <a:ext cx="2353715" cy="77456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이미지 화질이 너무 낮습니다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제목 1">
            <a:extLst>
              <a:ext uri="{FF2B5EF4-FFF2-40B4-BE49-F238E27FC236}">
                <a16:creationId xmlns:a16="http://schemas.microsoft.com/office/drawing/2014/main" id="{946B8A9E-B862-1AFC-B39D-B47A6B3AA188}"/>
              </a:ext>
            </a:extLst>
          </p:cNvPr>
          <p:cNvSpPr txBox="1">
            <a:spLocks/>
          </p:cNvSpPr>
          <p:nvPr/>
        </p:nvSpPr>
        <p:spPr>
          <a:xfrm>
            <a:off x="1291287" y="1471032"/>
            <a:ext cx="142652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900" b="1" dirty="0"/>
              <a:t>작업자 기재 사유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83308D04-FFDA-DF7F-2747-A24EBC42BE96}"/>
              </a:ext>
            </a:extLst>
          </p:cNvPr>
          <p:cNvSpPr/>
          <p:nvPr/>
        </p:nvSpPr>
        <p:spPr>
          <a:xfrm>
            <a:off x="1356136" y="3079957"/>
            <a:ext cx="1446097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선택</a:t>
            </a:r>
          </a:p>
        </p:txBody>
      </p:sp>
      <p:pic>
        <p:nvPicPr>
          <p:cNvPr id="39" name="그래픽 38" descr="아래쪽 캐럿 윤곽선">
            <a:extLst>
              <a:ext uri="{FF2B5EF4-FFF2-40B4-BE49-F238E27FC236}">
                <a16:creationId xmlns:a16="http://schemas.microsoft.com/office/drawing/2014/main" id="{D3FB6F7C-3984-5F02-9AE6-90B30E0293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93667" y="3140369"/>
            <a:ext cx="163590" cy="163590"/>
          </a:xfrm>
          <a:prstGeom prst="rect">
            <a:avLst/>
          </a:prstGeom>
        </p:spPr>
      </p:pic>
      <p:sp>
        <p:nvSpPr>
          <p:cNvPr id="43" name="제목 1">
            <a:extLst>
              <a:ext uri="{FF2B5EF4-FFF2-40B4-BE49-F238E27FC236}">
                <a16:creationId xmlns:a16="http://schemas.microsoft.com/office/drawing/2014/main" id="{7B00719B-6021-D808-EF47-F6AA61E81E1A}"/>
              </a:ext>
            </a:extLst>
          </p:cNvPr>
          <p:cNvSpPr txBox="1">
            <a:spLocks/>
          </p:cNvSpPr>
          <p:nvPr/>
        </p:nvSpPr>
        <p:spPr>
          <a:xfrm>
            <a:off x="3725890" y="1451608"/>
            <a:ext cx="274329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endParaRPr lang="ko-KR" altLang="en-US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제목 1">
            <a:extLst>
              <a:ext uri="{FF2B5EF4-FFF2-40B4-BE49-F238E27FC236}">
                <a16:creationId xmlns:a16="http://schemas.microsoft.com/office/drawing/2014/main" id="{59B1E870-8EE4-EA68-27B6-F90D16F5398F}"/>
              </a:ext>
            </a:extLst>
          </p:cNvPr>
          <p:cNvSpPr txBox="1">
            <a:spLocks/>
          </p:cNvSpPr>
          <p:nvPr/>
        </p:nvSpPr>
        <p:spPr>
          <a:xfrm>
            <a:off x="1291287" y="2813924"/>
            <a:ext cx="142652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900" b="1" dirty="0"/>
              <a:t>관리자 확인</a:t>
            </a: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6BD24F76-75CE-25F7-39F1-C84B87F0B83A}"/>
              </a:ext>
            </a:extLst>
          </p:cNvPr>
          <p:cNvSpPr/>
          <p:nvPr/>
        </p:nvSpPr>
        <p:spPr>
          <a:xfrm>
            <a:off x="4423567" y="3984625"/>
            <a:ext cx="1526816" cy="9497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처리되었습니다</a:t>
            </a:r>
            <a:r>
              <a:rPr lang="en-US" altLang="ko-KR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2" name="연결선: 꺾임 51">
            <a:extLst>
              <a:ext uri="{FF2B5EF4-FFF2-40B4-BE49-F238E27FC236}">
                <a16:creationId xmlns:a16="http://schemas.microsoft.com/office/drawing/2014/main" id="{F9ACC42C-725F-45BF-2677-0F152B443B87}"/>
              </a:ext>
            </a:extLst>
          </p:cNvPr>
          <p:cNvCxnSpPr>
            <a:cxnSpLocks/>
            <a:stCxn id="30" idx="2"/>
          </p:cNvCxnSpPr>
          <p:nvPr/>
        </p:nvCxnSpPr>
        <p:spPr>
          <a:xfrm rot="16200000" flipH="1">
            <a:off x="3568750" y="3631467"/>
            <a:ext cx="774567" cy="935068"/>
          </a:xfrm>
          <a:prstGeom prst="bentConnector2">
            <a:avLst/>
          </a:prstGeom>
          <a:ln w="63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9F7C7EA0-F189-5A2D-F1EF-DDFFABB1C570}"/>
              </a:ext>
            </a:extLst>
          </p:cNvPr>
          <p:cNvSpPr/>
          <p:nvPr/>
        </p:nvSpPr>
        <p:spPr>
          <a:xfrm>
            <a:off x="4965623" y="4620702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확인</a:t>
            </a:r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E4D4B43F-7FA7-8070-A72A-5DADF10606C6}"/>
              </a:ext>
            </a:extLst>
          </p:cNvPr>
          <p:cNvSpPr/>
          <p:nvPr/>
        </p:nvSpPr>
        <p:spPr>
          <a:xfrm>
            <a:off x="1046413" y="1408827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1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BB4256B-0F9F-85B4-88E8-A048EB71CE3A}"/>
              </a:ext>
            </a:extLst>
          </p:cNvPr>
          <p:cNvSpPr/>
          <p:nvPr/>
        </p:nvSpPr>
        <p:spPr>
          <a:xfrm>
            <a:off x="1212041" y="3079163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</a:rPr>
              <a:t>3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C5D95018-375A-8C05-B9F8-24BB71522601}"/>
              </a:ext>
            </a:extLst>
          </p:cNvPr>
          <p:cNvSpPr/>
          <p:nvPr/>
        </p:nvSpPr>
        <p:spPr>
          <a:xfrm>
            <a:off x="1229277" y="1732937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8C759661-3B20-29A9-B9EC-0B349B47DD2C}"/>
              </a:ext>
            </a:extLst>
          </p:cNvPr>
          <p:cNvSpPr/>
          <p:nvPr/>
        </p:nvSpPr>
        <p:spPr>
          <a:xfrm>
            <a:off x="3123584" y="3464835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</a:rPr>
              <a:t>4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1B7CDBDC-84D8-9B28-CCE0-17A7F46C7785}"/>
              </a:ext>
            </a:extLst>
          </p:cNvPr>
          <p:cNvSpPr/>
          <p:nvPr/>
        </p:nvSpPr>
        <p:spPr>
          <a:xfrm>
            <a:off x="4392234" y="3948042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</a:rPr>
              <a:t>4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59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28328388-8AEC-E74F-C696-F57D7421226F}"/>
              </a:ext>
            </a:extLst>
          </p:cNvPr>
          <p:cNvSpPr txBox="1">
            <a:spLocks/>
          </p:cNvSpPr>
          <p:nvPr/>
        </p:nvSpPr>
        <p:spPr>
          <a:xfrm>
            <a:off x="2649894" y="330200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관리자 로그인 </a:t>
            </a:r>
            <a:r>
              <a:rPr lang="en-US" altLang="ko-KR" sz="1000"/>
              <a:t>&gt; </a:t>
            </a:r>
            <a:r>
              <a:rPr lang="ko-KR" altLang="en-US" sz="1000"/>
              <a:t>프로젝트 설정</a:t>
            </a:r>
            <a:r>
              <a:rPr lang="en-US" altLang="ko-KR" sz="1000"/>
              <a:t>/</a:t>
            </a:r>
            <a:r>
              <a:rPr lang="ko-KR" altLang="en-US" sz="1000"/>
              <a:t>생성 </a:t>
            </a:r>
          </a:p>
        </p:txBody>
      </p:sp>
      <p:graphicFrame>
        <p:nvGraphicFramePr>
          <p:cNvPr id="33" name="Table 411">
            <a:extLst>
              <a:ext uri="{FF2B5EF4-FFF2-40B4-BE49-F238E27FC236}">
                <a16:creationId xmlns:a16="http://schemas.microsoft.com/office/drawing/2014/main" id="{9F0DBD7B-DBC9-A9B0-C16B-D21F87550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7828"/>
              </p:ext>
            </p:extLst>
          </p:nvPr>
        </p:nvGraphicFramePr>
        <p:xfrm>
          <a:off x="9912034" y="902760"/>
          <a:ext cx="2279965" cy="1525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필수값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필수값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입력 必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.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미입력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시 하단의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‘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다음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’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버튼 활성화되지 않음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데이터 유형 선택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이미지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동영상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텍스트 중 택일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6235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데이터 수량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-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해당 프로젝트의 총 데이터 수량 입력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4008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600" b="0">
                        <a:solidFill>
                          <a:schemeClr val="tx1"/>
                        </a:solidFill>
                        <a:latin typeface="나눔고딕"/>
                        <a:ea typeface="나눔고딕"/>
                        <a:cs typeface="나눔고딕"/>
                      </a:endParaRP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61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01FFB9-DFC5-2748-3496-39CC7A11E108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관리자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75210AE1-E082-5520-7AA2-B14B6996DFAD}"/>
              </a:ext>
            </a:extLst>
          </p:cNvPr>
          <p:cNvSpPr txBox="1">
            <a:spLocks/>
          </p:cNvSpPr>
          <p:nvPr/>
        </p:nvSpPr>
        <p:spPr>
          <a:xfrm>
            <a:off x="964306" y="725439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관리          회원 관리         작업 관리        유효성 관리          게시판         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30BD8EA-A445-3445-A89E-84EA63CC43FE}"/>
              </a:ext>
            </a:extLst>
          </p:cNvPr>
          <p:cNvSpPr/>
          <p:nvPr/>
        </p:nvSpPr>
        <p:spPr>
          <a:xfrm>
            <a:off x="773469" y="1893878"/>
            <a:ext cx="7102685" cy="36558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7A19BC1F-AB61-0415-CF62-9CBE71EA4714}"/>
              </a:ext>
            </a:extLst>
          </p:cNvPr>
          <p:cNvSpPr txBox="1">
            <a:spLocks/>
          </p:cNvSpPr>
          <p:nvPr/>
        </p:nvSpPr>
        <p:spPr>
          <a:xfrm>
            <a:off x="676174" y="1617653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프로젝트명 </a:t>
            </a:r>
            <a:r>
              <a:rPr lang="en-US" altLang="ko-KR" sz="1000">
                <a:solidFill>
                  <a:srgbClr val="FF0000"/>
                </a:solidFill>
              </a:rPr>
              <a:t>*</a:t>
            </a:r>
            <a:endParaRPr lang="ko-KR" altLang="en-US" sz="1000" b="1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EF343B9-CBEA-8ECA-0995-6CCC85164AAE}"/>
              </a:ext>
            </a:extLst>
          </p:cNvPr>
          <p:cNvSpPr/>
          <p:nvPr/>
        </p:nvSpPr>
        <p:spPr>
          <a:xfrm>
            <a:off x="773469" y="2883659"/>
            <a:ext cx="7102685" cy="36558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47056835-8CD6-8838-FD8F-522D716FDA9A}"/>
              </a:ext>
            </a:extLst>
          </p:cNvPr>
          <p:cNvSpPr txBox="1">
            <a:spLocks/>
          </p:cNvSpPr>
          <p:nvPr/>
        </p:nvSpPr>
        <p:spPr>
          <a:xfrm>
            <a:off x="676174" y="2607434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프로젝트 설명 </a:t>
            </a:r>
            <a:r>
              <a:rPr lang="en-US" altLang="ko-KR" sz="1000" b="1"/>
              <a:t>(</a:t>
            </a:r>
            <a:r>
              <a:rPr lang="ko-KR" altLang="en-US" sz="1000" b="1"/>
              <a:t>선택</a:t>
            </a:r>
            <a:r>
              <a:rPr lang="en-US" altLang="ko-KR" sz="1000" b="1"/>
              <a:t>)</a:t>
            </a:r>
            <a:endParaRPr lang="ko-KR" altLang="en-US" sz="1000" b="1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A19FF6C-A7CB-60B7-186A-5150296C5A03}"/>
              </a:ext>
            </a:extLst>
          </p:cNvPr>
          <p:cNvSpPr/>
          <p:nvPr/>
        </p:nvSpPr>
        <p:spPr>
          <a:xfrm>
            <a:off x="773469" y="3873440"/>
            <a:ext cx="1407279" cy="48487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제목 1">
            <a:extLst>
              <a:ext uri="{FF2B5EF4-FFF2-40B4-BE49-F238E27FC236}">
                <a16:creationId xmlns:a16="http://schemas.microsoft.com/office/drawing/2014/main" id="{FB8F19B1-DB85-BDC3-A160-D33FE2F4A522}"/>
              </a:ext>
            </a:extLst>
          </p:cNvPr>
          <p:cNvSpPr txBox="1">
            <a:spLocks/>
          </p:cNvSpPr>
          <p:nvPr/>
        </p:nvSpPr>
        <p:spPr>
          <a:xfrm>
            <a:off x="676174" y="3597215"/>
            <a:ext cx="1304277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데이터 유형 </a:t>
            </a:r>
            <a:r>
              <a:rPr lang="en-US" altLang="ko-KR" sz="1000">
                <a:solidFill>
                  <a:srgbClr val="FF0000"/>
                </a:solidFill>
              </a:rPr>
              <a:t>*</a:t>
            </a:r>
            <a:endParaRPr lang="ko-KR" altLang="en-US" sz="1000" b="1"/>
          </a:p>
        </p:txBody>
      </p:sp>
      <p:pic>
        <p:nvPicPr>
          <p:cNvPr id="31" name="그래픽 30" descr="이미지 단색으로 채워진">
            <a:extLst>
              <a:ext uri="{FF2B5EF4-FFF2-40B4-BE49-F238E27FC236}">
                <a16:creationId xmlns:a16="http://schemas.microsoft.com/office/drawing/2014/main" id="{D07D0D78-D383-4E9B-4B64-0979C0C1C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8287" y="3951503"/>
            <a:ext cx="328749" cy="328749"/>
          </a:xfrm>
          <a:prstGeom prst="rect">
            <a:avLst/>
          </a:prstGeom>
        </p:spPr>
      </p:pic>
      <p:sp>
        <p:nvSpPr>
          <p:cNvPr id="35" name="제목 1">
            <a:extLst>
              <a:ext uri="{FF2B5EF4-FFF2-40B4-BE49-F238E27FC236}">
                <a16:creationId xmlns:a16="http://schemas.microsoft.com/office/drawing/2014/main" id="{BF5ED814-2259-F707-D8AC-78DE9F37D366}"/>
              </a:ext>
            </a:extLst>
          </p:cNvPr>
          <p:cNvSpPr txBox="1">
            <a:spLocks/>
          </p:cNvSpPr>
          <p:nvPr/>
        </p:nvSpPr>
        <p:spPr>
          <a:xfrm>
            <a:off x="1328312" y="3995182"/>
            <a:ext cx="1304277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이미지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A70B7559-06E5-E239-212C-1AE7DE34E5B9}"/>
              </a:ext>
            </a:extLst>
          </p:cNvPr>
          <p:cNvSpPr/>
          <p:nvPr/>
        </p:nvSpPr>
        <p:spPr>
          <a:xfrm>
            <a:off x="2445356" y="3873440"/>
            <a:ext cx="1407279" cy="48487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제목 1">
            <a:extLst>
              <a:ext uri="{FF2B5EF4-FFF2-40B4-BE49-F238E27FC236}">
                <a16:creationId xmlns:a16="http://schemas.microsoft.com/office/drawing/2014/main" id="{C46996ED-EC73-9C63-2E1D-3F6DA9AB9211}"/>
              </a:ext>
            </a:extLst>
          </p:cNvPr>
          <p:cNvSpPr txBox="1">
            <a:spLocks/>
          </p:cNvSpPr>
          <p:nvPr/>
        </p:nvSpPr>
        <p:spPr>
          <a:xfrm>
            <a:off x="3187432" y="3995182"/>
            <a:ext cx="1304277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동영상</a:t>
            </a:r>
          </a:p>
        </p:txBody>
      </p:sp>
      <p:pic>
        <p:nvPicPr>
          <p:cNvPr id="34" name="그래픽 33" descr="비디오 카메라 단색으로 채워진">
            <a:extLst>
              <a:ext uri="{FF2B5EF4-FFF2-40B4-BE49-F238E27FC236}">
                <a16:creationId xmlns:a16="http://schemas.microsoft.com/office/drawing/2014/main" id="{4B7C3343-D801-9E3C-0560-B8A20B2A0E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6359" y="3936890"/>
            <a:ext cx="328749" cy="328749"/>
          </a:xfrm>
          <a:prstGeom prst="rect">
            <a:avLst/>
          </a:prstGeom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91F4C8DC-AF99-A018-6992-0F5E9DD2741F}"/>
              </a:ext>
            </a:extLst>
          </p:cNvPr>
          <p:cNvSpPr/>
          <p:nvPr/>
        </p:nvSpPr>
        <p:spPr>
          <a:xfrm>
            <a:off x="1515545" y="1593341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1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6B3564DE-3423-6DE0-C197-B50CE72E314A}"/>
              </a:ext>
            </a:extLst>
          </p:cNvPr>
          <p:cNvSpPr/>
          <p:nvPr/>
        </p:nvSpPr>
        <p:spPr>
          <a:xfrm>
            <a:off x="1629705" y="3621000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00D3B92-4BDA-5948-B685-9DE1DEADEBBB}"/>
              </a:ext>
            </a:extLst>
          </p:cNvPr>
          <p:cNvSpPr/>
          <p:nvPr/>
        </p:nvSpPr>
        <p:spPr>
          <a:xfrm>
            <a:off x="4120412" y="3872032"/>
            <a:ext cx="1407279" cy="48487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제목 1">
            <a:extLst>
              <a:ext uri="{FF2B5EF4-FFF2-40B4-BE49-F238E27FC236}">
                <a16:creationId xmlns:a16="http://schemas.microsoft.com/office/drawing/2014/main" id="{CF9D05D1-5B07-A7C2-57B2-657A022CA139}"/>
              </a:ext>
            </a:extLst>
          </p:cNvPr>
          <p:cNvSpPr txBox="1">
            <a:spLocks/>
          </p:cNvSpPr>
          <p:nvPr/>
        </p:nvSpPr>
        <p:spPr>
          <a:xfrm>
            <a:off x="4675255" y="3993774"/>
            <a:ext cx="1304277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텍스트</a:t>
            </a:r>
          </a:p>
        </p:txBody>
      </p:sp>
      <p:pic>
        <p:nvPicPr>
          <p:cNvPr id="65" name="그래픽 64" descr="문서 단색으로 채워진">
            <a:extLst>
              <a:ext uri="{FF2B5EF4-FFF2-40B4-BE49-F238E27FC236}">
                <a16:creationId xmlns:a16="http://schemas.microsoft.com/office/drawing/2014/main" id="{AA0BB82B-1A9F-EDBE-3E66-A740DDB91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6026" y="3960346"/>
            <a:ext cx="300246" cy="300246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BC4D40ED-485B-0AD4-82EF-23A78647F02E}"/>
              </a:ext>
            </a:extLst>
          </p:cNvPr>
          <p:cNvSpPr txBox="1">
            <a:spLocks/>
          </p:cNvSpPr>
          <p:nvPr/>
        </p:nvSpPr>
        <p:spPr>
          <a:xfrm>
            <a:off x="773469" y="2950966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100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5" name="다이어그램 14">
            <a:extLst>
              <a:ext uri="{FF2B5EF4-FFF2-40B4-BE49-F238E27FC236}">
                <a16:creationId xmlns:a16="http://schemas.microsoft.com/office/drawing/2014/main" id="{0D797ECB-1327-2B59-B002-E6E83CF097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553575"/>
              </p:ext>
            </p:extLst>
          </p:nvPr>
        </p:nvGraphicFramePr>
        <p:xfrm>
          <a:off x="5616888" y="2192924"/>
          <a:ext cx="2749392" cy="299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2" name="Cutout">
            <a:extLst>
              <a:ext uri="{FF2B5EF4-FFF2-40B4-BE49-F238E27FC236}">
                <a16:creationId xmlns:a16="http://schemas.microsoft.com/office/drawing/2014/main" id="{5957DAFC-93B5-7140-02A6-C569C08F6942}"/>
              </a:ext>
            </a:extLst>
          </p:cNvPr>
          <p:cNvGrpSpPr/>
          <p:nvPr/>
        </p:nvGrpSpPr>
        <p:grpSpPr>
          <a:xfrm rot="5400000">
            <a:off x="4836161" y="999222"/>
            <a:ext cx="239713" cy="9912036"/>
            <a:chOff x="6402388" y="1584325"/>
            <a:chExt cx="239713" cy="933450"/>
          </a:xfrm>
          <a:solidFill>
            <a:srgbClr val="FFFFFF"/>
          </a:solidFill>
        </p:grpSpPr>
        <p:sp>
          <p:nvSpPr>
            <p:cNvPr id="10" name="Fill">
              <a:extLst>
                <a:ext uri="{FF2B5EF4-FFF2-40B4-BE49-F238E27FC236}">
                  <a16:creationId xmlns:a16="http://schemas.microsoft.com/office/drawing/2014/main" id="{612C6FA2-463C-D455-DA36-9259987D1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1584325"/>
              <a:ext cx="239713" cy="933450"/>
            </a:xfrm>
            <a:custGeom>
              <a:avLst/>
              <a:gdLst>
                <a:gd name="T0" fmla="*/ 74 w 151"/>
                <a:gd name="T1" fmla="*/ 588 h 588"/>
                <a:gd name="T2" fmla="*/ 151 w 151"/>
                <a:gd name="T3" fmla="*/ 518 h 588"/>
                <a:gd name="T4" fmla="*/ 74 w 151"/>
                <a:gd name="T5" fmla="*/ 441 h 588"/>
                <a:gd name="T6" fmla="*/ 151 w 151"/>
                <a:gd name="T7" fmla="*/ 375 h 588"/>
                <a:gd name="T8" fmla="*/ 74 w 151"/>
                <a:gd name="T9" fmla="*/ 294 h 588"/>
                <a:gd name="T10" fmla="*/ 151 w 151"/>
                <a:gd name="T11" fmla="*/ 231 h 588"/>
                <a:gd name="T12" fmla="*/ 74 w 151"/>
                <a:gd name="T13" fmla="*/ 147 h 588"/>
                <a:gd name="T14" fmla="*/ 151 w 151"/>
                <a:gd name="T15" fmla="*/ 88 h 588"/>
                <a:gd name="T16" fmla="*/ 74 w 151"/>
                <a:gd name="T17" fmla="*/ 0 h 588"/>
                <a:gd name="T18" fmla="*/ 0 w 151"/>
                <a:gd name="T19" fmla="*/ 0 h 588"/>
                <a:gd name="T20" fmla="*/ 78 w 151"/>
                <a:gd name="T21" fmla="*/ 88 h 588"/>
                <a:gd name="T22" fmla="*/ 0 w 151"/>
                <a:gd name="T23" fmla="*/ 147 h 588"/>
                <a:gd name="T24" fmla="*/ 78 w 151"/>
                <a:gd name="T25" fmla="*/ 231 h 588"/>
                <a:gd name="T26" fmla="*/ 0 w 151"/>
                <a:gd name="T27" fmla="*/ 294 h 588"/>
                <a:gd name="T28" fmla="*/ 78 w 151"/>
                <a:gd name="T29" fmla="*/ 375 h 588"/>
                <a:gd name="T30" fmla="*/ 0 w 151"/>
                <a:gd name="T31" fmla="*/ 441 h 588"/>
                <a:gd name="T32" fmla="*/ 78 w 151"/>
                <a:gd name="T33" fmla="*/ 518 h 588"/>
                <a:gd name="T34" fmla="*/ 0 w 151"/>
                <a:gd name="T35" fmla="*/ 588 h 588"/>
                <a:gd name="T36" fmla="*/ 74 w 151"/>
                <a:gd name="T37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588">
                  <a:moveTo>
                    <a:pt x="74" y="588"/>
                  </a:moveTo>
                  <a:lnTo>
                    <a:pt x="151" y="518"/>
                  </a:lnTo>
                  <a:lnTo>
                    <a:pt x="74" y="441"/>
                  </a:lnTo>
                  <a:lnTo>
                    <a:pt x="151" y="375"/>
                  </a:lnTo>
                  <a:lnTo>
                    <a:pt x="74" y="294"/>
                  </a:lnTo>
                  <a:lnTo>
                    <a:pt x="151" y="231"/>
                  </a:lnTo>
                  <a:lnTo>
                    <a:pt x="74" y="147"/>
                  </a:lnTo>
                  <a:lnTo>
                    <a:pt x="151" y="88"/>
                  </a:lnTo>
                  <a:lnTo>
                    <a:pt x="74" y="0"/>
                  </a:lnTo>
                  <a:lnTo>
                    <a:pt x="0" y="0"/>
                  </a:lnTo>
                  <a:lnTo>
                    <a:pt x="78" y="88"/>
                  </a:lnTo>
                  <a:lnTo>
                    <a:pt x="0" y="147"/>
                  </a:lnTo>
                  <a:lnTo>
                    <a:pt x="78" y="231"/>
                  </a:lnTo>
                  <a:lnTo>
                    <a:pt x="0" y="294"/>
                  </a:lnTo>
                  <a:lnTo>
                    <a:pt x="78" y="375"/>
                  </a:lnTo>
                  <a:lnTo>
                    <a:pt x="0" y="441"/>
                  </a:lnTo>
                  <a:lnTo>
                    <a:pt x="78" y="518"/>
                  </a:lnTo>
                  <a:lnTo>
                    <a:pt x="0" y="588"/>
                  </a:lnTo>
                  <a:lnTo>
                    <a:pt x="74" y="5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Border">
              <a:extLst>
                <a:ext uri="{FF2B5EF4-FFF2-40B4-BE49-F238E27FC236}">
                  <a16:creationId xmlns:a16="http://schemas.microsoft.com/office/drawing/2014/main" id="{EBB33B4E-70FF-412E-B662-871D627A94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2388" y="1584325"/>
              <a:ext cx="239713" cy="933450"/>
            </a:xfrm>
            <a:custGeom>
              <a:avLst/>
              <a:gdLst>
                <a:gd name="T0" fmla="*/ 0 w 909"/>
                <a:gd name="T1" fmla="*/ 0 h 3585"/>
                <a:gd name="T2" fmla="*/ 467 w 909"/>
                <a:gd name="T3" fmla="*/ 535 h 3585"/>
                <a:gd name="T4" fmla="*/ 0 w 909"/>
                <a:gd name="T5" fmla="*/ 896 h 3585"/>
                <a:gd name="T6" fmla="*/ 467 w 909"/>
                <a:gd name="T7" fmla="*/ 1409 h 3585"/>
                <a:gd name="T8" fmla="*/ 0 w 909"/>
                <a:gd name="T9" fmla="*/ 1793 h 3585"/>
                <a:gd name="T10" fmla="*/ 467 w 909"/>
                <a:gd name="T11" fmla="*/ 2284 h 3585"/>
                <a:gd name="T12" fmla="*/ 0 w 909"/>
                <a:gd name="T13" fmla="*/ 2689 h 3585"/>
                <a:gd name="T14" fmla="*/ 467 w 909"/>
                <a:gd name="T15" fmla="*/ 3158 h 3585"/>
                <a:gd name="T16" fmla="*/ 0 w 909"/>
                <a:gd name="T17" fmla="*/ 3585 h 3585"/>
                <a:gd name="T18" fmla="*/ 442 w 909"/>
                <a:gd name="T19" fmla="*/ 3585 h 3585"/>
                <a:gd name="T20" fmla="*/ 909 w 909"/>
                <a:gd name="T21" fmla="*/ 3158 h 3585"/>
                <a:gd name="T22" fmla="*/ 442 w 909"/>
                <a:gd name="T23" fmla="*/ 2689 h 3585"/>
                <a:gd name="T24" fmla="*/ 909 w 909"/>
                <a:gd name="T25" fmla="*/ 2284 h 3585"/>
                <a:gd name="T26" fmla="*/ 442 w 909"/>
                <a:gd name="T27" fmla="*/ 1793 h 3585"/>
                <a:gd name="T28" fmla="*/ 909 w 909"/>
                <a:gd name="T29" fmla="*/ 1409 h 3585"/>
                <a:gd name="T30" fmla="*/ 442 w 909"/>
                <a:gd name="T31" fmla="*/ 896 h 3585"/>
                <a:gd name="T32" fmla="*/ 909 w 909"/>
                <a:gd name="T33" fmla="*/ 535 h 3585"/>
                <a:gd name="T34" fmla="*/ 442 w 909"/>
                <a:gd name="T35" fmla="*/ 0 h 3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9" h="3585">
                  <a:moveTo>
                    <a:pt x="0" y="0"/>
                  </a:moveTo>
                  <a:lnTo>
                    <a:pt x="467" y="535"/>
                  </a:lnTo>
                  <a:lnTo>
                    <a:pt x="0" y="896"/>
                  </a:lnTo>
                  <a:lnTo>
                    <a:pt x="467" y="1409"/>
                  </a:lnTo>
                  <a:lnTo>
                    <a:pt x="0" y="1793"/>
                  </a:lnTo>
                  <a:lnTo>
                    <a:pt x="467" y="2284"/>
                  </a:lnTo>
                  <a:lnTo>
                    <a:pt x="0" y="2689"/>
                  </a:lnTo>
                  <a:lnTo>
                    <a:pt x="467" y="3158"/>
                  </a:lnTo>
                  <a:lnTo>
                    <a:pt x="0" y="3585"/>
                  </a:lnTo>
                  <a:moveTo>
                    <a:pt x="442" y="3585"/>
                  </a:moveTo>
                  <a:lnTo>
                    <a:pt x="909" y="3158"/>
                  </a:lnTo>
                  <a:lnTo>
                    <a:pt x="442" y="2689"/>
                  </a:lnTo>
                  <a:lnTo>
                    <a:pt x="909" y="2284"/>
                  </a:lnTo>
                  <a:lnTo>
                    <a:pt x="442" y="1793"/>
                  </a:lnTo>
                  <a:lnTo>
                    <a:pt x="909" y="1409"/>
                  </a:lnTo>
                  <a:lnTo>
                    <a:pt x="442" y="896"/>
                  </a:lnTo>
                  <a:lnTo>
                    <a:pt x="909" y="535"/>
                  </a:lnTo>
                  <a:lnTo>
                    <a:pt x="442" y="0"/>
                  </a:lnTo>
                </a:path>
              </a:pathLst>
            </a:custGeom>
            <a:no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B4FC96A-92BF-C34E-1D58-D25FB07F1D88}"/>
              </a:ext>
            </a:extLst>
          </p:cNvPr>
          <p:cNvSpPr/>
          <p:nvPr/>
        </p:nvSpPr>
        <p:spPr>
          <a:xfrm>
            <a:off x="773469" y="5189134"/>
            <a:ext cx="7102685" cy="36558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B0C2C5FF-B4FD-FF50-3A6B-E47125C3F43E}"/>
              </a:ext>
            </a:extLst>
          </p:cNvPr>
          <p:cNvSpPr txBox="1">
            <a:spLocks/>
          </p:cNvSpPr>
          <p:nvPr/>
        </p:nvSpPr>
        <p:spPr>
          <a:xfrm>
            <a:off x="676174" y="4912909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데이터 수량</a:t>
            </a:r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B99B8F22-6D8A-1F3A-8F06-7439542F82FB}"/>
              </a:ext>
            </a:extLst>
          </p:cNvPr>
          <p:cNvSpPr/>
          <p:nvPr/>
        </p:nvSpPr>
        <p:spPr>
          <a:xfrm>
            <a:off x="1605963" y="4946669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3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3935564A-1B1C-7CC0-6E20-4933F33657E1}"/>
              </a:ext>
            </a:extLst>
          </p:cNvPr>
          <p:cNvSpPr txBox="1">
            <a:spLocks/>
          </p:cNvSpPr>
          <p:nvPr/>
        </p:nvSpPr>
        <p:spPr>
          <a:xfrm>
            <a:off x="476790" y="1076104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프로젝트 관리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프로젝트 설정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프로젝트 정보</a:t>
            </a:r>
          </a:p>
        </p:txBody>
      </p:sp>
      <p:pic>
        <p:nvPicPr>
          <p:cNvPr id="8" name="그래픽 7" descr="주택 단색으로 채워진">
            <a:extLst>
              <a:ext uri="{FF2B5EF4-FFF2-40B4-BE49-F238E27FC236}">
                <a16:creationId xmlns:a16="http://schemas.microsoft.com/office/drawing/2014/main" id="{A49FE2E7-C91C-9364-C2C3-387228F73E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1304" y="1099204"/>
            <a:ext cx="176486" cy="1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5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65DCF79-1FBA-482A-BF10-03C0C0A18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163913"/>
              </p:ext>
            </p:extLst>
          </p:nvPr>
        </p:nvGraphicFramePr>
        <p:xfrm>
          <a:off x="705340" y="1194287"/>
          <a:ext cx="10781320" cy="3621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7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8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11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Version</a:t>
                      </a:r>
                    </a:p>
                  </a:txBody>
                  <a:tcPr marL="91441" marR="91441" marT="45726" marB="45726" anchor="ctr"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작성일자</a:t>
                      </a: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변경 내용</a:t>
                      </a: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작성자</a:t>
                      </a: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11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0.1</a:t>
                      </a:r>
                      <a:endParaRPr lang="ko-KR" altLang="en-US"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2023.03</a:t>
                      </a:r>
                      <a:endParaRPr lang="ko-KR" altLang="en-US"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초안 작성</a:t>
                      </a: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권희진</a:t>
                      </a: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1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0.5</a:t>
                      </a:r>
                      <a:endParaRPr lang="ko-KR" altLang="en-US"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2023.03.31</a:t>
                      </a:r>
                      <a:endParaRPr lang="ko-KR" altLang="en-US"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가공화면 작성</a:t>
                      </a: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권희진</a:t>
                      </a: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1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0.51</a:t>
                      </a:r>
                      <a:endParaRPr lang="ko-KR" altLang="en-US"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2023.04.03</a:t>
                      </a:r>
                      <a:endParaRPr lang="ko-KR" altLang="en-US"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프로젝트 관리</a:t>
                      </a:r>
                      <a:r>
                        <a:rPr lang="en-US" altLang="ko-KR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lang="ko-KR" altLang="en-US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작업 리스트 화면 수정</a:t>
                      </a:r>
                      <a:endParaRPr lang="en-US" altLang="ko-KR" sz="9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가공화면 일부 수정</a:t>
                      </a: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권희진</a:t>
                      </a: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1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0.52</a:t>
                      </a:r>
                      <a:endParaRPr lang="ko-KR" altLang="en-US"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2023.04.04</a:t>
                      </a:r>
                      <a:endParaRPr lang="ko-KR" altLang="en-US"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작업자 </a:t>
                      </a:r>
                      <a:r>
                        <a:rPr lang="ko-KR" altLang="en-US" sz="900" b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메인화면</a:t>
                      </a:r>
                      <a:r>
                        <a:rPr lang="ko-KR" altLang="en-US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수정</a:t>
                      </a:r>
                      <a:endParaRPr lang="en-US" altLang="ko-KR" sz="9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작업장 </a:t>
                      </a:r>
                      <a:r>
                        <a:rPr lang="en-US" altLang="ko-KR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IA </a:t>
                      </a:r>
                      <a:r>
                        <a:rPr lang="ko-KR" altLang="en-US" sz="900" b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및 가공 리스트 화면 수정</a:t>
                      </a:r>
                      <a:endParaRPr lang="en-US" altLang="ko-KR" sz="900" b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권희진</a:t>
                      </a: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1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0.53</a:t>
                      </a:r>
                      <a:endParaRPr lang="ko-KR" altLang="en-US"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2023.04.18</a:t>
                      </a:r>
                      <a:endParaRPr lang="ko-KR" altLang="en-US"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관리자 </a:t>
                      </a:r>
                      <a:r>
                        <a:rPr lang="en-US" altLang="ko-KR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– </a:t>
                      </a:r>
                      <a:r>
                        <a:rPr lang="ko-KR" altLang="en-US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프로젝트 관리 작성</a:t>
                      </a:r>
                      <a:endParaRPr lang="en-US" altLang="ko-KR"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권희진</a:t>
                      </a: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67374"/>
                  </a:ext>
                </a:extLst>
              </a:tr>
              <a:tr h="3311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0.56</a:t>
                      </a:r>
                      <a:endParaRPr lang="ko-KR" altLang="en-US"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2023.06.07</a:t>
                      </a:r>
                      <a:endParaRPr lang="ko-KR" altLang="en-US"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관리자 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IA 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수정</a:t>
                      </a:r>
                      <a:endParaRPr lang="en-US" altLang="ko-KR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관리자 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– 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프로젝트 관리 부문 수정</a:t>
                      </a:r>
                      <a:endParaRPr lang="en-US" altLang="ko-KR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권희진</a:t>
                      </a: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228080"/>
                  </a:ext>
                </a:extLst>
              </a:tr>
              <a:tr h="3311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0.57</a:t>
                      </a:r>
                      <a:endParaRPr lang="ko-KR" alt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2023.06.12</a:t>
                      </a:r>
                      <a:endParaRPr lang="ko-KR" alt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관리자 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IA 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수정</a:t>
                      </a:r>
                      <a:endParaRPr lang="en-US" altLang="ko-KR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관리자 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프로젝트 관리 부문 수정</a:t>
                      </a:r>
                      <a:endParaRPr lang="en-US" altLang="ko-KR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권희진</a:t>
                      </a: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018369"/>
                  </a:ext>
                </a:extLst>
              </a:tr>
              <a:tr h="3311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0.58</a:t>
                      </a:r>
                      <a:endParaRPr lang="ko-KR" alt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2023.06.19</a:t>
                      </a:r>
                      <a:endParaRPr lang="ko-KR" alt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키포인트 가공화면 작성</a:t>
                      </a:r>
                      <a:endParaRPr lang="en-US" altLang="ko-KR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관리자 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– 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프로젝트 리스트 화면 작성</a:t>
                      </a:r>
                      <a:endParaRPr lang="en-US" altLang="ko-KR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관리자 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– 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프로젝트 관리 부문 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키포인트 라벨 설정 화면 작성 및 일부 </a:t>
                      </a:r>
                      <a:r>
                        <a:rPr lang="ko-KR" altLang="en-US" sz="9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디스크립션</a:t>
                      </a:r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 수정</a:t>
                      </a:r>
                      <a:r>
                        <a:rPr lang="en-US" altLang="ko-KR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권희진</a:t>
                      </a: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815387"/>
                  </a:ext>
                </a:extLst>
              </a:tr>
              <a:tr h="3311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1.0</a:t>
                      </a:r>
                      <a:endParaRPr lang="ko-KR" alt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2023.06.26</a:t>
                      </a:r>
                      <a:endParaRPr lang="ko-KR" altLang="en-US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최종 수정 및 정리</a:t>
                      </a:r>
                      <a:endParaRPr lang="en-US" altLang="ko-KR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ea"/>
                          <a:ea typeface="+mn-ea"/>
                        </a:rPr>
                        <a:t>권희진</a:t>
                      </a:r>
                    </a:p>
                  </a:txBody>
                  <a:tcPr marL="91441" marR="91441" marT="45726" marB="45726" anchor="ctr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147608"/>
                  </a:ext>
                </a:extLst>
              </a:tr>
            </a:tbl>
          </a:graphicData>
        </a:graphic>
      </p:graphicFrame>
      <p:sp>
        <p:nvSpPr>
          <p:cNvPr id="3" name="직사각형 7">
            <a:extLst>
              <a:ext uri="{FF2B5EF4-FFF2-40B4-BE49-F238E27FC236}">
                <a16:creationId xmlns:a16="http://schemas.microsoft.com/office/drawing/2014/main" id="{89A0929A-FC1B-49AF-A90E-94C6D3206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0061" y="565469"/>
            <a:ext cx="1471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제 </a:t>
            </a:r>
            <a:r>
              <a:rPr lang="en-US" altLang="ko-KR" sz="1600" b="1">
                <a:solidFill>
                  <a:schemeClr val="tx1">
                    <a:lumMod val="50000"/>
                    <a:lumOff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· </a:t>
            </a:r>
            <a:r>
              <a:rPr lang="ko-KR" alt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개정 이력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CB5FDCC-D014-42EC-BE8A-301935195716}"/>
              </a:ext>
            </a:extLst>
          </p:cNvPr>
          <p:cNvSpPr/>
          <p:nvPr/>
        </p:nvSpPr>
        <p:spPr>
          <a:xfrm>
            <a:off x="848185" y="5809347"/>
            <a:ext cx="10781320" cy="69220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※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작성방법 </a:t>
            </a:r>
          </a:p>
          <a:p>
            <a:pPr algn="l"/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* 문서 버전 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최초 버전은 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0.1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으로 시작하되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변경 사항이 오류수정 등 미비할 경우 소수점 자리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내용 추가 등 중대한 변경이 발생한 경우는 정수 자리의 버전번호 증가로 구분 </a:t>
            </a:r>
          </a:p>
          <a:p>
            <a:pPr algn="l"/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* 변경 사유 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최초작성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내용수정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내용추가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내용삭제로 구분하여 기입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415441-B943-455C-92F1-C764B6111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28EE-E6A6-CE47-AFC7-A3E84E205C68}" type="slidenum">
              <a:rPr kumimoji="1" lang="ko-KR" altLang="en-US" smtClean="0"/>
              <a:pPr/>
              <a:t>2</a:t>
            </a:fld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399177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411">
            <a:extLst>
              <a:ext uri="{FF2B5EF4-FFF2-40B4-BE49-F238E27FC236}">
                <a16:creationId xmlns:a16="http://schemas.microsoft.com/office/drawing/2014/main" id="{9F0DBD7B-DBC9-A9B0-C16B-D21F87550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582621"/>
              </p:ext>
            </p:extLst>
          </p:nvPr>
        </p:nvGraphicFramePr>
        <p:xfrm>
          <a:off x="9912034" y="902760"/>
          <a:ext cx="2279965" cy="5181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라벨명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입력창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가공 유형 선택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-  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 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(Default)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바운딩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박스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폴리곤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키포인트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3D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6235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팔레트 버튼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색상 선택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색상 선택 팝업 노출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취소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닫기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팝업 닫힘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확인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선택한 색상으로 변경되며 팝업 닫힘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4008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생성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- 1,2,3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번 모두 선택 완료 후 선택 시 설정한 값으로 하단에 라벨 생성됨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615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해당 라벨 수정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-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 시 해당 라벨 수정 화면으로 전환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2960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해당 라벨 삭제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 시 삭제 안내 팝업 노출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취소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팝업 닫힘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확인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해당 라벨 삭제 및 팝업 닫힘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53917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7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다음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다음 화면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단계 설정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으로 전환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950589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8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132416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9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90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10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29228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587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01FFB9-DFC5-2748-3496-39CC7A11E108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관리자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75210AE1-E082-5520-7AA2-B14B6996DFAD}"/>
              </a:ext>
            </a:extLst>
          </p:cNvPr>
          <p:cNvSpPr txBox="1">
            <a:spLocks/>
          </p:cNvSpPr>
          <p:nvPr/>
        </p:nvSpPr>
        <p:spPr>
          <a:xfrm>
            <a:off x="964306" y="725439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관리          회원 관리         작업 관리        유효성 관리          게시판         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30BD8EA-A445-3445-A89E-84EA63CC43FE}"/>
              </a:ext>
            </a:extLst>
          </p:cNvPr>
          <p:cNvSpPr/>
          <p:nvPr/>
        </p:nvSpPr>
        <p:spPr>
          <a:xfrm>
            <a:off x="842780" y="2109741"/>
            <a:ext cx="2043004" cy="36558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err="1">
                <a:solidFill>
                  <a:schemeClr val="bg1">
                    <a:lumMod val="75000"/>
                  </a:schemeClr>
                </a:solidFill>
              </a:rPr>
              <a:t>라벨명</a:t>
            </a:r>
            <a:endParaRPr lang="ko-KR" altLang="en-US" sz="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7A19BC1F-AB61-0415-CF62-9CBE71EA4714}"/>
              </a:ext>
            </a:extLst>
          </p:cNvPr>
          <p:cNvSpPr txBox="1">
            <a:spLocks/>
          </p:cNvSpPr>
          <p:nvPr/>
        </p:nvSpPr>
        <p:spPr>
          <a:xfrm>
            <a:off x="745484" y="1833516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라벨 </a:t>
            </a:r>
            <a:r>
              <a:rPr lang="en-US" altLang="ko-KR" sz="1000">
                <a:solidFill>
                  <a:srgbClr val="FF0000"/>
                </a:solidFill>
              </a:rPr>
              <a:t>*</a:t>
            </a:r>
            <a:endParaRPr lang="ko-KR" altLang="en-US" sz="1000" b="1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FFFCC6F2-2902-B8D7-70B1-E0E52076D594}"/>
              </a:ext>
            </a:extLst>
          </p:cNvPr>
          <p:cNvSpPr/>
          <p:nvPr/>
        </p:nvSpPr>
        <p:spPr>
          <a:xfrm>
            <a:off x="8516982" y="6318739"/>
            <a:ext cx="581713" cy="2308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chemeClr val="bg1"/>
                </a:solidFill>
              </a:rPr>
              <a:t>다음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4EB1612-1736-4F3D-8EF5-2FB6B3348999}"/>
              </a:ext>
            </a:extLst>
          </p:cNvPr>
          <p:cNvSpPr/>
          <p:nvPr/>
        </p:nvSpPr>
        <p:spPr>
          <a:xfrm>
            <a:off x="3103632" y="2111434"/>
            <a:ext cx="1175524" cy="36558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선택</a:t>
            </a:r>
          </a:p>
        </p:txBody>
      </p:sp>
      <p:pic>
        <p:nvPicPr>
          <p:cNvPr id="4" name="그래픽 3" descr="아래쪽 캐럿 윤곽선">
            <a:extLst>
              <a:ext uri="{FF2B5EF4-FFF2-40B4-BE49-F238E27FC236}">
                <a16:creationId xmlns:a16="http://schemas.microsoft.com/office/drawing/2014/main" id="{A04F15AA-6D83-2156-E5EE-9EC06287C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6206" y="2206149"/>
            <a:ext cx="198831" cy="19883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0FDCB44-6912-1396-AFD4-6A2367C5873B}"/>
              </a:ext>
            </a:extLst>
          </p:cNvPr>
          <p:cNvSpPr/>
          <p:nvPr/>
        </p:nvSpPr>
        <p:spPr>
          <a:xfrm>
            <a:off x="4497004" y="2108332"/>
            <a:ext cx="914266" cy="36558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6B75E77-FCA7-5046-735D-71EB6DEEFE2F}"/>
              </a:ext>
            </a:extLst>
          </p:cNvPr>
          <p:cNvSpPr/>
          <p:nvPr/>
        </p:nvSpPr>
        <p:spPr>
          <a:xfrm>
            <a:off x="4658951" y="2199727"/>
            <a:ext cx="195809" cy="1827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958315F-4F40-D2C7-BC52-BC796FCFC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706" y="2159882"/>
            <a:ext cx="249323" cy="245098"/>
          </a:xfrm>
          <a:prstGeom prst="rect">
            <a:avLst/>
          </a:prstGeom>
        </p:spPr>
      </p:pic>
      <p:pic>
        <p:nvPicPr>
          <p:cNvPr id="11" name="그래픽 10" descr="배지 팔로우 윤곽선">
            <a:extLst>
              <a:ext uri="{FF2B5EF4-FFF2-40B4-BE49-F238E27FC236}">
                <a16:creationId xmlns:a16="http://schemas.microsoft.com/office/drawing/2014/main" id="{F938F2BA-49CF-B110-C860-E20091665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3473" y="2177112"/>
            <a:ext cx="256903" cy="256903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96DD6843-8F76-EDEC-B9FE-0D6199BC6690}"/>
              </a:ext>
            </a:extLst>
          </p:cNvPr>
          <p:cNvSpPr/>
          <p:nvPr/>
        </p:nvSpPr>
        <p:spPr>
          <a:xfrm>
            <a:off x="842779" y="3062086"/>
            <a:ext cx="2151465" cy="365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버스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EF32953-5427-2AF5-1178-E6295247ECD9}"/>
              </a:ext>
            </a:extLst>
          </p:cNvPr>
          <p:cNvCxnSpPr>
            <a:cxnSpLocks/>
          </p:cNvCxnSpPr>
          <p:nvPr/>
        </p:nvCxnSpPr>
        <p:spPr>
          <a:xfrm>
            <a:off x="842780" y="2707587"/>
            <a:ext cx="6254705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래픽 24" descr="연필 단색으로 채워진">
            <a:extLst>
              <a:ext uri="{FF2B5EF4-FFF2-40B4-BE49-F238E27FC236}">
                <a16:creationId xmlns:a16="http://schemas.microsoft.com/office/drawing/2014/main" id="{5A53A492-A5E5-E2AE-9D09-8B58CF6AA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8091" y="3150749"/>
            <a:ext cx="202889" cy="202889"/>
          </a:xfrm>
          <a:prstGeom prst="rect">
            <a:avLst/>
          </a:prstGeom>
        </p:spPr>
      </p:pic>
      <p:pic>
        <p:nvPicPr>
          <p:cNvPr id="27" name="그래픽 26" descr="쓰레기 단색으로 채워진">
            <a:extLst>
              <a:ext uri="{FF2B5EF4-FFF2-40B4-BE49-F238E27FC236}">
                <a16:creationId xmlns:a16="http://schemas.microsoft.com/office/drawing/2014/main" id="{9E2C68B5-52A1-7874-49D9-174FFB2B67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82895" y="3150749"/>
            <a:ext cx="202889" cy="202889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B263A04A-58C3-D83A-6FAC-C76C8E599B2A}"/>
              </a:ext>
            </a:extLst>
          </p:cNvPr>
          <p:cNvSpPr/>
          <p:nvPr/>
        </p:nvSpPr>
        <p:spPr>
          <a:xfrm>
            <a:off x="842779" y="3626895"/>
            <a:ext cx="2151465" cy="3655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자동차</a:t>
            </a:r>
          </a:p>
        </p:txBody>
      </p:sp>
      <p:pic>
        <p:nvPicPr>
          <p:cNvPr id="30" name="그래픽 29" descr="연필 단색으로 채워진">
            <a:extLst>
              <a:ext uri="{FF2B5EF4-FFF2-40B4-BE49-F238E27FC236}">
                <a16:creationId xmlns:a16="http://schemas.microsoft.com/office/drawing/2014/main" id="{82CC88FB-4740-BA19-F7B9-949D357108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8091" y="3724267"/>
            <a:ext cx="202889" cy="202889"/>
          </a:xfrm>
          <a:prstGeom prst="rect">
            <a:avLst/>
          </a:prstGeom>
        </p:spPr>
      </p:pic>
      <p:pic>
        <p:nvPicPr>
          <p:cNvPr id="32" name="그래픽 31" descr="쓰레기 단색으로 채워진">
            <a:extLst>
              <a:ext uri="{FF2B5EF4-FFF2-40B4-BE49-F238E27FC236}">
                <a16:creationId xmlns:a16="http://schemas.microsoft.com/office/drawing/2014/main" id="{1A70D711-2CAF-8F9A-D564-EECEB4A752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82895" y="3715558"/>
            <a:ext cx="202889" cy="202889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id="{C917D2A3-D9BD-7DF5-BAEF-44936DD15188}"/>
              </a:ext>
            </a:extLst>
          </p:cNvPr>
          <p:cNvSpPr/>
          <p:nvPr/>
        </p:nvSpPr>
        <p:spPr>
          <a:xfrm>
            <a:off x="740122" y="2059227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1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C4C5EC00-5FD1-943D-94B6-0131FD25CAF3}"/>
              </a:ext>
            </a:extLst>
          </p:cNvPr>
          <p:cNvSpPr/>
          <p:nvPr/>
        </p:nvSpPr>
        <p:spPr>
          <a:xfrm>
            <a:off x="3046013" y="2034010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C91F4845-4D0E-1474-EB65-09F93B71ED5C}"/>
              </a:ext>
            </a:extLst>
          </p:cNvPr>
          <p:cNvSpPr/>
          <p:nvPr/>
        </p:nvSpPr>
        <p:spPr>
          <a:xfrm>
            <a:off x="4398979" y="2024300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3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8C15D3F3-2708-0719-3537-33D5F98EF3F7}"/>
              </a:ext>
            </a:extLst>
          </p:cNvPr>
          <p:cNvSpPr/>
          <p:nvPr/>
        </p:nvSpPr>
        <p:spPr>
          <a:xfrm>
            <a:off x="5509295" y="2093228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4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9B66EB45-14F9-90D2-96CC-B43526740E0A}"/>
              </a:ext>
            </a:extLst>
          </p:cNvPr>
          <p:cNvSpPr/>
          <p:nvPr/>
        </p:nvSpPr>
        <p:spPr>
          <a:xfrm>
            <a:off x="3518371" y="3089172"/>
            <a:ext cx="1336389" cy="276975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제목 1">
            <a:extLst>
              <a:ext uri="{FF2B5EF4-FFF2-40B4-BE49-F238E27FC236}">
                <a16:creationId xmlns:a16="http://schemas.microsoft.com/office/drawing/2014/main" id="{C26FF4D0-C740-5899-8ED9-C62AE7FC88D1}"/>
              </a:ext>
            </a:extLst>
          </p:cNvPr>
          <p:cNvSpPr txBox="1">
            <a:spLocks/>
          </p:cNvSpPr>
          <p:nvPr/>
        </p:nvSpPr>
        <p:spPr>
          <a:xfrm>
            <a:off x="3564905" y="3190150"/>
            <a:ext cx="793460" cy="209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색상 선택</a:t>
            </a:r>
          </a:p>
        </p:txBody>
      </p:sp>
      <p:sp>
        <p:nvSpPr>
          <p:cNvPr id="29" name="제목 1">
            <a:extLst>
              <a:ext uri="{FF2B5EF4-FFF2-40B4-BE49-F238E27FC236}">
                <a16:creationId xmlns:a16="http://schemas.microsoft.com/office/drawing/2014/main" id="{ECE71D4C-945A-33CB-1C41-3A6E26A2892C}"/>
              </a:ext>
            </a:extLst>
          </p:cNvPr>
          <p:cNvSpPr txBox="1">
            <a:spLocks/>
          </p:cNvSpPr>
          <p:nvPr/>
        </p:nvSpPr>
        <p:spPr>
          <a:xfrm>
            <a:off x="4571267" y="3047765"/>
            <a:ext cx="354460" cy="463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000" b="1"/>
              <a:t>X</a:t>
            </a:r>
            <a:endParaRPr lang="ko-KR" altLang="en-US" sz="1000" b="1"/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267149A4-849E-9039-2EC8-A769A9A6D6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94947" y="3500921"/>
            <a:ext cx="1187573" cy="1888607"/>
          </a:xfrm>
          <a:prstGeom prst="rect">
            <a:avLst/>
          </a:prstGeom>
        </p:spPr>
      </p:pic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1D5E526E-5DA7-10CE-B3E9-3EC69A1534DE}"/>
              </a:ext>
            </a:extLst>
          </p:cNvPr>
          <p:cNvCxnSpPr>
            <a:cxnSpLocks/>
          </p:cNvCxnSpPr>
          <p:nvPr/>
        </p:nvCxnSpPr>
        <p:spPr>
          <a:xfrm flipV="1">
            <a:off x="3569260" y="3429402"/>
            <a:ext cx="1225946" cy="9023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C1ADABD9-E416-5EFC-B635-7B5514B995E8}"/>
              </a:ext>
            </a:extLst>
          </p:cNvPr>
          <p:cNvSpPr/>
          <p:nvPr/>
        </p:nvSpPr>
        <p:spPr>
          <a:xfrm>
            <a:off x="3691394" y="5497529"/>
            <a:ext cx="408772" cy="2987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취소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13116FC6-86DB-FF72-169A-CB26DFC6AA69}"/>
              </a:ext>
            </a:extLst>
          </p:cNvPr>
          <p:cNvSpPr/>
          <p:nvPr/>
        </p:nvSpPr>
        <p:spPr>
          <a:xfrm>
            <a:off x="4292618" y="5497529"/>
            <a:ext cx="408772" cy="298718"/>
          </a:xfrm>
          <a:prstGeom prst="rect">
            <a:avLst/>
          </a:prstGeom>
          <a:solidFill>
            <a:srgbClr val="0070C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확인</a:t>
            </a:r>
          </a:p>
        </p:txBody>
      </p:sp>
      <p:cxnSp>
        <p:nvCxnSpPr>
          <p:cNvPr id="41" name="연결선: 꺾임 40">
            <a:extLst>
              <a:ext uri="{FF2B5EF4-FFF2-40B4-BE49-F238E27FC236}">
                <a16:creationId xmlns:a16="http://schemas.microsoft.com/office/drawing/2014/main" id="{BEA6F566-79F7-F2B7-18A5-DA3CC4FACD02}"/>
              </a:ext>
            </a:extLst>
          </p:cNvPr>
          <p:cNvCxnSpPr>
            <a:stCxn id="5" idx="2"/>
            <a:endCxn id="24" idx="0"/>
          </p:cNvCxnSpPr>
          <p:nvPr/>
        </p:nvCxnSpPr>
        <p:spPr>
          <a:xfrm rot="5400000">
            <a:off x="4262724" y="2397758"/>
            <a:ext cx="615257" cy="767571"/>
          </a:xfrm>
          <a:prstGeom prst="bentConnector3">
            <a:avLst/>
          </a:prstGeom>
          <a:ln w="63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타원 41">
            <a:extLst>
              <a:ext uri="{FF2B5EF4-FFF2-40B4-BE49-F238E27FC236}">
                <a16:creationId xmlns:a16="http://schemas.microsoft.com/office/drawing/2014/main" id="{A779B0ED-45CA-B3D1-09E2-D5E949784310}"/>
              </a:ext>
            </a:extLst>
          </p:cNvPr>
          <p:cNvSpPr/>
          <p:nvPr/>
        </p:nvSpPr>
        <p:spPr>
          <a:xfrm>
            <a:off x="2176297" y="3046571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5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3EB3782B-6F4E-7266-0A7D-ED15006D257E}"/>
              </a:ext>
            </a:extLst>
          </p:cNvPr>
          <p:cNvSpPr/>
          <p:nvPr/>
        </p:nvSpPr>
        <p:spPr>
          <a:xfrm>
            <a:off x="2643288" y="3102827"/>
            <a:ext cx="287314" cy="2971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58EEA59C-622D-051C-D7D6-7AA9B5D1FE82}"/>
              </a:ext>
            </a:extLst>
          </p:cNvPr>
          <p:cNvSpPr/>
          <p:nvPr/>
        </p:nvSpPr>
        <p:spPr>
          <a:xfrm>
            <a:off x="2527010" y="3049985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6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BB3BDA95-7685-9CCE-FB1F-CBAECA4D399C}"/>
              </a:ext>
            </a:extLst>
          </p:cNvPr>
          <p:cNvSpPr/>
          <p:nvPr/>
        </p:nvSpPr>
        <p:spPr>
          <a:xfrm>
            <a:off x="1043631" y="4402293"/>
            <a:ext cx="1953384" cy="111736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삭제하시겠습니까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26ADA751-8517-55F5-1E01-ED4C6166E386}"/>
              </a:ext>
            </a:extLst>
          </p:cNvPr>
          <p:cNvSpPr/>
          <p:nvPr/>
        </p:nvSpPr>
        <p:spPr>
          <a:xfrm>
            <a:off x="1550479" y="5201215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취소</a:t>
            </a:r>
          </a:p>
        </p:txBody>
      </p:sp>
      <p:sp>
        <p:nvSpPr>
          <p:cNvPr id="47" name="직사각형 46">
            <a:extLst>
              <a:ext uri="{FF2B5EF4-FFF2-40B4-BE49-F238E27FC236}">
                <a16:creationId xmlns:a16="http://schemas.microsoft.com/office/drawing/2014/main" id="{8703FCCE-0520-5795-BA1F-2F0B3D7CFCF4}"/>
              </a:ext>
            </a:extLst>
          </p:cNvPr>
          <p:cNvSpPr/>
          <p:nvPr/>
        </p:nvSpPr>
        <p:spPr>
          <a:xfrm>
            <a:off x="2075733" y="5201215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확인</a:t>
            </a:r>
          </a:p>
        </p:txBody>
      </p:sp>
      <p:cxnSp>
        <p:nvCxnSpPr>
          <p:cNvPr id="48" name="연결선: 꺾임 47">
            <a:extLst>
              <a:ext uri="{FF2B5EF4-FFF2-40B4-BE49-F238E27FC236}">
                <a16:creationId xmlns:a16="http://schemas.microsoft.com/office/drawing/2014/main" id="{D91B5BCD-E2C7-69D2-8BD2-5A4BF1238CE6}"/>
              </a:ext>
            </a:extLst>
          </p:cNvPr>
          <p:cNvCxnSpPr>
            <a:cxnSpLocks/>
            <a:stCxn id="20" idx="3"/>
            <a:endCxn id="45" idx="0"/>
          </p:cNvCxnSpPr>
          <p:nvPr/>
        </p:nvCxnSpPr>
        <p:spPr>
          <a:xfrm flipH="1">
            <a:off x="2020323" y="3244878"/>
            <a:ext cx="973921" cy="1157415"/>
          </a:xfrm>
          <a:prstGeom prst="bentConnector4">
            <a:avLst>
              <a:gd name="adj1" fmla="val -23472"/>
              <a:gd name="adj2" fmla="val 78212"/>
            </a:avLst>
          </a:prstGeom>
          <a:ln w="63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제목 1">
            <a:extLst>
              <a:ext uri="{FF2B5EF4-FFF2-40B4-BE49-F238E27FC236}">
                <a16:creationId xmlns:a16="http://schemas.microsoft.com/office/drawing/2014/main" id="{3AD87531-338E-D9EF-197E-58ADA65DAF9C}"/>
              </a:ext>
            </a:extLst>
          </p:cNvPr>
          <p:cNvSpPr txBox="1">
            <a:spLocks/>
          </p:cNvSpPr>
          <p:nvPr/>
        </p:nvSpPr>
        <p:spPr>
          <a:xfrm>
            <a:off x="2649894" y="330200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관리자 로그인 </a:t>
            </a:r>
            <a:r>
              <a:rPr lang="en-US" altLang="ko-KR" sz="1000"/>
              <a:t>&gt; </a:t>
            </a:r>
            <a:r>
              <a:rPr lang="ko-KR" altLang="en-US" sz="1000"/>
              <a:t>프로젝트 설정</a:t>
            </a:r>
            <a:r>
              <a:rPr lang="en-US" altLang="ko-KR" sz="1000"/>
              <a:t>/</a:t>
            </a:r>
            <a:r>
              <a:rPr lang="ko-KR" altLang="en-US" sz="1000"/>
              <a:t>생성 </a:t>
            </a:r>
          </a:p>
        </p:txBody>
      </p:sp>
      <p:grpSp>
        <p:nvGrpSpPr>
          <p:cNvPr id="9" name="Cutout">
            <a:extLst>
              <a:ext uri="{FF2B5EF4-FFF2-40B4-BE49-F238E27FC236}">
                <a16:creationId xmlns:a16="http://schemas.microsoft.com/office/drawing/2014/main" id="{520EC3BB-6DA9-CDE6-4878-0924457618CE}"/>
              </a:ext>
            </a:extLst>
          </p:cNvPr>
          <p:cNvGrpSpPr/>
          <p:nvPr/>
        </p:nvGrpSpPr>
        <p:grpSpPr>
          <a:xfrm rot="5400000">
            <a:off x="4836161" y="-3629149"/>
            <a:ext cx="239713" cy="9912036"/>
            <a:chOff x="6402388" y="1584325"/>
            <a:chExt cx="239713" cy="933450"/>
          </a:xfrm>
          <a:solidFill>
            <a:srgbClr val="FFFFFF"/>
          </a:solidFill>
        </p:grpSpPr>
        <p:sp>
          <p:nvSpPr>
            <p:cNvPr id="37" name="Fill">
              <a:extLst>
                <a:ext uri="{FF2B5EF4-FFF2-40B4-BE49-F238E27FC236}">
                  <a16:creationId xmlns:a16="http://schemas.microsoft.com/office/drawing/2014/main" id="{FA5A076A-41F2-B2E2-271E-55AB364BB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1584325"/>
              <a:ext cx="239713" cy="933450"/>
            </a:xfrm>
            <a:custGeom>
              <a:avLst/>
              <a:gdLst>
                <a:gd name="T0" fmla="*/ 74 w 151"/>
                <a:gd name="T1" fmla="*/ 588 h 588"/>
                <a:gd name="T2" fmla="*/ 151 w 151"/>
                <a:gd name="T3" fmla="*/ 518 h 588"/>
                <a:gd name="T4" fmla="*/ 74 w 151"/>
                <a:gd name="T5" fmla="*/ 441 h 588"/>
                <a:gd name="T6" fmla="*/ 151 w 151"/>
                <a:gd name="T7" fmla="*/ 375 h 588"/>
                <a:gd name="T8" fmla="*/ 74 w 151"/>
                <a:gd name="T9" fmla="*/ 294 h 588"/>
                <a:gd name="T10" fmla="*/ 151 w 151"/>
                <a:gd name="T11" fmla="*/ 231 h 588"/>
                <a:gd name="T12" fmla="*/ 74 w 151"/>
                <a:gd name="T13" fmla="*/ 147 h 588"/>
                <a:gd name="T14" fmla="*/ 151 w 151"/>
                <a:gd name="T15" fmla="*/ 88 h 588"/>
                <a:gd name="T16" fmla="*/ 74 w 151"/>
                <a:gd name="T17" fmla="*/ 0 h 588"/>
                <a:gd name="T18" fmla="*/ 0 w 151"/>
                <a:gd name="T19" fmla="*/ 0 h 588"/>
                <a:gd name="T20" fmla="*/ 78 w 151"/>
                <a:gd name="T21" fmla="*/ 88 h 588"/>
                <a:gd name="T22" fmla="*/ 0 w 151"/>
                <a:gd name="T23" fmla="*/ 147 h 588"/>
                <a:gd name="T24" fmla="*/ 78 w 151"/>
                <a:gd name="T25" fmla="*/ 231 h 588"/>
                <a:gd name="T26" fmla="*/ 0 w 151"/>
                <a:gd name="T27" fmla="*/ 294 h 588"/>
                <a:gd name="T28" fmla="*/ 78 w 151"/>
                <a:gd name="T29" fmla="*/ 375 h 588"/>
                <a:gd name="T30" fmla="*/ 0 w 151"/>
                <a:gd name="T31" fmla="*/ 441 h 588"/>
                <a:gd name="T32" fmla="*/ 78 w 151"/>
                <a:gd name="T33" fmla="*/ 518 h 588"/>
                <a:gd name="T34" fmla="*/ 0 w 151"/>
                <a:gd name="T35" fmla="*/ 588 h 588"/>
                <a:gd name="T36" fmla="*/ 74 w 151"/>
                <a:gd name="T37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588">
                  <a:moveTo>
                    <a:pt x="74" y="588"/>
                  </a:moveTo>
                  <a:lnTo>
                    <a:pt x="151" y="518"/>
                  </a:lnTo>
                  <a:lnTo>
                    <a:pt x="74" y="441"/>
                  </a:lnTo>
                  <a:lnTo>
                    <a:pt x="151" y="375"/>
                  </a:lnTo>
                  <a:lnTo>
                    <a:pt x="74" y="294"/>
                  </a:lnTo>
                  <a:lnTo>
                    <a:pt x="151" y="231"/>
                  </a:lnTo>
                  <a:lnTo>
                    <a:pt x="74" y="147"/>
                  </a:lnTo>
                  <a:lnTo>
                    <a:pt x="151" y="88"/>
                  </a:lnTo>
                  <a:lnTo>
                    <a:pt x="74" y="0"/>
                  </a:lnTo>
                  <a:lnTo>
                    <a:pt x="0" y="0"/>
                  </a:lnTo>
                  <a:lnTo>
                    <a:pt x="78" y="88"/>
                  </a:lnTo>
                  <a:lnTo>
                    <a:pt x="0" y="147"/>
                  </a:lnTo>
                  <a:lnTo>
                    <a:pt x="78" y="231"/>
                  </a:lnTo>
                  <a:lnTo>
                    <a:pt x="0" y="294"/>
                  </a:lnTo>
                  <a:lnTo>
                    <a:pt x="78" y="375"/>
                  </a:lnTo>
                  <a:lnTo>
                    <a:pt x="0" y="441"/>
                  </a:lnTo>
                  <a:lnTo>
                    <a:pt x="78" y="518"/>
                  </a:lnTo>
                  <a:lnTo>
                    <a:pt x="0" y="588"/>
                  </a:lnTo>
                  <a:lnTo>
                    <a:pt x="74" y="5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Border">
              <a:extLst>
                <a:ext uri="{FF2B5EF4-FFF2-40B4-BE49-F238E27FC236}">
                  <a16:creationId xmlns:a16="http://schemas.microsoft.com/office/drawing/2014/main" id="{985F1162-DDA8-4C71-A3EE-A4913C425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2388" y="1584325"/>
              <a:ext cx="239713" cy="933450"/>
            </a:xfrm>
            <a:custGeom>
              <a:avLst/>
              <a:gdLst>
                <a:gd name="T0" fmla="*/ 0 w 909"/>
                <a:gd name="T1" fmla="*/ 0 h 3585"/>
                <a:gd name="T2" fmla="*/ 467 w 909"/>
                <a:gd name="T3" fmla="*/ 535 h 3585"/>
                <a:gd name="T4" fmla="*/ 0 w 909"/>
                <a:gd name="T5" fmla="*/ 896 h 3585"/>
                <a:gd name="T6" fmla="*/ 467 w 909"/>
                <a:gd name="T7" fmla="*/ 1409 h 3585"/>
                <a:gd name="T8" fmla="*/ 0 w 909"/>
                <a:gd name="T9" fmla="*/ 1793 h 3585"/>
                <a:gd name="T10" fmla="*/ 467 w 909"/>
                <a:gd name="T11" fmla="*/ 2284 h 3585"/>
                <a:gd name="T12" fmla="*/ 0 w 909"/>
                <a:gd name="T13" fmla="*/ 2689 h 3585"/>
                <a:gd name="T14" fmla="*/ 467 w 909"/>
                <a:gd name="T15" fmla="*/ 3158 h 3585"/>
                <a:gd name="T16" fmla="*/ 0 w 909"/>
                <a:gd name="T17" fmla="*/ 3585 h 3585"/>
                <a:gd name="T18" fmla="*/ 442 w 909"/>
                <a:gd name="T19" fmla="*/ 3585 h 3585"/>
                <a:gd name="T20" fmla="*/ 909 w 909"/>
                <a:gd name="T21" fmla="*/ 3158 h 3585"/>
                <a:gd name="T22" fmla="*/ 442 w 909"/>
                <a:gd name="T23" fmla="*/ 2689 h 3585"/>
                <a:gd name="T24" fmla="*/ 909 w 909"/>
                <a:gd name="T25" fmla="*/ 2284 h 3585"/>
                <a:gd name="T26" fmla="*/ 442 w 909"/>
                <a:gd name="T27" fmla="*/ 1793 h 3585"/>
                <a:gd name="T28" fmla="*/ 909 w 909"/>
                <a:gd name="T29" fmla="*/ 1409 h 3585"/>
                <a:gd name="T30" fmla="*/ 442 w 909"/>
                <a:gd name="T31" fmla="*/ 896 h 3585"/>
                <a:gd name="T32" fmla="*/ 909 w 909"/>
                <a:gd name="T33" fmla="*/ 535 h 3585"/>
                <a:gd name="T34" fmla="*/ 442 w 909"/>
                <a:gd name="T35" fmla="*/ 0 h 3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9" h="3585">
                  <a:moveTo>
                    <a:pt x="0" y="0"/>
                  </a:moveTo>
                  <a:lnTo>
                    <a:pt x="467" y="535"/>
                  </a:lnTo>
                  <a:lnTo>
                    <a:pt x="0" y="896"/>
                  </a:lnTo>
                  <a:lnTo>
                    <a:pt x="467" y="1409"/>
                  </a:lnTo>
                  <a:lnTo>
                    <a:pt x="0" y="1793"/>
                  </a:lnTo>
                  <a:lnTo>
                    <a:pt x="467" y="2284"/>
                  </a:lnTo>
                  <a:lnTo>
                    <a:pt x="0" y="2689"/>
                  </a:lnTo>
                  <a:lnTo>
                    <a:pt x="467" y="3158"/>
                  </a:lnTo>
                  <a:lnTo>
                    <a:pt x="0" y="3585"/>
                  </a:lnTo>
                  <a:moveTo>
                    <a:pt x="442" y="3585"/>
                  </a:moveTo>
                  <a:lnTo>
                    <a:pt x="909" y="3158"/>
                  </a:lnTo>
                  <a:lnTo>
                    <a:pt x="442" y="2689"/>
                  </a:lnTo>
                  <a:lnTo>
                    <a:pt x="909" y="2284"/>
                  </a:lnTo>
                  <a:lnTo>
                    <a:pt x="442" y="1793"/>
                  </a:lnTo>
                  <a:lnTo>
                    <a:pt x="909" y="1409"/>
                  </a:lnTo>
                  <a:lnTo>
                    <a:pt x="442" y="896"/>
                  </a:lnTo>
                  <a:lnTo>
                    <a:pt x="909" y="535"/>
                  </a:lnTo>
                  <a:lnTo>
                    <a:pt x="442" y="0"/>
                  </a:lnTo>
                </a:path>
              </a:pathLst>
            </a:custGeom>
            <a:no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3" name="타원 22">
            <a:extLst>
              <a:ext uri="{FF2B5EF4-FFF2-40B4-BE49-F238E27FC236}">
                <a16:creationId xmlns:a16="http://schemas.microsoft.com/office/drawing/2014/main" id="{BC2B3909-79DC-1679-1E84-4AF586948FCA}"/>
              </a:ext>
            </a:extLst>
          </p:cNvPr>
          <p:cNvSpPr/>
          <p:nvPr/>
        </p:nvSpPr>
        <p:spPr>
          <a:xfrm>
            <a:off x="8421637" y="6223231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7</a:t>
            </a:r>
            <a:endParaRPr lang="ko-KR" altLang="en-US" sz="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43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411">
            <a:extLst>
              <a:ext uri="{FF2B5EF4-FFF2-40B4-BE49-F238E27FC236}">
                <a16:creationId xmlns:a16="http://schemas.microsoft.com/office/drawing/2014/main" id="{9F0DBD7B-DBC9-A9B0-C16B-D21F87550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603010"/>
              </p:ext>
            </p:extLst>
          </p:nvPr>
        </p:nvGraphicFramePr>
        <p:xfrm>
          <a:off x="9912034" y="902760"/>
          <a:ext cx="2279965" cy="2580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6235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4008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615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2960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53917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7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950589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8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132416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9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90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10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29228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5879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01FFB9-DFC5-2748-3496-39CC7A11E108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관리자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75210AE1-E082-5520-7AA2-B14B6996DFAD}"/>
              </a:ext>
            </a:extLst>
          </p:cNvPr>
          <p:cNvSpPr txBox="1">
            <a:spLocks/>
          </p:cNvSpPr>
          <p:nvPr/>
        </p:nvSpPr>
        <p:spPr>
          <a:xfrm>
            <a:off x="964306" y="725439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관리          회원 관리         작업 관리        유효성 관리          게시판         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30BD8EA-A445-3445-A89E-84EA63CC43FE}"/>
              </a:ext>
            </a:extLst>
          </p:cNvPr>
          <p:cNvSpPr/>
          <p:nvPr/>
        </p:nvSpPr>
        <p:spPr>
          <a:xfrm>
            <a:off x="842780" y="2109741"/>
            <a:ext cx="2043004" cy="36558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err="1">
                <a:solidFill>
                  <a:schemeClr val="bg1">
                    <a:lumMod val="75000"/>
                  </a:schemeClr>
                </a:solidFill>
              </a:rPr>
              <a:t>라벨명</a:t>
            </a:r>
            <a:endParaRPr lang="ko-KR" altLang="en-US" sz="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7A19BC1F-AB61-0415-CF62-9CBE71EA4714}"/>
              </a:ext>
            </a:extLst>
          </p:cNvPr>
          <p:cNvSpPr txBox="1">
            <a:spLocks/>
          </p:cNvSpPr>
          <p:nvPr/>
        </p:nvSpPr>
        <p:spPr>
          <a:xfrm>
            <a:off x="745484" y="1833516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라벨 </a:t>
            </a:r>
            <a:r>
              <a:rPr lang="en-US" altLang="ko-KR" sz="1000">
                <a:solidFill>
                  <a:srgbClr val="FF0000"/>
                </a:solidFill>
              </a:rPr>
              <a:t>*</a:t>
            </a:r>
            <a:endParaRPr lang="ko-KR" altLang="en-US" sz="1000" b="1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FFFCC6F2-2902-B8D7-70B1-E0E52076D594}"/>
              </a:ext>
            </a:extLst>
          </p:cNvPr>
          <p:cNvSpPr/>
          <p:nvPr/>
        </p:nvSpPr>
        <p:spPr>
          <a:xfrm>
            <a:off x="8516982" y="6318739"/>
            <a:ext cx="581713" cy="2308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chemeClr val="bg1"/>
                </a:solidFill>
              </a:rPr>
              <a:t>다음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4EB1612-1736-4F3D-8EF5-2FB6B3348999}"/>
              </a:ext>
            </a:extLst>
          </p:cNvPr>
          <p:cNvSpPr/>
          <p:nvPr/>
        </p:nvSpPr>
        <p:spPr>
          <a:xfrm>
            <a:off x="3103632" y="2111434"/>
            <a:ext cx="1175524" cy="36558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선택</a:t>
            </a:r>
          </a:p>
        </p:txBody>
      </p:sp>
      <p:pic>
        <p:nvPicPr>
          <p:cNvPr id="4" name="그래픽 3" descr="아래쪽 캐럿 윤곽선">
            <a:extLst>
              <a:ext uri="{FF2B5EF4-FFF2-40B4-BE49-F238E27FC236}">
                <a16:creationId xmlns:a16="http://schemas.microsoft.com/office/drawing/2014/main" id="{A04F15AA-6D83-2156-E5EE-9EC06287C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6206" y="2206149"/>
            <a:ext cx="198831" cy="19883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0FDCB44-6912-1396-AFD4-6A2367C5873B}"/>
              </a:ext>
            </a:extLst>
          </p:cNvPr>
          <p:cNvSpPr/>
          <p:nvPr/>
        </p:nvSpPr>
        <p:spPr>
          <a:xfrm>
            <a:off x="4497004" y="2108332"/>
            <a:ext cx="914266" cy="36558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6B75E77-FCA7-5046-735D-71EB6DEEFE2F}"/>
              </a:ext>
            </a:extLst>
          </p:cNvPr>
          <p:cNvSpPr/>
          <p:nvPr/>
        </p:nvSpPr>
        <p:spPr>
          <a:xfrm>
            <a:off x="4658951" y="2199727"/>
            <a:ext cx="195809" cy="1827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958315F-4F40-D2C7-BC52-BC796FCFC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706" y="2159882"/>
            <a:ext cx="249323" cy="245098"/>
          </a:xfrm>
          <a:prstGeom prst="rect">
            <a:avLst/>
          </a:prstGeom>
        </p:spPr>
      </p:pic>
      <p:pic>
        <p:nvPicPr>
          <p:cNvPr id="11" name="그래픽 10" descr="배지 팔로우 윤곽선">
            <a:extLst>
              <a:ext uri="{FF2B5EF4-FFF2-40B4-BE49-F238E27FC236}">
                <a16:creationId xmlns:a16="http://schemas.microsoft.com/office/drawing/2014/main" id="{F938F2BA-49CF-B110-C860-E20091665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3473" y="2177112"/>
            <a:ext cx="256903" cy="256903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96DD6843-8F76-EDEC-B9FE-0D6199BC6690}"/>
              </a:ext>
            </a:extLst>
          </p:cNvPr>
          <p:cNvSpPr/>
          <p:nvPr/>
        </p:nvSpPr>
        <p:spPr>
          <a:xfrm>
            <a:off x="842779" y="3062086"/>
            <a:ext cx="2151465" cy="3655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버스</a:t>
            </a:r>
          </a:p>
        </p:txBody>
      </p:sp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EF32953-5427-2AF5-1178-E6295247ECD9}"/>
              </a:ext>
            </a:extLst>
          </p:cNvPr>
          <p:cNvCxnSpPr>
            <a:cxnSpLocks/>
          </p:cNvCxnSpPr>
          <p:nvPr/>
        </p:nvCxnSpPr>
        <p:spPr>
          <a:xfrm>
            <a:off x="842780" y="2707587"/>
            <a:ext cx="6254705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래픽 24" descr="연필 단색으로 채워진">
            <a:extLst>
              <a:ext uri="{FF2B5EF4-FFF2-40B4-BE49-F238E27FC236}">
                <a16:creationId xmlns:a16="http://schemas.microsoft.com/office/drawing/2014/main" id="{5A53A492-A5E5-E2AE-9D09-8B58CF6AA9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8091" y="3150749"/>
            <a:ext cx="202889" cy="202889"/>
          </a:xfrm>
          <a:prstGeom prst="rect">
            <a:avLst/>
          </a:prstGeom>
        </p:spPr>
      </p:pic>
      <p:pic>
        <p:nvPicPr>
          <p:cNvPr id="27" name="그래픽 26" descr="쓰레기 단색으로 채워진">
            <a:extLst>
              <a:ext uri="{FF2B5EF4-FFF2-40B4-BE49-F238E27FC236}">
                <a16:creationId xmlns:a16="http://schemas.microsoft.com/office/drawing/2014/main" id="{9E2C68B5-52A1-7874-49D9-174FFB2B67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82895" y="3150749"/>
            <a:ext cx="202889" cy="202889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B263A04A-58C3-D83A-6FAC-C76C8E599B2A}"/>
              </a:ext>
            </a:extLst>
          </p:cNvPr>
          <p:cNvSpPr/>
          <p:nvPr/>
        </p:nvSpPr>
        <p:spPr>
          <a:xfrm>
            <a:off x="842779" y="3626895"/>
            <a:ext cx="2151465" cy="3655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자동차</a:t>
            </a:r>
          </a:p>
        </p:txBody>
      </p:sp>
      <p:pic>
        <p:nvPicPr>
          <p:cNvPr id="30" name="그래픽 29" descr="연필 단색으로 채워진">
            <a:extLst>
              <a:ext uri="{FF2B5EF4-FFF2-40B4-BE49-F238E27FC236}">
                <a16:creationId xmlns:a16="http://schemas.microsoft.com/office/drawing/2014/main" id="{82CC88FB-4740-BA19-F7B9-949D357108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48091" y="3724267"/>
            <a:ext cx="202889" cy="202889"/>
          </a:xfrm>
          <a:prstGeom prst="rect">
            <a:avLst/>
          </a:prstGeom>
        </p:spPr>
      </p:pic>
      <p:pic>
        <p:nvPicPr>
          <p:cNvPr id="32" name="그래픽 31" descr="쓰레기 단색으로 채워진">
            <a:extLst>
              <a:ext uri="{FF2B5EF4-FFF2-40B4-BE49-F238E27FC236}">
                <a16:creationId xmlns:a16="http://schemas.microsoft.com/office/drawing/2014/main" id="{1A70D711-2CAF-8F9A-D564-EECEB4A752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82895" y="3715558"/>
            <a:ext cx="202889" cy="202889"/>
          </a:xfrm>
          <a:prstGeom prst="rect">
            <a:avLst/>
          </a:prstGeom>
        </p:spPr>
      </p:pic>
      <p:sp>
        <p:nvSpPr>
          <p:cNvPr id="40" name="제목 1">
            <a:extLst>
              <a:ext uri="{FF2B5EF4-FFF2-40B4-BE49-F238E27FC236}">
                <a16:creationId xmlns:a16="http://schemas.microsoft.com/office/drawing/2014/main" id="{3AD87531-338E-D9EF-197E-58ADA65DAF9C}"/>
              </a:ext>
            </a:extLst>
          </p:cNvPr>
          <p:cNvSpPr txBox="1">
            <a:spLocks/>
          </p:cNvSpPr>
          <p:nvPr/>
        </p:nvSpPr>
        <p:spPr>
          <a:xfrm>
            <a:off x="2649894" y="330200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관리자 로그인 </a:t>
            </a:r>
            <a:r>
              <a:rPr lang="en-US" altLang="ko-KR" sz="1000"/>
              <a:t>&gt; </a:t>
            </a:r>
            <a:r>
              <a:rPr lang="ko-KR" altLang="en-US" sz="1000"/>
              <a:t>프로젝트 설정</a:t>
            </a:r>
            <a:r>
              <a:rPr lang="en-US" altLang="ko-KR" sz="1000"/>
              <a:t>/</a:t>
            </a:r>
            <a:r>
              <a:rPr lang="ko-KR" altLang="en-US" sz="1000"/>
              <a:t>생성 </a:t>
            </a:r>
          </a:p>
        </p:txBody>
      </p:sp>
      <p:grpSp>
        <p:nvGrpSpPr>
          <p:cNvPr id="9" name="Cutout">
            <a:extLst>
              <a:ext uri="{FF2B5EF4-FFF2-40B4-BE49-F238E27FC236}">
                <a16:creationId xmlns:a16="http://schemas.microsoft.com/office/drawing/2014/main" id="{520EC3BB-6DA9-CDE6-4878-0924457618CE}"/>
              </a:ext>
            </a:extLst>
          </p:cNvPr>
          <p:cNvGrpSpPr/>
          <p:nvPr/>
        </p:nvGrpSpPr>
        <p:grpSpPr>
          <a:xfrm rot="5400000">
            <a:off x="4836161" y="-3629149"/>
            <a:ext cx="239713" cy="9912036"/>
            <a:chOff x="6402388" y="1584325"/>
            <a:chExt cx="239713" cy="933450"/>
          </a:xfrm>
          <a:solidFill>
            <a:srgbClr val="FFFFFF"/>
          </a:solidFill>
        </p:grpSpPr>
        <p:sp>
          <p:nvSpPr>
            <p:cNvPr id="37" name="Fill">
              <a:extLst>
                <a:ext uri="{FF2B5EF4-FFF2-40B4-BE49-F238E27FC236}">
                  <a16:creationId xmlns:a16="http://schemas.microsoft.com/office/drawing/2014/main" id="{FA5A076A-41F2-B2E2-271E-55AB364BB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2388" y="1584325"/>
              <a:ext cx="239713" cy="933450"/>
            </a:xfrm>
            <a:custGeom>
              <a:avLst/>
              <a:gdLst>
                <a:gd name="T0" fmla="*/ 74 w 151"/>
                <a:gd name="T1" fmla="*/ 588 h 588"/>
                <a:gd name="T2" fmla="*/ 151 w 151"/>
                <a:gd name="T3" fmla="*/ 518 h 588"/>
                <a:gd name="T4" fmla="*/ 74 w 151"/>
                <a:gd name="T5" fmla="*/ 441 h 588"/>
                <a:gd name="T6" fmla="*/ 151 w 151"/>
                <a:gd name="T7" fmla="*/ 375 h 588"/>
                <a:gd name="T8" fmla="*/ 74 w 151"/>
                <a:gd name="T9" fmla="*/ 294 h 588"/>
                <a:gd name="T10" fmla="*/ 151 w 151"/>
                <a:gd name="T11" fmla="*/ 231 h 588"/>
                <a:gd name="T12" fmla="*/ 74 w 151"/>
                <a:gd name="T13" fmla="*/ 147 h 588"/>
                <a:gd name="T14" fmla="*/ 151 w 151"/>
                <a:gd name="T15" fmla="*/ 88 h 588"/>
                <a:gd name="T16" fmla="*/ 74 w 151"/>
                <a:gd name="T17" fmla="*/ 0 h 588"/>
                <a:gd name="T18" fmla="*/ 0 w 151"/>
                <a:gd name="T19" fmla="*/ 0 h 588"/>
                <a:gd name="T20" fmla="*/ 78 w 151"/>
                <a:gd name="T21" fmla="*/ 88 h 588"/>
                <a:gd name="T22" fmla="*/ 0 w 151"/>
                <a:gd name="T23" fmla="*/ 147 h 588"/>
                <a:gd name="T24" fmla="*/ 78 w 151"/>
                <a:gd name="T25" fmla="*/ 231 h 588"/>
                <a:gd name="T26" fmla="*/ 0 w 151"/>
                <a:gd name="T27" fmla="*/ 294 h 588"/>
                <a:gd name="T28" fmla="*/ 78 w 151"/>
                <a:gd name="T29" fmla="*/ 375 h 588"/>
                <a:gd name="T30" fmla="*/ 0 w 151"/>
                <a:gd name="T31" fmla="*/ 441 h 588"/>
                <a:gd name="T32" fmla="*/ 78 w 151"/>
                <a:gd name="T33" fmla="*/ 518 h 588"/>
                <a:gd name="T34" fmla="*/ 0 w 151"/>
                <a:gd name="T35" fmla="*/ 588 h 588"/>
                <a:gd name="T36" fmla="*/ 74 w 151"/>
                <a:gd name="T37" fmla="*/ 588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588">
                  <a:moveTo>
                    <a:pt x="74" y="588"/>
                  </a:moveTo>
                  <a:lnTo>
                    <a:pt x="151" y="518"/>
                  </a:lnTo>
                  <a:lnTo>
                    <a:pt x="74" y="441"/>
                  </a:lnTo>
                  <a:lnTo>
                    <a:pt x="151" y="375"/>
                  </a:lnTo>
                  <a:lnTo>
                    <a:pt x="74" y="294"/>
                  </a:lnTo>
                  <a:lnTo>
                    <a:pt x="151" y="231"/>
                  </a:lnTo>
                  <a:lnTo>
                    <a:pt x="74" y="147"/>
                  </a:lnTo>
                  <a:lnTo>
                    <a:pt x="151" y="88"/>
                  </a:lnTo>
                  <a:lnTo>
                    <a:pt x="74" y="0"/>
                  </a:lnTo>
                  <a:lnTo>
                    <a:pt x="0" y="0"/>
                  </a:lnTo>
                  <a:lnTo>
                    <a:pt x="78" y="88"/>
                  </a:lnTo>
                  <a:lnTo>
                    <a:pt x="0" y="147"/>
                  </a:lnTo>
                  <a:lnTo>
                    <a:pt x="78" y="231"/>
                  </a:lnTo>
                  <a:lnTo>
                    <a:pt x="0" y="294"/>
                  </a:lnTo>
                  <a:lnTo>
                    <a:pt x="78" y="375"/>
                  </a:lnTo>
                  <a:lnTo>
                    <a:pt x="0" y="441"/>
                  </a:lnTo>
                  <a:lnTo>
                    <a:pt x="78" y="518"/>
                  </a:lnTo>
                  <a:lnTo>
                    <a:pt x="0" y="588"/>
                  </a:lnTo>
                  <a:lnTo>
                    <a:pt x="74" y="58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Border">
              <a:extLst>
                <a:ext uri="{FF2B5EF4-FFF2-40B4-BE49-F238E27FC236}">
                  <a16:creationId xmlns:a16="http://schemas.microsoft.com/office/drawing/2014/main" id="{985F1162-DDA8-4C71-A3EE-A4913C425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02388" y="1584325"/>
              <a:ext cx="239713" cy="933450"/>
            </a:xfrm>
            <a:custGeom>
              <a:avLst/>
              <a:gdLst>
                <a:gd name="T0" fmla="*/ 0 w 909"/>
                <a:gd name="T1" fmla="*/ 0 h 3585"/>
                <a:gd name="T2" fmla="*/ 467 w 909"/>
                <a:gd name="T3" fmla="*/ 535 h 3585"/>
                <a:gd name="T4" fmla="*/ 0 w 909"/>
                <a:gd name="T5" fmla="*/ 896 h 3585"/>
                <a:gd name="T6" fmla="*/ 467 w 909"/>
                <a:gd name="T7" fmla="*/ 1409 h 3585"/>
                <a:gd name="T8" fmla="*/ 0 w 909"/>
                <a:gd name="T9" fmla="*/ 1793 h 3585"/>
                <a:gd name="T10" fmla="*/ 467 w 909"/>
                <a:gd name="T11" fmla="*/ 2284 h 3585"/>
                <a:gd name="T12" fmla="*/ 0 w 909"/>
                <a:gd name="T13" fmla="*/ 2689 h 3585"/>
                <a:gd name="T14" fmla="*/ 467 w 909"/>
                <a:gd name="T15" fmla="*/ 3158 h 3585"/>
                <a:gd name="T16" fmla="*/ 0 w 909"/>
                <a:gd name="T17" fmla="*/ 3585 h 3585"/>
                <a:gd name="T18" fmla="*/ 442 w 909"/>
                <a:gd name="T19" fmla="*/ 3585 h 3585"/>
                <a:gd name="T20" fmla="*/ 909 w 909"/>
                <a:gd name="T21" fmla="*/ 3158 h 3585"/>
                <a:gd name="T22" fmla="*/ 442 w 909"/>
                <a:gd name="T23" fmla="*/ 2689 h 3585"/>
                <a:gd name="T24" fmla="*/ 909 w 909"/>
                <a:gd name="T25" fmla="*/ 2284 h 3585"/>
                <a:gd name="T26" fmla="*/ 442 w 909"/>
                <a:gd name="T27" fmla="*/ 1793 h 3585"/>
                <a:gd name="T28" fmla="*/ 909 w 909"/>
                <a:gd name="T29" fmla="*/ 1409 h 3585"/>
                <a:gd name="T30" fmla="*/ 442 w 909"/>
                <a:gd name="T31" fmla="*/ 896 h 3585"/>
                <a:gd name="T32" fmla="*/ 909 w 909"/>
                <a:gd name="T33" fmla="*/ 535 h 3585"/>
                <a:gd name="T34" fmla="*/ 442 w 909"/>
                <a:gd name="T35" fmla="*/ 0 h 3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9" h="3585">
                  <a:moveTo>
                    <a:pt x="0" y="0"/>
                  </a:moveTo>
                  <a:lnTo>
                    <a:pt x="467" y="535"/>
                  </a:lnTo>
                  <a:lnTo>
                    <a:pt x="0" y="896"/>
                  </a:lnTo>
                  <a:lnTo>
                    <a:pt x="467" y="1409"/>
                  </a:lnTo>
                  <a:lnTo>
                    <a:pt x="0" y="1793"/>
                  </a:lnTo>
                  <a:lnTo>
                    <a:pt x="467" y="2284"/>
                  </a:lnTo>
                  <a:lnTo>
                    <a:pt x="0" y="2689"/>
                  </a:lnTo>
                  <a:lnTo>
                    <a:pt x="467" y="3158"/>
                  </a:lnTo>
                  <a:lnTo>
                    <a:pt x="0" y="3585"/>
                  </a:lnTo>
                  <a:moveTo>
                    <a:pt x="442" y="3585"/>
                  </a:moveTo>
                  <a:lnTo>
                    <a:pt x="909" y="3158"/>
                  </a:lnTo>
                  <a:lnTo>
                    <a:pt x="442" y="2689"/>
                  </a:lnTo>
                  <a:lnTo>
                    <a:pt x="909" y="2284"/>
                  </a:lnTo>
                  <a:lnTo>
                    <a:pt x="442" y="1793"/>
                  </a:lnTo>
                  <a:lnTo>
                    <a:pt x="909" y="1409"/>
                  </a:lnTo>
                  <a:lnTo>
                    <a:pt x="442" y="896"/>
                  </a:lnTo>
                  <a:lnTo>
                    <a:pt x="909" y="535"/>
                  </a:lnTo>
                  <a:lnTo>
                    <a:pt x="442" y="0"/>
                  </a:lnTo>
                </a:path>
              </a:pathLst>
            </a:custGeom>
            <a:noFill/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474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411">
            <a:extLst>
              <a:ext uri="{FF2B5EF4-FFF2-40B4-BE49-F238E27FC236}">
                <a16:creationId xmlns:a16="http://schemas.microsoft.com/office/drawing/2014/main" id="{9F0DBD7B-DBC9-A9B0-C16B-D21F87550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700833"/>
              </p:ext>
            </p:extLst>
          </p:nvPr>
        </p:nvGraphicFramePr>
        <p:xfrm>
          <a:off x="9912034" y="902760"/>
          <a:ext cx="2279965" cy="913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취소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 시 이전 화면으로 전환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확인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 시 해당 라벨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수정값으로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수정되며 이전 화면으로 전환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6235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01FFB9-DFC5-2748-3496-39CC7A11E108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관리자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75210AE1-E082-5520-7AA2-B14B6996DFAD}"/>
              </a:ext>
            </a:extLst>
          </p:cNvPr>
          <p:cNvSpPr txBox="1">
            <a:spLocks/>
          </p:cNvSpPr>
          <p:nvPr/>
        </p:nvSpPr>
        <p:spPr>
          <a:xfrm>
            <a:off x="964306" y="725439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관리          회원 관리         작업 관리        유효성 관리          게시판         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30BD8EA-A445-3445-A89E-84EA63CC43FE}"/>
              </a:ext>
            </a:extLst>
          </p:cNvPr>
          <p:cNvSpPr/>
          <p:nvPr/>
        </p:nvSpPr>
        <p:spPr>
          <a:xfrm>
            <a:off x="574086" y="2498785"/>
            <a:ext cx="2043004" cy="36558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/>
                </a:solidFill>
              </a:rPr>
              <a:t>버스</a:t>
            </a:r>
          </a:p>
        </p:txBody>
      </p:sp>
      <p:sp>
        <p:nvSpPr>
          <p:cNvPr id="18" name="제목 1">
            <a:extLst>
              <a:ext uri="{FF2B5EF4-FFF2-40B4-BE49-F238E27FC236}">
                <a16:creationId xmlns:a16="http://schemas.microsoft.com/office/drawing/2014/main" id="{7A19BC1F-AB61-0415-CF62-9CBE71EA4714}"/>
              </a:ext>
            </a:extLst>
          </p:cNvPr>
          <p:cNvSpPr txBox="1">
            <a:spLocks/>
          </p:cNvSpPr>
          <p:nvPr/>
        </p:nvSpPr>
        <p:spPr>
          <a:xfrm>
            <a:off x="476790" y="2222560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라벨 </a:t>
            </a:r>
            <a:r>
              <a:rPr lang="en-US" altLang="ko-KR" sz="1000">
                <a:solidFill>
                  <a:srgbClr val="FF0000"/>
                </a:solidFill>
              </a:rPr>
              <a:t>*</a:t>
            </a:r>
            <a:endParaRPr lang="ko-KR" altLang="en-US" sz="1000" b="1"/>
          </a:p>
        </p:txBody>
      </p: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FFFCC6F2-2902-B8D7-70B1-E0E52076D594}"/>
              </a:ext>
            </a:extLst>
          </p:cNvPr>
          <p:cNvSpPr/>
          <p:nvPr/>
        </p:nvSpPr>
        <p:spPr>
          <a:xfrm>
            <a:off x="6048583" y="3604265"/>
            <a:ext cx="581713" cy="2308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chemeClr val="bg1"/>
                </a:solidFill>
              </a:rPr>
              <a:t>확인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4EB1612-1736-4F3D-8EF5-2FB6B3348999}"/>
              </a:ext>
            </a:extLst>
          </p:cNvPr>
          <p:cNvSpPr/>
          <p:nvPr/>
        </p:nvSpPr>
        <p:spPr>
          <a:xfrm>
            <a:off x="2834938" y="2500478"/>
            <a:ext cx="1175524" cy="36558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err="1">
                <a:solidFill>
                  <a:schemeClr val="tx1">
                    <a:lumMod val="75000"/>
                    <a:lumOff val="25000"/>
                  </a:schemeClr>
                </a:solidFill>
              </a:rPr>
              <a:t>바운딩</a:t>
            </a:r>
            <a:r>
              <a:rPr lang="ko-KR" altLang="en-US" sz="800">
                <a:solidFill>
                  <a:schemeClr val="tx1">
                    <a:lumMod val="75000"/>
                    <a:lumOff val="25000"/>
                  </a:schemeClr>
                </a:solidFill>
              </a:rPr>
              <a:t> 박스</a:t>
            </a:r>
          </a:p>
        </p:txBody>
      </p:sp>
      <p:pic>
        <p:nvPicPr>
          <p:cNvPr id="4" name="그래픽 3" descr="아래쪽 캐럿 윤곽선">
            <a:extLst>
              <a:ext uri="{FF2B5EF4-FFF2-40B4-BE49-F238E27FC236}">
                <a16:creationId xmlns:a16="http://schemas.microsoft.com/office/drawing/2014/main" id="{A04F15AA-6D83-2156-E5EE-9EC06287C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97512" y="2595193"/>
            <a:ext cx="198831" cy="198831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0FDCB44-6912-1396-AFD4-6A2367C5873B}"/>
              </a:ext>
            </a:extLst>
          </p:cNvPr>
          <p:cNvSpPr/>
          <p:nvPr/>
        </p:nvSpPr>
        <p:spPr>
          <a:xfrm>
            <a:off x="4228310" y="2497376"/>
            <a:ext cx="914266" cy="36558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6B75E77-FCA7-5046-735D-71EB6DEEFE2F}"/>
              </a:ext>
            </a:extLst>
          </p:cNvPr>
          <p:cNvSpPr/>
          <p:nvPr/>
        </p:nvSpPr>
        <p:spPr>
          <a:xfrm>
            <a:off x="4390257" y="2588771"/>
            <a:ext cx="195809" cy="182792"/>
          </a:xfrm>
          <a:prstGeom prst="rect">
            <a:avLst/>
          </a:prstGeom>
          <a:solidFill>
            <a:srgbClr val="C43A68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958315F-4F40-D2C7-BC52-BC796FCFC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012" y="2548926"/>
            <a:ext cx="249323" cy="245098"/>
          </a:xfrm>
          <a:prstGeom prst="rect">
            <a:avLst/>
          </a:prstGeom>
        </p:spPr>
      </p:pic>
      <p:cxnSp>
        <p:nvCxnSpPr>
          <p:cNvPr id="22" name="직선 연결선 21">
            <a:extLst>
              <a:ext uri="{FF2B5EF4-FFF2-40B4-BE49-F238E27FC236}">
                <a16:creationId xmlns:a16="http://schemas.microsoft.com/office/drawing/2014/main" id="{0EF32953-5427-2AF5-1178-E6295247ECD9}"/>
              </a:ext>
            </a:extLst>
          </p:cNvPr>
          <p:cNvCxnSpPr>
            <a:cxnSpLocks/>
          </p:cNvCxnSpPr>
          <p:nvPr/>
        </p:nvCxnSpPr>
        <p:spPr>
          <a:xfrm>
            <a:off x="574086" y="3096631"/>
            <a:ext cx="6254705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>
            <a:extLst>
              <a:ext uri="{FF2B5EF4-FFF2-40B4-BE49-F238E27FC236}">
                <a16:creationId xmlns:a16="http://schemas.microsoft.com/office/drawing/2014/main" id="{C4C5EC00-5FD1-943D-94B6-0131FD25CAF3}"/>
              </a:ext>
            </a:extLst>
          </p:cNvPr>
          <p:cNvSpPr/>
          <p:nvPr/>
        </p:nvSpPr>
        <p:spPr>
          <a:xfrm>
            <a:off x="5953238" y="3544416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2F7D6574-9277-9506-555B-6E33B56418CA}"/>
              </a:ext>
            </a:extLst>
          </p:cNvPr>
          <p:cNvSpPr/>
          <p:nvPr/>
        </p:nvSpPr>
        <p:spPr>
          <a:xfrm>
            <a:off x="5201832" y="3604330"/>
            <a:ext cx="581713" cy="230832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chemeClr val="tx1"/>
                </a:solidFill>
              </a:rPr>
              <a:t>취소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C917D2A3-D9BD-7DF5-BAEF-44936DD15188}"/>
              </a:ext>
            </a:extLst>
          </p:cNvPr>
          <p:cNvSpPr/>
          <p:nvPr/>
        </p:nvSpPr>
        <p:spPr>
          <a:xfrm>
            <a:off x="5072925" y="3544416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1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EB914674-4399-C03B-C4DA-E73525EAA137}"/>
              </a:ext>
            </a:extLst>
          </p:cNvPr>
          <p:cNvSpPr txBox="1">
            <a:spLocks/>
          </p:cNvSpPr>
          <p:nvPr/>
        </p:nvSpPr>
        <p:spPr>
          <a:xfrm>
            <a:off x="2649894" y="330200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관리자 로그인 </a:t>
            </a:r>
            <a:r>
              <a:rPr lang="en-US" altLang="ko-KR" sz="1000"/>
              <a:t>&gt; </a:t>
            </a:r>
            <a:r>
              <a:rPr lang="ko-KR" altLang="en-US" sz="1000"/>
              <a:t>프로젝트 설정</a:t>
            </a:r>
            <a:r>
              <a:rPr lang="en-US" altLang="ko-KR" sz="1000"/>
              <a:t>/</a:t>
            </a:r>
            <a:r>
              <a:rPr lang="ko-KR" altLang="en-US" sz="1000"/>
              <a:t>생성 </a:t>
            </a:r>
            <a:r>
              <a:rPr lang="en-US" altLang="ko-KR" sz="1000"/>
              <a:t>(</a:t>
            </a:r>
            <a:r>
              <a:rPr lang="ko-KR" altLang="en-US" sz="1000"/>
              <a:t>라벨 수정</a:t>
            </a:r>
            <a:r>
              <a:rPr lang="en-US" altLang="ko-KR" sz="1000"/>
              <a:t>)</a:t>
            </a:r>
            <a:r>
              <a:rPr lang="ko-KR" altLang="en-US" sz="1000"/>
              <a:t> 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0A594BA3-837D-EA1C-F518-4ECFB0559B9F}"/>
              </a:ext>
            </a:extLst>
          </p:cNvPr>
          <p:cNvSpPr txBox="1">
            <a:spLocks/>
          </p:cNvSpPr>
          <p:nvPr/>
        </p:nvSpPr>
        <p:spPr>
          <a:xfrm>
            <a:off x="476790" y="1076104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프로젝트 관리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프로젝트 설정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프로젝트 정보</a:t>
            </a:r>
          </a:p>
        </p:txBody>
      </p:sp>
      <p:pic>
        <p:nvPicPr>
          <p:cNvPr id="19" name="그래픽 18" descr="주택 단색으로 채워진">
            <a:extLst>
              <a:ext uri="{FF2B5EF4-FFF2-40B4-BE49-F238E27FC236}">
                <a16:creationId xmlns:a16="http://schemas.microsoft.com/office/drawing/2014/main" id="{6BAAE654-EFBD-75D5-4CF9-003848F14E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1304" y="1099204"/>
            <a:ext cx="176486" cy="1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7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01FFB9-DFC5-2748-3496-39CC7A11E108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관리자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75210AE1-E082-5520-7AA2-B14B6996DFAD}"/>
              </a:ext>
            </a:extLst>
          </p:cNvPr>
          <p:cNvSpPr txBox="1">
            <a:spLocks/>
          </p:cNvSpPr>
          <p:nvPr/>
        </p:nvSpPr>
        <p:spPr>
          <a:xfrm>
            <a:off x="964306" y="725439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관리          회원 관리         작업 관리        유효성 관리          게시판         </a:t>
            </a: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EB914674-4399-C03B-C4DA-E73525EAA137}"/>
              </a:ext>
            </a:extLst>
          </p:cNvPr>
          <p:cNvSpPr txBox="1">
            <a:spLocks/>
          </p:cNvSpPr>
          <p:nvPr/>
        </p:nvSpPr>
        <p:spPr>
          <a:xfrm>
            <a:off x="2649894" y="330200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dirty="0"/>
              <a:t>관리자 로그인 </a:t>
            </a:r>
            <a:r>
              <a:rPr lang="en-US" altLang="ko-KR" sz="1000" dirty="0"/>
              <a:t>&gt; </a:t>
            </a:r>
            <a:r>
              <a:rPr lang="ko-KR" altLang="en-US" sz="1000" dirty="0"/>
              <a:t>프로젝트 설정</a:t>
            </a:r>
            <a:r>
              <a:rPr lang="en-US" altLang="ko-KR" sz="1000" dirty="0"/>
              <a:t>/</a:t>
            </a:r>
            <a:r>
              <a:rPr lang="ko-KR" altLang="en-US" sz="1000" dirty="0"/>
              <a:t>생성 </a:t>
            </a:r>
            <a:r>
              <a:rPr lang="en-US" altLang="ko-KR" sz="1000" dirty="0"/>
              <a:t>(</a:t>
            </a:r>
            <a:r>
              <a:rPr lang="ko-KR" altLang="en-US" sz="1000" dirty="0"/>
              <a:t>라벨 수정</a:t>
            </a:r>
            <a:r>
              <a:rPr lang="en-US" altLang="ko-KR" sz="1000" dirty="0"/>
              <a:t> – </a:t>
            </a:r>
            <a:r>
              <a:rPr lang="ko-KR" altLang="en-US" sz="1000" dirty="0"/>
              <a:t>키포인트</a:t>
            </a:r>
            <a:r>
              <a:rPr lang="en-US" altLang="ko-KR" sz="1000" dirty="0"/>
              <a:t>)</a:t>
            </a:r>
            <a:r>
              <a:rPr lang="ko-KR" altLang="en-US" sz="1000" dirty="0"/>
              <a:t> 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0A594BA3-837D-EA1C-F518-4ECFB0559B9F}"/>
              </a:ext>
            </a:extLst>
          </p:cNvPr>
          <p:cNvSpPr txBox="1">
            <a:spLocks/>
          </p:cNvSpPr>
          <p:nvPr/>
        </p:nvSpPr>
        <p:spPr>
          <a:xfrm>
            <a:off x="476790" y="1076104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프로젝트 관리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프로젝트 설정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프로젝트 정보</a:t>
            </a:r>
          </a:p>
        </p:txBody>
      </p:sp>
      <p:pic>
        <p:nvPicPr>
          <p:cNvPr id="19" name="그래픽 18" descr="주택 단색으로 채워진">
            <a:extLst>
              <a:ext uri="{FF2B5EF4-FFF2-40B4-BE49-F238E27FC236}">
                <a16:creationId xmlns:a16="http://schemas.microsoft.com/office/drawing/2014/main" id="{6BAAE654-EFBD-75D5-4CF9-003848F14E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04" y="1099204"/>
            <a:ext cx="176486" cy="17648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493C2BB-F773-B90E-54E6-2641A53E1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736" y="2164059"/>
            <a:ext cx="571550" cy="2636748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29F46B8F-B097-0869-04C0-7A9533057F54}"/>
              </a:ext>
            </a:extLst>
          </p:cNvPr>
          <p:cNvSpPr/>
          <p:nvPr/>
        </p:nvSpPr>
        <p:spPr>
          <a:xfrm>
            <a:off x="4169868" y="2212650"/>
            <a:ext cx="5083317" cy="431515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4B1179E0-9E08-03C0-6798-6E9189B559EE}"/>
              </a:ext>
            </a:extLst>
          </p:cNvPr>
          <p:cNvSpPr/>
          <p:nvPr/>
        </p:nvSpPr>
        <p:spPr>
          <a:xfrm>
            <a:off x="6561422" y="2823987"/>
            <a:ext cx="148046" cy="1480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27217747-25FD-F275-3BF4-DD885A7D7E9A}"/>
              </a:ext>
            </a:extLst>
          </p:cNvPr>
          <p:cNvSpPr/>
          <p:nvPr/>
        </p:nvSpPr>
        <p:spPr>
          <a:xfrm>
            <a:off x="5994607" y="3600435"/>
            <a:ext cx="148046" cy="1480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8CF990CE-E9DF-91B6-0A69-9F7A75707FC3}"/>
              </a:ext>
            </a:extLst>
          </p:cNvPr>
          <p:cNvSpPr/>
          <p:nvPr/>
        </p:nvSpPr>
        <p:spPr>
          <a:xfrm>
            <a:off x="6783976" y="3600435"/>
            <a:ext cx="148046" cy="1480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B6E129A2-C632-A95D-2D4F-65241E49E9F4}"/>
              </a:ext>
            </a:extLst>
          </p:cNvPr>
          <p:cNvSpPr/>
          <p:nvPr/>
        </p:nvSpPr>
        <p:spPr>
          <a:xfrm>
            <a:off x="7573345" y="3600435"/>
            <a:ext cx="148046" cy="1480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D1529AC7-7BB3-603A-D59B-84E1193AC0D6}"/>
              </a:ext>
            </a:extLst>
          </p:cNvPr>
          <p:cNvSpPr/>
          <p:nvPr/>
        </p:nvSpPr>
        <p:spPr>
          <a:xfrm>
            <a:off x="6774025" y="4844786"/>
            <a:ext cx="148046" cy="1480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C940A73D-65EA-2633-F49A-89B8976998DF}"/>
              </a:ext>
            </a:extLst>
          </p:cNvPr>
          <p:cNvSpPr/>
          <p:nvPr/>
        </p:nvSpPr>
        <p:spPr>
          <a:xfrm>
            <a:off x="6068630" y="5592749"/>
            <a:ext cx="148046" cy="1480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C3FFE1B0-73D9-203C-0106-D1ED4DC263A4}"/>
              </a:ext>
            </a:extLst>
          </p:cNvPr>
          <p:cNvSpPr/>
          <p:nvPr/>
        </p:nvSpPr>
        <p:spPr>
          <a:xfrm>
            <a:off x="7499322" y="5592749"/>
            <a:ext cx="148046" cy="1480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DBDC98E-DD7D-0660-5A3A-CEBDEFE92EBA}"/>
              </a:ext>
            </a:extLst>
          </p:cNvPr>
          <p:cNvSpPr/>
          <p:nvPr/>
        </p:nvSpPr>
        <p:spPr>
          <a:xfrm>
            <a:off x="561541" y="1640092"/>
            <a:ext cx="2043004" cy="36558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err="1">
                <a:solidFill>
                  <a:schemeClr val="bg1">
                    <a:lumMod val="75000"/>
                  </a:schemeClr>
                </a:solidFill>
              </a:rPr>
              <a:t>라벨명</a:t>
            </a:r>
            <a:endParaRPr lang="ko-KR" altLang="en-US" sz="8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3A212304-898F-66B7-C72F-0D910D89CC84}"/>
              </a:ext>
            </a:extLst>
          </p:cNvPr>
          <p:cNvSpPr txBox="1">
            <a:spLocks/>
          </p:cNvSpPr>
          <p:nvPr/>
        </p:nvSpPr>
        <p:spPr>
          <a:xfrm>
            <a:off x="464245" y="1363867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 dirty="0"/>
              <a:t>라벨 </a:t>
            </a:r>
            <a:r>
              <a:rPr lang="en-US" altLang="ko-KR" sz="1000" dirty="0">
                <a:solidFill>
                  <a:srgbClr val="FF0000"/>
                </a:solidFill>
              </a:rPr>
              <a:t>*</a:t>
            </a:r>
            <a:endParaRPr lang="ko-KR" altLang="en-US" sz="1000" b="1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949CD86-DA55-4EE5-7943-1014F3E01F02}"/>
              </a:ext>
            </a:extLst>
          </p:cNvPr>
          <p:cNvSpPr/>
          <p:nvPr/>
        </p:nvSpPr>
        <p:spPr>
          <a:xfrm>
            <a:off x="2822393" y="1641785"/>
            <a:ext cx="1175524" cy="36558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선택</a:t>
            </a:r>
          </a:p>
        </p:txBody>
      </p:sp>
      <p:pic>
        <p:nvPicPr>
          <p:cNvPr id="6" name="그래픽 5" descr="아래쪽 캐럿 윤곽선">
            <a:extLst>
              <a:ext uri="{FF2B5EF4-FFF2-40B4-BE49-F238E27FC236}">
                <a16:creationId xmlns:a16="http://schemas.microsoft.com/office/drawing/2014/main" id="{2BD82E67-9FDD-9519-51EE-0AC7DBF6C0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4967" y="1736500"/>
            <a:ext cx="198831" cy="198831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A7781E8-3C4F-B23C-B522-3EB8528845C4}"/>
              </a:ext>
            </a:extLst>
          </p:cNvPr>
          <p:cNvSpPr/>
          <p:nvPr/>
        </p:nvSpPr>
        <p:spPr>
          <a:xfrm>
            <a:off x="4215765" y="1638683"/>
            <a:ext cx="914266" cy="36558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873DDCB-7C3D-5C13-7171-C7CF29CDAC62}"/>
              </a:ext>
            </a:extLst>
          </p:cNvPr>
          <p:cNvSpPr/>
          <p:nvPr/>
        </p:nvSpPr>
        <p:spPr>
          <a:xfrm>
            <a:off x="4377712" y="1730078"/>
            <a:ext cx="195809" cy="1827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FF8D4A7-149F-2E01-E589-78DD8D2EC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5467" y="1690233"/>
            <a:ext cx="249323" cy="245098"/>
          </a:xfrm>
          <a:prstGeom prst="rect">
            <a:avLst/>
          </a:prstGeom>
        </p:spPr>
      </p:pic>
      <p:pic>
        <p:nvPicPr>
          <p:cNvPr id="11" name="그래픽 10" descr="배지 팔로우 윤곽선">
            <a:extLst>
              <a:ext uri="{FF2B5EF4-FFF2-40B4-BE49-F238E27FC236}">
                <a16:creationId xmlns:a16="http://schemas.microsoft.com/office/drawing/2014/main" id="{FDA75358-EAA9-D0F8-9E66-47741B3F627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52234" y="1707463"/>
            <a:ext cx="256903" cy="256903"/>
          </a:xfrm>
          <a:prstGeom prst="rect">
            <a:avLst/>
          </a:prstGeom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AEE3F512-7535-1B0D-BE53-8DCA13E97B8D}"/>
              </a:ext>
            </a:extLst>
          </p:cNvPr>
          <p:cNvCxnSpPr>
            <a:cxnSpLocks/>
          </p:cNvCxnSpPr>
          <p:nvPr/>
        </p:nvCxnSpPr>
        <p:spPr>
          <a:xfrm>
            <a:off x="464245" y="2142144"/>
            <a:ext cx="8897467" cy="0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11A20FB-7212-9818-74D5-537FE70AEFCF}"/>
              </a:ext>
            </a:extLst>
          </p:cNvPr>
          <p:cNvSpPr/>
          <p:nvPr/>
        </p:nvSpPr>
        <p:spPr>
          <a:xfrm>
            <a:off x="728185" y="2305547"/>
            <a:ext cx="2151465" cy="291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왼쪽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눈</a:t>
            </a:r>
          </a:p>
        </p:txBody>
      </p:sp>
      <p:pic>
        <p:nvPicPr>
          <p:cNvPr id="18" name="그래픽 17" descr="연필 단색으로 채워진">
            <a:extLst>
              <a:ext uri="{FF2B5EF4-FFF2-40B4-BE49-F238E27FC236}">
                <a16:creationId xmlns:a16="http://schemas.microsoft.com/office/drawing/2014/main" id="{781D9425-02C7-6FE5-AE40-3A89BB9D72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4629" y="2385500"/>
            <a:ext cx="141559" cy="141559"/>
          </a:xfrm>
          <a:prstGeom prst="rect">
            <a:avLst/>
          </a:prstGeom>
        </p:spPr>
      </p:pic>
      <p:pic>
        <p:nvPicPr>
          <p:cNvPr id="20" name="그래픽 19" descr="쓰레기 단색으로 채워진">
            <a:extLst>
              <a:ext uri="{FF2B5EF4-FFF2-40B4-BE49-F238E27FC236}">
                <a16:creationId xmlns:a16="http://schemas.microsoft.com/office/drawing/2014/main" id="{FFD37F8F-81B3-FAE3-FF48-6C8DD346BD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29433" y="2385500"/>
            <a:ext cx="141559" cy="141559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0DFF803D-120B-EA15-790B-2F4861C8E870}"/>
              </a:ext>
            </a:extLst>
          </p:cNvPr>
          <p:cNvSpPr/>
          <p:nvPr/>
        </p:nvSpPr>
        <p:spPr>
          <a:xfrm>
            <a:off x="728185" y="4011583"/>
            <a:ext cx="2151465" cy="291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오른쪽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눈</a:t>
            </a:r>
          </a:p>
        </p:txBody>
      </p:sp>
      <p:pic>
        <p:nvPicPr>
          <p:cNvPr id="22" name="그래픽 21" descr="연필 단색으로 채워진">
            <a:extLst>
              <a:ext uri="{FF2B5EF4-FFF2-40B4-BE49-F238E27FC236}">
                <a16:creationId xmlns:a16="http://schemas.microsoft.com/office/drawing/2014/main" id="{FC38E65C-9450-072B-0917-E7B57F3A5B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4629" y="4100245"/>
            <a:ext cx="141559" cy="141559"/>
          </a:xfrm>
          <a:prstGeom prst="rect">
            <a:avLst/>
          </a:prstGeom>
        </p:spPr>
      </p:pic>
      <p:pic>
        <p:nvPicPr>
          <p:cNvPr id="24" name="그래픽 23" descr="쓰레기 단색으로 채워진">
            <a:extLst>
              <a:ext uri="{FF2B5EF4-FFF2-40B4-BE49-F238E27FC236}">
                <a16:creationId xmlns:a16="http://schemas.microsoft.com/office/drawing/2014/main" id="{4903A660-3DD3-DD89-0F94-773FFF1036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29433" y="4091536"/>
            <a:ext cx="141559" cy="141559"/>
          </a:xfrm>
          <a:prstGeom prst="rect">
            <a:avLst/>
          </a:prstGeom>
        </p:spPr>
      </p:pic>
      <p:sp>
        <p:nvSpPr>
          <p:cNvPr id="32" name="직사각형 31">
            <a:extLst>
              <a:ext uri="{FF2B5EF4-FFF2-40B4-BE49-F238E27FC236}">
                <a16:creationId xmlns:a16="http://schemas.microsoft.com/office/drawing/2014/main" id="{FFA65DED-8914-10BB-45F3-077A815AA823}"/>
              </a:ext>
            </a:extLst>
          </p:cNvPr>
          <p:cNvSpPr/>
          <p:nvPr/>
        </p:nvSpPr>
        <p:spPr>
          <a:xfrm>
            <a:off x="544123" y="2212651"/>
            <a:ext cx="2512687" cy="4315149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5B14D45D-E7F7-A83D-2E7B-AD8992B920AE}"/>
              </a:ext>
            </a:extLst>
          </p:cNvPr>
          <p:cNvSpPr/>
          <p:nvPr/>
        </p:nvSpPr>
        <p:spPr>
          <a:xfrm>
            <a:off x="728185" y="2642595"/>
            <a:ext cx="2151465" cy="291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왼쪽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귀</a:t>
            </a:r>
          </a:p>
        </p:txBody>
      </p:sp>
      <p:pic>
        <p:nvPicPr>
          <p:cNvPr id="36" name="그래픽 35" descr="연필 단색으로 채워진">
            <a:extLst>
              <a:ext uri="{FF2B5EF4-FFF2-40B4-BE49-F238E27FC236}">
                <a16:creationId xmlns:a16="http://schemas.microsoft.com/office/drawing/2014/main" id="{C736CB6A-B8DF-EF0B-92C5-C8356C7FC9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4629" y="2722548"/>
            <a:ext cx="141559" cy="141559"/>
          </a:xfrm>
          <a:prstGeom prst="rect">
            <a:avLst/>
          </a:prstGeom>
        </p:spPr>
      </p:pic>
      <p:pic>
        <p:nvPicPr>
          <p:cNvPr id="37" name="그래픽 36" descr="쓰레기 단색으로 채워진">
            <a:extLst>
              <a:ext uri="{FF2B5EF4-FFF2-40B4-BE49-F238E27FC236}">
                <a16:creationId xmlns:a16="http://schemas.microsoft.com/office/drawing/2014/main" id="{59F562FC-868C-0A82-DE46-AC27014013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29433" y="2722548"/>
            <a:ext cx="141559" cy="141559"/>
          </a:xfrm>
          <a:prstGeom prst="rect">
            <a:avLst/>
          </a:prstGeom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CB3F5019-267C-C93A-FEFC-37C1B302E956}"/>
              </a:ext>
            </a:extLst>
          </p:cNvPr>
          <p:cNvSpPr/>
          <p:nvPr/>
        </p:nvSpPr>
        <p:spPr>
          <a:xfrm>
            <a:off x="728185" y="2983891"/>
            <a:ext cx="2151465" cy="291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왼쪽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어깨</a:t>
            </a:r>
          </a:p>
        </p:txBody>
      </p:sp>
      <p:pic>
        <p:nvPicPr>
          <p:cNvPr id="39" name="그래픽 38" descr="연필 단색으로 채워진">
            <a:extLst>
              <a:ext uri="{FF2B5EF4-FFF2-40B4-BE49-F238E27FC236}">
                <a16:creationId xmlns:a16="http://schemas.microsoft.com/office/drawing/2014/main" id="{09104BED-B568-130E-3C99-F90F23BE996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4629" y="3063844"/>
            <a:ext cx="141559" cy="141559"/>
          </a:xfrm>
          <a:prstGeom prst="rect">
            <a:avLst/>
          </a:prstGeom>
        </p:spPr>
      </p:pic>
      <p:pic>
        <p:nvPicPr>
          <p:cNvPr id="40" name="그래픽 39" descr="쓰레기 단색으로 채워진">
            <a:extLst>
              <a:ext uri="{FF2B5EF4-FFF2-40B4-BE49-F238E27FC236}">
                <a16:creationId xmlns:a16="http://schemas.microsoft.com/office/drawing/2014/main" id="{F5179523-1322-B859-C976-4942A4B5D2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29433" y="3063844"/>
            <a:ext cx="141559" cy="141559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8B8EB553-1FA3-D6D2-B54C-D050217A7207}"/>
              </a:ext>
            </a:extLst>
          </p:cNvPr>
          <p:cNvSpPr/>
          <p:nvPr/>
        </p:nvSpPr>
        <p:spPr>
          <a:xfrm>
            <a:off x="728185" y="3323191"/>
            <a:ext cx="2151465" cy="291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왼쪽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팔꿈치</a:t>
            </a:r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8E507359-7AFF-E751-7F20-DD1E0710580B}"/>
              </a:ext>
            </a:extLst>
          </p:cNvPr>
          <p:cNvSpPr/>
          <p:nvPr/>
        </p:nvSpPr>
        <p:spPr>
          <a:xfrm>
            <a:off x="728185" y="3667387"/>
            <a:ext cx="2151465" cy="2915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왼쪽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손</a:t>
            </a:r>
          </a:p>
        </p:txBody>
      </p:sp>
      <p:pic>
        <p:nvPicPr>
          <p:cNvPr id="45" name="그래픽 44" descr="연필 단색으로 채워진">
            <a:extLst>
              <a:ext uri="{FF2B5EF4-FFF2-40B4-BE49-F238E27FC236}">
                <a16:creationId xmlns:a16="http://schemas.microsoft.com/office/drawing/2014/main" id="{B8D4CB78-F0A1-0FCF-2B16-2EDE1183E2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4629" y="3747340"/>
            <a:ext cx="141559" cy="141559"/>
          </a:xfrm>
          <a:prstGeom prst="rect">
            <a:avLst/>
          </a:prstGeom>
        </p:spPr>
      </p:pic>
      <p:pic>
        <p:nvPicPr>
          <p:cNvPr id="46" name="그래픽 45" descr="쓰레기 단색으로 채워진">
            <a:extLst>
              <a:ext uri="{FF2B5EF4-FFF2-40B4-BE49-F238E27FC236}">
                <a16:creationId xmlns:a16="http://schemas.microsoft.com/office/drawing/2014/main" id="{8909C6C2-F4D0-29EF-4595-85B8AFC05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29433" y="3747340"/>
            <a:ext cx="141559" cy="141559"/>
          </a:xfrm>
          <a:prstGeom prst="rect">
            <a:avLst/>
          </a:prstGeom>
        </p:spPr>
      </p:pic>
      <p:sp>
        <p:nvSpPr>
          <p:cNvPr id="47" name="직사각형 46">
            <a:extLst>
              <a:ext uri="{FF2B5EF4-FFF2-40B4-BE49-F238E27FC236}">
                <a16:creationId xmlns:a16="http://schemas.microsoft.com/office/drawing/2014/main" id="{74D5E81D-E566-4333-A881-D8BCB65668ED}"/>
              </a:ext>
            </a:extLst>
          </p:cNvPr>
          <p:cNvSpPr/>
          <p:nvPr/>
        </p:nvSpPr>
        <p:spPr>
          <a:xfrm>
            <a:off x="728185" y="4371586"/>
            <a:ext cx="2151465" cy="291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오른쪽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귀</a:t>
            </a:r>
          </a:p>
        </p:txBody>
      </p:sp>
      <p:pic>
        <p:nvPicPr>
          <p:cNvPr id="48" name="그래픽 47" descr="연필 단색으로 채워진">
            <a:extLst>
              <a:ext uri="{FF2B5EF4-FFF2-40B4-BE49-F238E27FC236}">
                <a16:creationId xmlns:a16="http://schemas.microsoft.com/office/drawing/2014/main" id="{0CB0A34A-5DC5-070A-D5C3-8104ED03B8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4629" y="4460248"/>
            <a:ext cx="141559" cy="141559"/>
          </a:xfrm>
          <a:prstGeom prst="rect">
            <a:avLst/>
          </a:prstGeom>
        </p:spPr>
      </p:pic>
      <p:pic>
        <p:nvPicPr>
          <p:cNvPr id="49" name="그래픽 48" descr="쓰레기 단색으로 채워진">
            <a:extLst>
              <a:ext uri="{FF2B5EF4-FFF2-40B4-BE49-F238E27FC236}">
                <a16:creationId xmlns:a16="http://schemas.microsoft.com/office/drawing/2014/main" id="{8F5076A4-9B96-E8E9-A778-BB06E9C121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29433" y="4451539"/>
            <a:ext cx="141559" cy="141559"/>
          </a:xfrm>
          <a:prstGeom prst="rect">
            <a:avLst/>
          </a:prstGeom>
        </p:spPr>
      </p:pic>
      <p:sp>
        <p:nvSpPr>
          <p:cNvPr id="50" name="직사각형 49">
            <a:extLst>
              <a:ext uri="{FF2B5EF4-FFF2-40B4-BE49-F238E27FC236}">
                <a16:creationId xmlns:a16="http://schemas.microsoft.com/office/drawing/2014/main" id="{C18D9E33-53D6-DBF0-89E7-37714623D18A}"/>
              </a:ext>
            </a:extLst>
          </p:cNvPr>
          <p:cNvSpPr/>
          <p:nvPr/>
        </p:nvSpPr>
        <p:spPr>
          <a:xfrm>
            <a:off x="728185" y="4715782"/>
            <a:ext cx="2151465" cy="291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오른쪽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어깨</a:t>
            </a:r>
          </a:p>
        </p:txBody>
      </p:sp>
      <p:pic>
        <p:nvPicPr>
          <p:cNvPr id="51" name="그래픽 50" descr="연필 단색으로 채워진">
            <a:extLst>
              <a:ext uri="{FF2B5EF4-FFF2-40B4-BE49-F238E27FC236}">
                <a16:creationId xmlns:a16="http://schemas.microsoft.com/office/drawing/2014/main" id="{44EE7B8F-B926-DA50-5215-1BB660534AF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4629" y="4804444"/>
            <a:ext cx="141559" cy="141559"/>
          </a:xfrm>
          <a:prstGeom prst="rect">
            <a:avLst/>
          </a:prstGeom>
        </p:spPr>
      </p:pic>
      <p:pic>
        <p:nvPicPr>
          <p:cNvPr id="52" name="그래픽 51" descr="쓰레기 단색으로 채워진">
            <a:extLst>
              <a:ext uri="{FF2B5EF4-FFF2-40B4-BE49-F238E27FC236}">
                <a16:creationId xmlns:a16="http://schemas.microsoft.com/office/drawing/2014/main" id="{FF903074-F1CC-B3C4-6040-484BF8E51A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29433" y="4795735"/>
            <a:ext cx="141559" cy="141559"/>
          </a:xfrm>
          <a:prstGeom prst="rect">
            <a:avLst/>
          </a:prstGeom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id="{15317251-9074-C3EF-6B2C-F30F903D4B1F}"/>
              </a:ext>
            </a:extLst>
          </p:cNvPr>
          <p:cNvSpPr/>
          <p:nvPr/>
        </p:nvSpPr>
        <p:spPr>
          <a:xfrm>
            <a:off x="728185" y="5070439"/>
            <a:ext cx="2151465" cy="291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오른쪽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팔꿈치</a:t>
            </a:r>
          </a:p>
        </p:txBody>
      </p:sp>
      <p:pic>
        <p:nvPicPr>
          <p:cNvPr id="54" name="그래픽 53" descr="연필 단색으로 채워진">
            <a:extLst>
              <a:ext uri="{FF2B5EF4-FFF2-40B4-BE49-F238E27FC236}">
                <a16:creationId xmlns:a16="http://schemas.microsoft.com/office/drawing/2014/main" id="{BCE75291-2DEB-A229-21B2-DDCA73A667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94629" y="5159101"/>
            <a:ext cx="141559" cy="141559"/>
          </a:xfrm>
          <a:prstGeom prst="rect">
            <a:avLst/>
          </a:prstGeom>
        </p:spPr>
      </p:pic>
      <p:pic>
        <p:nvPicPr>
          <p:cNvPr id="55" name="그래픽 54" descr="쓰레기 단색으로 채워진">
            <a:extLst>
              <a:ext uri="{FF2B5EF4-FFF2-40B4-BE49-F238E27FC236}">
                <a16:creationId xmlns:a16="http://schemas.microsoft.com/office/drawing/2014/main" id="{1CBB8F2D-796A-B861-23BB-47A410562A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29433" y="5150392"/>
            <a:ext cx="141559" cy="141559"/>
          </a:xfrm>
          <a:prstGeom prst="rect">
            <a:avLst/>
          </a:prstGeom>
        </p:spPr>
      </p:pic>
      <p:sp>
        <p:nvSpPr>
          <p:cNvPr id="56" name="직사각형 55">
            <a:extLst>
              <a:ext uri="{FF2B5EF4-FFF2-40B4-BE49-F238E27FC236}">
                <a16:creationId xmlns:a16="http://schemas.microsoft.com/office/drawing/2014/main" id="{7435C342-BEB2-FC1D-0010-92EE333430B9}"/>
              </a:ext>
            </a:extLst>
          </p:cNvPr>
          <p:cNvSpPr/>
          <p:nvPr/>
        </p:nvSpPr>
        <p:spPr>
          <a:xfrm>
            <a:off x="735130" y="5425096"/>
            <a:ext cx="2151465" cy="2915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오른쪽</a:t>
            </a:r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_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손</a:t>
            </a:r>
          </a:p>
        </p:txBody>
      </p:sp>
      <p:pic>
        <p:nvPicPr>
          <p:cNvPr id="57" name="그래픽 56" descr="연필 단색으로 채워진">
            <a:extLst>
              <a:ext uri="{FF2B5EF4-FFF2-40B4-BE49-F238E27FC236}">
                <a16:creationId xmlns:a16="http://schemas.microsoft.com/office/drawing/2014/main" id="{AA4822C8-E6E2-02AF-5312-852C8A3669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1574" y="5513758"/>
            <a:ext cx="141559" cy="141559"/>
          </a:xfrm>
          <a:prstGeom prst="rect">
            <a:avLst/>
          </a:prstGeom>
        </p:spPr>
      </p:pic>
      <p:pic>
        <p:nvPicPr>
          <p:cNvPr id="58" name="그래픽 57" descr="쓰레기 단색으로 채워진">
            <a:extLst>
              <a:ext uri="{FF2B5EF4-FFF2-40B4-BE49-F238E27FC236}">
                <a16:creationId xmlns:a16="http://schemas.microsoft.com/office/drawing/2014/main" id="{95C169C6-F957-FC33-38BD-380877161AD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36378" y="5505049"/>
            <a:ext cx="141559" cy="141559"/>
          </a:xfrm>
          <a:prstGeom prst="rect">
            <a:avLst/>
          </a:prstGeom>
        </p:spPr>
      </p:pic>
      <p:sp>
        <p:nvSpPr>
          <p:cNvPr id="59" name="직사각형 58">
            <a:extLst>
              <a:ext uri="{FF2B5EF4-FFF2-40B4-BE49-F238E27FC236}">
                <a16:creationId xmlns:a16="http://schemas.microsoft.com/office/drawing/2014/main" id="{A2530CDA-F786-7037-A4FD-ECF4A0DE1224}"/>
              </a:ext>
            </a:extLst>
          </p:cNvPr>
          <p:cNvSpPr/>
          <p:nvPr/>
        </p:nvSpPr>
        <p:spPr>
          <a:xfrm>
            <a:off x="735130" y="5781990"/>
            <a:ext cx="2151465" cy="291552"/>
          </a:xfrm>
          <a:prstGeom prst="rect">
            <a:avLst/>
          </a:prstGeom>
          <a:solidFill>
            <a:srgbClr val="FF5B5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코</a:t>
            </a:r>
          </a:p>
        </p:txBody>
      </p:sp>
      <p:pic>
        <p:nvPicPr>
          <p:cNvPr id="60" name="그래픽 59" descr="연필 단색으로 채워진">
            <a:extLst>
              <a:ext uri="{FF2B5EF4-FFF2-40B4-BE49-F238E27FC236}">
                <a16:creationId xmlns:a16="http://schemas.microsoft.com/office/drawing/2014/main" id="{CDBA3DF1-3238-A7E8-668C-C293035E7A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1574" y="5870652"/>
            <a:ext cx="141559" cy="141559"/>
          </a:xfrm>
          <a:prstGeom prst="rect">
            <a:avLst/>
          </a:prstGeom>
        </p:spPr>
      </p:pic>
      <p:pic>
        <p:nvPicPr>
          <p:cNvPr id="61" name="그래픽 60" descr="쓰레기 단색으로 채워진">
            <a:extLst>
              <a:ext uri="{FF2B5EF4-FFF2-40B4-BE49-F238E27FC236}">
                <a16:creationId xmlns:a16="http://schemas.microsoft.com/office/drawing/2014/main" id="{C870D791-7825-F0C1-DC6B-8B5D16C098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36378" y="5861943"/>
            <a:ext cx="141559" cy="141559"/>
          </a:xfrm>
          <a:prstGeom prst="rect">
            <a:avLst/>
          </a:prstGeom>
        </p:spPr>
      </p:pic>
      <p:sp>
        <p:nvSpPr>
          <p:cNvPr id="64" name="직사각형 63">
            <a:extLst>
              <a:ext uri="{FF2B5EF4-FFF2-40B4-BE49-F238E27FC236}">
                <a16:creationId xmlns:a16="http://schemas.microsoft.com/office/drawing/2014/main" id="{AE40958C-7EBD-5D14-FDFE-4CC4DFD23E67}"/>
              </a:ext>
            </a:extLst>
          </p:cNvPr>
          <p:cNvSpPr/>
          <p:nvPr/>
        </p:nvSpPr>
        <p:spPr>
          <a:xfrm>
            <a:off x="735130" y="6132561"/>
            <a:ext cx="2151465" cy="291552"/>
          </a:xfrm>
          <a:prstGeom prst="rect">
            <a:avLst/>
          </a:prstGeom>
          <a:solidFill>
            <a:srgbClr val="FF5B5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입</a:t>
            </a:r>
          </a:p>
        </p:txBody>
      </p:sp>
      <p:pic>
        <p:nvPicPr>
          <p:cNvPr id="65" name="그래픽 64" descr="연필 단색으로 채워진">
            <a:extLst>
              <a:ext uri="{FF2B5EF4-FFF2-40B4-BE49-F238E27FC236}">
                <a16:creationId xmlns:a16="http://schemas.microsoft.com/office/drawing/2014/main" id="{20A5CBA9-0143-F554-66DF-A0CE883675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1574" y="6221223"/>
            <a:ext cx="141559" cy="141559"/>
          </a:xfrm>
          <a:prstGeom prst="rect">
            <a:avLst/>
          </a:prstGeom>
        </p:spPr>
      </p:pic>
      <p:pic>
        <p:nvPicPr>
          <p:cNvPr id="66" name="그래픽 65" descr="쓰레기 단색으로 채워진">
            <a:extLst>
              <a:ext uri="{FF2B5EF4-FFF2-40B4-BE49-F238E27FC236}">
                <a16:creationId xmlns:a16="http://schemas.microsoft.com/office/drawing/2014/main" id="{64BACEC9-1BEB-4038-E35A-813F23DB68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36378" y="6212514"/>
            <a:ext cx="141559" cy="141559"/>
          </a:xfrm>
          <a:prstGeom prst="rect">
            <a:avLst/>
          </a:prstGeom>
        </p:spPr>
      </p:pic>
      <p:sp>
        <p:nvSpPr>
          <p:cNvPr id="67" name="타원 66">
            <a:extLst>
              <a:ext uri="{FF2B5EF4-FFF2-40B4-BE49-F238E27FC236}">
                <a16:creationId xmlns:a16="http://schemas.microsoft.com/office/drawing/2014/main" id="{551B7047-2921-1A58-04BC-E1B70630591D}"/>
              </a:ext>
            </a:extLst>
          </p:cNvPr>
          <p:cNvSpPr/>
          <p:nvPr/>
        </p:nvSpPr>
        <p:spPr>
          <a:xfrm>
            <a:off x="6913361" y="2822304"/>
            <a:ext cx="148046" cy="1480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0BEDD3C1-FB56-1A24-4799-C2628EFB47BA}"/>
              </a:ext>
            </a:extLst>
          </p:cNvPr>
          <p:cNvSpPr/>
          <p:nvPr/>
        </p:nvSpPr>
        <p:spPr>
          <a:xfrm>
            <a:off x="6985516" y="2920934"/>
            <a:ext cx="1359631" cy="114705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3" name="그래픽 72" descr="연필 단색으로 채워진">
            <a:extLst>
              <a:ext uri="{FF2B5EF4-FFF2-40B4-BE49-F238E27FC236}">
                <a16:creationId xmlns:a16="http://schemas.microsoft.com/office/drawing/2014/main" id="{1A72BC54-161E-4007-9017-335C7FC583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89471" y="3404803"/>
            <a:ext cx="141559" cy="141559"/>
          </a:xfrm>
          <a:prstGeom prst="rect">
            <a:avLst/>
          </a:prstGeom>
        </p:spPr>
      </p:pic>
      <p:pic>
        <p:nvPicPr>
          <p:cNvPr id="74" name="그래픽 73" descr="쓰레기 단색으로 채워진">
            <a:extLst>
              <a:ext uri="{FF2B5EF4-FFF2-40B4-BE49-F238E27FC236}">
                <a16:creationId xmlns:a16="http://schemas.microsoft.com/office/drawing/2014/main" id="{E24E8DF4-6EDB-C92F-6B67-F997621A8D5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24275" y="3404803"/>
            <a:ext cx="141559" cy="141559"/>
          </a:xfrm>
          <a:prstGeom prst="rect">
            <a:avLst/>
          </a:prstGeom>
        </p:spPr>
      </p:pic>
      <p:graphicFrame>
        <p:nvGraphicFramePr>
          <p:cNvPr id="76" name="Table 411">
            <a:extLst>
              <a:ext uri="{FF2B5EF4-FFF2-40B4-BE49-F238E27FC236}">
                <a16:creationId xmlns:a16="http://schemas.microsoft.com/office/drawing/2014/main" id="{2C1FE8FE-581A-55CA-C33D-1A30F148D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6072"/>
              </p:ext>
            </p:extLst>
          </p:nvPr>
        </p:nvGraphicFramePr>
        <p:xfrm>
          <a:off x="9912034" y="902760"/>
          <a:ext cx="2279965" cy="4864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파일 업로드 버튼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로컬 파일 업로드 창 노출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키포인트 버튼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후 우측 영역에 클릭으로 키포인트 작업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6235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이동 버튼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후 우측 영역의 키포인트 선택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드래그로 이동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4008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 그리기 버튼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-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후 우측 영역에서 키포인트 간 선 그리기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615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삭제 버튼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후 우측 영역에서 선택하는 포인트 삭제됨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2960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키포인트 선택 후 마우스 </a:t>
                      </a: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우클릭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시 라벨 선택 </a:t>
                      </a: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셀렉트박스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노출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(default)/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좌측 설정한 라벨 항목 모두 노출됨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라벨 항목 선택 후 확인 클릭 시 키포인트는 해당 라벨 컬러로 변경됨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53917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7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950589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8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132416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9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90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10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29228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58795"/>
                  </a:ext>
                </a:extLst>
              </a:tr>
            </a:tbl>
          </a:graphicData>
        </a:graphic>
      </p:graphicFrame>
      <p:sp>
        <p:nvSpPr>
          <p:cNvPr id="77" name="직사각형 76">
            <a:extLst>
              <a:ext uri="{FF2B5EF4-FFF2-40B4-BE49-F238E27FC236}">
                <a16:creationId xmlns:a16="http://schemas.microsoft.com/office/drawing/2014/main" id="{13FB97D7-3B8D-16ED-6400-698ECEFBF15F}"/>
              </a:ext>
            </a:extLst>
          </p:cNvPr>
          <p:cNvSpPr/>
          <p:nvPr/>
        </p:nvSpPr>
        <p:spPr>
          <a:xfrm>
            <a:off x="7073891" y="3301320"/>
            <a:ext cx="1175524" cy="36558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선택</a:t>
            </a:r>
          </a:p>
        </p:txBody>
      </p:sp>
      <p:pic>
        <p:nvPicPr>
          <p:cNvPr id="78" name="그래픽 77" descr="아래쪽 캐럿 윤곽선">
            <a:extLst>
              <a:ext uri="{FF2B5EF4-FFF2-40B4-BE49-F238E27FC236}">
                <a16:creationId xmlns:a16="http://schemas.microsoft.com/office/drawing/2014/main" id="{73EB63DB-2C63-DFE2-522F-19BAB8AEB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6465" y="3396035"/>
            <a:ext cx="198831" cy="198831"/>
          </a:xfrm>
          <a:prstGeom prst="rect">
            <a:avLst/>
          </a:prstGeom>
        </p:spPr>
      </p:pic>
      <p:sp>
        <p:nvSpPr>
          <p:cNvPr id="79" name="타원 78">
            <a:extLst>
              <a:ext uri="{FF2B5EF4-FFF2-40B4-BE49-F238E27FC236}">
                <a16:creationId xmlns:a16="http://schemas.microsoft.com/office/drawing/2014/main" id="{2F025CAD-E4C9-5353-7E18-071DB015B0FF}"/>
              </a:ext>
            </a:extLst>
          </p:cNvPr>
          <p:cNvSpPr/>
          <p:nvPr/>
        </p:nvSpPr>
        <p:spPr>
          <a:xfrm>
            <a:off x="3570298" y="2142144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</a:rPr>
              <a:t>1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id="{695B34BA-0047-3ACD-6C6C-E6ECC1300AA0}"/>
              </a:ext>
            </a:extLst>
          </p:cNvPr>
          <p:cNvSpPr/>
          <p:nvPr/>
        </p:nvSpPr>
        <p:spPr>
          <a:xfrm>
            <a:off x="3570297" y="2819549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81" name="타원 80">
            <a:extLst>
              <a:ext uri="{FF2B5EF4-FFF2-40B4-BE49-F238E27FC236}">
                <a16:creationId xmlns:a16="http://schemas.microsoft.com/office/drawing/2014/main" id="{AEDE583A-FC1D-E3DE-9110-57A80BC2ABDD}"/>
              </a:ext>
            </a:extLst>
          </p:cNvPr>
          <p:cNvSpPr/>
          <p:nvPr/>
        </p:nvSpPr>
        <p:spPr>
          <a:xfrm>
            <a:off x="3603378" y="3333492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3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82" name="타원 81">
            <a:extLst>
              <a:ext uri="{FF2B5EF4-FFF2-40B4-BE49-F238E27FC236}">
                <a16:creationId xmlns:a16="http://schemas.microsoft.com/office/drawing/2014/main" id="{DA869B5B-C829-2128-29B5-8D97D0212A38}"/>
              </a:ext>
            </a:extLst>
          </p:cNvPr>
          <p:cNvSpPr/>
          <p:nvPr/>
        </p:nvSpPr>
        <p:spPr>
          <a:xfrm>
            <a:off x="3603377" y="3793391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</a:rPr>
              <a:t>4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83" name="타원 82">
            <a:extLst>
              <a:ext uri="{FF2B5EF4-FFF2-40B4-BE49-F238E27FC236}">
                <a16:creationId xmlns:a16="http://schemas.microsoft.com/office/drawing/2014/main" id="{120BFCB7-7D50-4995-37E9-0992163A098C}"/>
              </a:ext>
            </a:extLst>
          </p:cNvPr>
          <p:cNvSpPr/>
          <p:nvPr/>
        </p:nvSpPr>
        <p:spPr>
          <a:xfrm>
            <a:off x="3603377" y="4241804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</a:rPr>
              <a:t>5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84" name="타원 83">
            <a:extLst>
              <a:ext uri="{FF2B5EF4-FFF2-40B4-BE49-F238E27FC236}">
                <a16:creationId xmlns:a16="http://schemas.microsoft.com/office/drawing/2014/main" id="{3BE94E55-AD4D-DC42-5383-1F86C51A50B7}"/>
              </a:ext>
            </a:extLst>
          </p:cNvPr>
          <p:cNvSpPr/>
          <p:nvPr/>
        </p:nvSpPr>
        <p:spPr>
          <a:xfrm>
            <a:off x="6858970" y="3036009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6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86" name="직사각형 85">
            <a:extLst>
              <a:ext uri="{FF2B5EF4-FFF2-40B4-BE49-F238E27FC236}">
                <a16:creationId xmlns:a16="http://schemas.microsoft.com/office/drawing/2014/main" id="{256F6732-4E05-F225-A52F-A4EB2292B979}"/>
              </a:ext>
            </a:extLst>
          </p:cNvPr>
          <p:cNvSpPr/>
          <p:nvPr/>
        </p:nvSpPr>
        <p:spPr>
          <a:xfrm>
            <a:off x="8671472" y="6576391"/>
            <a:ext cx="581713" cy="2308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chemeClr val="bg1"/>
                </a:solidFill>
              </a:rPr>
              <a:t>다음</a:t>
            </a:r>
          </a:p>
        </p:txBody>
      </p:sp>
      <p:sp>
        <p:nvSpPr>
          <p:cNvPr id="87" name="직사각형 86">
            <a:extLst>
              <a:ext uri="{FF2B5EF4-FFF2-40B4-BE49-F238E27FC236}">
                <a16:creationId xmlns:a16="http://schemas.microsoft.com/office/drawing/2014/main" id="{B71BF8B1-7268-FD71-C2B8-F6AB6B81C83D}"/>
              </a:ext>
            </a:extLst>
          </p:cNvPr>
          <p:cNvSpPr/>
          <p:nvPr/>
        </p:nvSpPr>
        <p:spPr>
          <a:xfrm>
            <a:off x="7814528" y="3737408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확인</a:t>
            </a:r>
          </a:p>
        </p:txBody>
      </p:sp>
      <p:sp>
        <p:nvSpPr>
          <p:cNvPr id="88" name="제목 1">
            <a:extLst>
              <a:ext uri="{FF2B5EF4-FFF2-40B4-BE49-F238E27FC236}">
                <a16:creationId xmlns:a16="http://schemas.microsoft.com/office/drawing/2014/main" id="{661E6BCE-130C-EA4C-9B68-FB5F5B15AE6D}"/>
              </a:ext>
            </a:extLst>
          </p:cNvPr>
          <p:cNvSpPr txBox="1">
            <a:spLocks/>
          </p:cNvSpPr>
          <p:nvPr/>
        </p:nvSpPr>
        <p:spPr>
          <a:xfrm>
            <a:off x="6985516" y="3006400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 dirty="0"/>
              <a:t>라벨 선택</a:t>
            </a:r>
          </a:p>
        </p:txBody>
      </p:sp>
      <p:pic>
        <p:nvPicPr>
          <p:cNvPr id="91" name="그래픽 90" descr="커서 단색으로 채워진">
            <a:extLst>
              <a:ext uri="{FF2B5EF4-FFF2-40B4-BE49-F238E27FC236}">
                <a16:creationId xmlns:a16="http://schemas.microsoft.com/office/drawing/2014/main" id="{4E0318A4-B757-93BD-8D2B-81B4084875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72053" y="2840020"/>
            <a:ext cx="190689" cy="19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64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411">
            <a:extLst>
              <a:ext uri="{FF2B5EF4-FFF2-40B4-BE49-F238E27FC236}">
                <a16:creationId xmlns:a16="http://schemas.microsoft.com/office/drawing/2014/main" id="{9F0DBD7B-DBC9-A9B0-C16B-D21F87550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343457"/>
              </p:ext>
            </p:extLst>
          </p:nvPr>
        </p:nvGraphicFramePr>
        <p:xfrm>
          <a:off x="9912034" y="902760"/>
          <a:ext cx="2279965" cy="3495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단계 정의 화면 진입 시 노출되는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Default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화면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(1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단계까지만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노출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가공 유형 선택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바운딩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박스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키포인트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폴리곤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/3D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6235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가공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검수 선택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가공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검수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4008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단가 입력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각 단계별 단가 입력란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615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단계 선택 체크박스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삭제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체크박스 선택 후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우측 상단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삭제 아이콘 선택 시 해당 단계 삭제됨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2960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이전 버튼 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이전화면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프로젝트 정보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으로 이동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53917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7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완료 버튼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- 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작업 내용 저장됨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950589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 dirty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8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검수단계 삭제 버튼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해당 검수 단계 삭제됨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32309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01FFB9-DFC5-2748-3496-39CC7A11E108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관리자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75210AE1-E082-5520-7AA2-B14B6996DFAD}"/>
              </a:ext>
            </a:extLst>
          </p:cNvPr>
          <p:cNvSpPr txBox="1">
            <a:spLocks/>
          </p:cNvSpPr>
          <p:nvPr/>
        </p:nvSpPr>
        <p:spPr>
          <a:xfrm>
            <a:off x="964306" y="725439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관리          회원 관리         작업 관리        유효성 관리          게시판         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9A72D0AD-1153-C911-0D5A-8DCEE6AA764D}"/>
              </a:ext>
            </a:extLst>
          </p:cNvPr>
          <p:cNvSpPr/>
          <p:nvPr/>
        </p:nvSpPr>
        <p:spPr>
          <a:xfrm>
            <a:off x="797769" y="2105818"/>
            <a:ext cx="5211146" cy="2056311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/>
              </a:solidFill>
            </a:endParaRP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551BCF7E-E232-1C74-0657-711E41E5072F}"/>
              </a:ext>
            </a:extLst>
          </p:cNvPr>
          <p:cNvSpPr txBox="1">
            <a:spLocks/>
          </p:cNvSpPr>
          <p:nvPr/>
        </p:nvSpPr>
        <p:spPr>
          <a:xfrm>
            <a:off x="716730" y="1862518"/>
            <a:ext cx="659275" cy="21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900" b="1"/>
              <a:t>1</a:t>
            </a:r>
            <a:r>
              <a:rPr lang="ko-KR" altLang="en-US" sz="900" b="1"/>
              <a:t>단계</a:t>
            </a:r>
          </a:p>
        </p:txBody>
      </p:sp>
      <p:sp>
        <p:nvSpPr>
          <p:cNvPr id="164" name="직사각형 163">
            <a:extLst>
              <a:ext uri="{FF2B5EF4-FFF2-40B4-BE49-F238E27FC236}">
                <a16:creationId xmlns:a16="http://schemas.microsoft.com/office/drawing/2014/main" id="{DCEB77B6-7E65-BE6D-4CBC-8619DE60EA0E}"/>
              </a:ext>
            </a:extLst>
          </p:cNvPr>
          <p:cNvSpPr/>
          <p:nvPr/>
        </p:nvSpPr>
        <p:spPr>
          <a:xfrm>
            <a:off x="6218647" y="2789408"/>
            <a:ext cx="619938" cy="269662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2</a:t>
            </a:r>
            <a:r>
              <a:rPr lang="ko-KR" altLang="en-US" sz="800" b="1">
                <a:solidFill>
                  <a:schemeClr val="bg1"/>
                </a:solidFill>
              </a:rPr>
              <a:t>단계 </a:t>
            </a:r>
            <a:r>
              <a:rPr lang="en-US" altLang="ko-KR" sz="800" b="1">
                <a:solidFill>
                  <a:schemeClr val="bg1"/>
                </a:solidFill>
              </a:rPr>
              <a:t>&gt;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237" name="직사각형 236">
            <a:extLst>
              <a:ext uri="{FF2B5EF4-FFF2-40B4-BE49-F238E27FC236}">
                <a16:creationId xmlns:a16="http://schemas.microsoft.com/office/drawing/2014/main" id="{799A33F8-71E5-B138-0147-26118AFC934E}"/>
              </a:ext>
            </a:extLst>
          </p:cNvPr>
          <p:cNvSpPr/>
          <p:nvPr/>
        </p:nvSpPr>
        <p:spPr>
          <a:xfrm>
            <a:off x="892896" y="2354421"/>
            <a:ext cx="1134965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바운딩</a:t>
            </a:r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박스</a:t>
            </a:r>
          </a:p>
        </p:txBody>
      </p:sp>
      <p:pic>
        <p:nvPicPr>
          <p:cNvPr id="239" name="그래픽 238" descr="왼쪽 캐럿 단색으로 채워진">
            <a:extLst>
              <a:ext uri="{FF2B5EF4-FFF2-40B4-BE49-F238E27FC236}">
                <a16:creationId xmlns:a16="http://schemas.microsoft.com/office/drawing/2014/main" id="{CE77F3F6-69C0-A243-0BA8-A8E448295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109451" y="2634495"/>
            <a:ext cx="468390" cy="468390"/>
          </a:xfrm>
          <a:prstGeom prst="rect">
            <a:avLst/>
          </a:prstGeom>
        </p:spPr>
      </p:pic>
      <p:sp>
        <p:nvSpPr>
          <p:cNvPr id="266" name="직사각형 265">
            <a:extLst>
              <a:ext uri="{FF2B5EF4-FFF2-40B4-BE49-F238E27FC236}">
                <a16:creationId xmlns:a16="http://schemas.microsoft.com/office/drawing/2014/main" id="{F89A88F9-B9C1-11DB-B795-75D3EFF2AA7E}"/>
              </a:ext>
            </a:extLst>
          </p:cNvPr>
          <p:cNvSpPr/>
          <p:nvPr/>
        </p:nvSpPr>
        <p:spPr>
          <a:xfrm>
            <a:off x="639201" y="1757431"/>
            <a:ext cx="5456799" cy="25878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5" name="타원 264">
            <a:extLst>
              <a:ext uri="{FF2B5EF4-FFF2-40B4-BE49-F238E27FC236}">
                <a16:creationId xmlns:a16="http://schemas.microsoft.com/office/drawing/2014/main" id="{939F0DEA-299A-1B66-24D6-2F64B011CC73}"/>
              </a:ext>
            </a:extLst>
          </p:cNvPr>
          <p:cNvSpPr/>
          <p:nvPr/>
        </p:nvSpPr>
        <p:spPr>
          <a:xfrm>
            <a:off x="543857" y="1661923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1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92C2614D-389B-4F8B-F058-093A74104217}"/>
              </a:ext>
            </a:extLst>
          </p:cNvPr>
          <p:cNvSpPr/>
          <p:nvPr/>
        </p:nvSpPr>
        <p:spPr>
          <a:xfrm>
            <a:off x="892895" y="3066598"/>
            <a:ext cx="1134965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단가 입력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0E991F8-C627-720D-7D5E-A050364882ED}"/>
              </a:ext>
            </a:extLst>
          </p:cNvPr>
          <p:cNvSpPr/>
          <p:nvPr/>
        </p:nvSpPr>
        <p:spPr>
          <a:xfrm>
            <a:off x="2580241" y="2934135"/>
            <a:ext cx="1134965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단가 입력</a:t>
            </a:r>
          </a:p>
        </p:txBody>
      </p:sp>
      <p:sp>
        <p:nvSpPr>
          <p:cNvPr id="19" name="제목 1">
            <a:extLst>
              <a:ext uri="{FF2B5EF4-FFF2-40B4-BE49-F238E27FC236}">
                <a16:creationId xmlns:a16="http://schemas.microsoft.com/office/drawing/2014/main" id="{891B96B2-3407-8B25-8E0A-B2E5C5AEA674}"/>
              </a:ext>
            </a:extLst>
          </p:cNvPr>
          <p:cNvSpPr txBox="1">
            <a:spLocks/>
          </p:cNvSpPr>
          <p:nvPr/>
        </p:nvSpPr>
        <p:spPr>
          <a:xfrm>
            <a:off x="2649894" y="330200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관리자 로그인 </a:t>
            </a:r>
            <a:r>
              <a:rPr lang="en-US" altLang="ko-KR" sz="1000"/>
              <a:t>&gt; </a:t>
            </a:r>
            <a:r>
              <a:rPr lang="ko-KR" altLang="en-US" sz="1000"/>
              <a:t>프로젝트 설정</a:t>
            </a:r>
            <a:r>
              <a:rPr lang="en-US" altLang="ko-KR" sz="1000"/>
              <a:t>/</a:t>
            </a:r>
            <a:r>
              <a:rPr lang="ko-KR" altLang="en-US" sz="1000"/>
              <a:t>생성 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177E4C8-2552-9F01-827E-EA9D49EDD666}"/>
              </a:ext>
            </a:extLst>
          </p:cNvPr>
          <p:cNvSpPr/>
          <p:nvPr/>
        </p:nvSpPr>
        <p:spPr>
          <a:xfrm>
            <a:off x="893290" y="2699855"/>
            <a:ext cx="1134965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가공</a:t>
            </a:r>
          </a:p>
        </p:txBody>
      </p:sp>
      <p:pic>
        <p:nvPicPr>
          <p:cNvPr id="17" name="그래픽 16" descr="아래쪽 캐럿 윤곽선">
            <a:extLst>
              <a:ext uri="{FF2B5EF4-FFF2-40B4-BE49-F238E27FC236}">
                <a16:creationId xmlns:a16="http://schemas.microsoft.com/office/drawing/2014/main" id="{C0195A68-C97C-8EEA-3D53-9E9B901B1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09618" y="2755958"/>
            <a:ext cx="163590" cy="163590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A96553E3-2B3B-DFC4-1C37-40F8F7EC864F}"/>
              </a:ext>
            </a:extLst>
          </p:cNvPr>
          <p:cNvSpPr/>
          <p:nvPr/>
        </p:nvSpPr>
        <p:spPr>
          <a:xfrm>
            <a:off x="2577663" y="2565024"/>
            <a:ext cx="1134965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검수</a:t>
            </a:r>
          </a:p>
        </p:txBody>
      </p:sp>
      <p:sp>
        <p:nvSpPr>
          <p:cNvPr id="268" name="타원 267">
            <a:extLst>
              <a:ext uri="{FF2B5EF4-FFF2-40B4-BE49-F238E27FC236}">
                <a16:creationId xmlns:a16="http://schemas.microsoft.com/office/drawing/2014/main" id="{80C24CA0-9D73-1694-97AD-EC5FC3F5B7E7}"/>
              </a:ext>
            </a:extLst>
          </p:cNvPr>
          <p:cNvSpPr/>
          <p:nvPr/>
        </p:nvSpPr>
        <p:spPr>
          <a:xfrm>
            <a:off x="764400" y="2262362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22DE2E60-9BA2-CB0A-B979-86D39A294F35}"/>
              </a:ext>
            </a:extLst>
          </p:cNvPr>
          <p:cNvSpPr/>
          <p:nvPr/>
        </p:nvSpPr>
        <p:spPr>
          <a:xfrm>
            <a:off x="797769" y="2999987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4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269" name="타원 268">
            <a:extLst>
              <a:ext uri="{FF2B5EF4-FFF2-40B4-BE49-F238E27FC236}">
                <a16:creationId xmlns:a16="http://schemas.microsoft.com/office/drawing/2014/main" id="{B9556556-DC93-59DE-0775-A39DA48EA6FE}"/>
              </a:ext>
            </a:extLst>
          </p:cNvPr>
          <p:cNvSpPr/>
          <p:nvPr/>
        </p:nvSpPr>
        <p:spPr>
          <a:xfrm>
            <a:off x="773469" y="2659222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3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pic>
        <p:nvPicPr>
          <p:cNvPr id="24" name="그래픽 23" descr="배지 팔로우 단색으로 채워진">
            <a:extLst>
              <a:ext uri="{FF2B5EF4-FFF2-40B4-BE49-F238E27FC236}">
                <a16:creationId xmlns:a16="http://schemas.microsoft.com/office/drawing/2014/main" id="{B50007D1-8546-FB8C-4F37-5084176F98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22475" y="2709007"/>
            <a:ext cx="319366" cy="319366"/>
          </a:xfrm>
          <a:prstGeom prst="rect">
            <a:avLst/>
          </a:prstGeom>
        </p:spPr>
      </p:pic>
      <p:pic>
        <p:nvPicPr>
          <p:cNvPr id="26" name="그래픽 25" descr="쓰레기 단색으로 채워진">
            <a:extLst>
              <a:ext uri="{FF2B5EF4-FFF2-40B4-BE49-F238E27FC236}">
                <a16:creationId xmlns:a16="http://schemas.microsoft.com/office/drawing/2014/main" id="{C75DF864-990A-49A8-E795-9162970902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74563" y="1566415"/>
            <a:ext cx="271769" cy="271769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572C0D3E-F020-29C0-8E19-F1CB40A13652}"/>
              </a:ext>
            </a:extLst>
          </p:cNvPr>
          <p:cNvSpPr/>
          <p:nvPr/>
        </p:nvSpPr>
        <p:spPr>
          <a:xfrm>
            <a:off x="832299" y="4652331"/>
            <a:ext cx="3487904" cy="2056311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/>
              </a:solidFill>
            </a:endParaRPr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67C58D2F-E9CC-261D-75D5-66895177EE02}"/>
              </a:ext>
            </a:extLst>
          </p:cNvPr>
          <p:cNvSpPr txBox="1">
            <a:spLocks/>
          </p:cNvSpPr>
          <p:nvPr/>
        </p:nvSpPr>
        <p:spPr>
          <a:xfrm>
            <a:off x="982160" y="4409031"/>
            <a:ext cx="659275" cy="21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900" b="1"/>
              <a:t>2</a:t>
            </a:r>
            <a:r>
              <a:rPr lang="ko-KR" altLang="en-US" sz="900" b="1"/>
              <a:t>단계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62D0245-F29E-6DFE-8B18-584C9E422C26}"/>
              </a:ext>
            </a:extLst>
          </p:cNvPr>
          <p:cNvSpPr/>
          <p:nvPr/>
        </p:nvSpPr>
        <p:spPr>
          <a:xfrm>
            <a:off x="927426" y="4900934"/>
            <a:ext cx="1134965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선택</a:t>
            </a:r>
          </a:p>
        </p:txBody>
      </p:sp>
      <p:pic>
        <p:nvPicPr>
          <p:cNvPr id="34" name="그래픽 33" descr="왼쪽 캐럿 단색으로 채워진">
            <a:extLst>
              <a:ext uri="{FF2B5EF4-FFF2-40B4-BE49-F238E27FC236}">
                <a16:creationId xmlns:a16="http://schemas.microsoft.com/office/drawing/2014/main" id="{64C7FC2D-C6BD-BF89-9A13-99E8AF0E1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157516" y="5225907"/>
            <a:ext cx="468390" cy="468390"/>
          </a:xfrm>
          <a:prstGeom prst="rect">
            <a:avLst/>
          </a:prstGeom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512C0F09-0E00-A26B-E8F9-29E9DAB3D2AD}"/>
              </a:ext>
            </a:extLst>
          </p:cNvPr>
          <p:cNvSpPr/>
          <p:nvPr/>
        </p:nvSpPr>
        <p:spPr>
          <a:xfrm>
            <a:off x="927425" y="5613111"/>
            <a:ext cx="1134965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단가 입력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BF48E1FB-C994-1DC8-1ED4-776347163BDC}"/>
              </a:ext>
            </a:extLst>
          </p:cNvPr>
          <p:cNvSpPr/>
          <p:nvPr/>
        </p:nvSpPr>
        <p:spPr>
          <a:xfrm>
            <a:off x="2613753" y="5529132"/>
            <a:ext cx="1134965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단가 입력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5A925761-1753-B1B2-3853-2F5D6F411839}"/>
              </a:ext>
            </a:extLst>
          </p:cNvPr>
          <p:cNvSpPr/>
          <p:nvPr/>
        </p:nvSpPr>
        <p:spPr>
          <a:xfrm>
            <a:off x="927820" y="5246368"/>
            <a:ext cx="1134965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선택</a:t>
            </a:r>
          </a:p>
        </p:txBody>
      </p:sp>
      <p:pic>
        <p:nvPicPr>
          <p:cNvPr id="41" name="그래픽 40" descr="아래쪽 캐럿 윤곽선">
            <a:extLst>
              <a:ext uri="{FF2B5EF4-FFF2-40B4-BE49-F238E27FC236}">
                <a16:creationId xmlns:a16="http://schemas.microsoft.com/office/drawing/2014/main" id="{96FBC956-1FE8-F304-6C68-4E94DCF5C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4148" y="5302471"/>
            <a:ext cx="163590" cy="163590"/>
          </a:xfrm>
          <a:prstGeom prst="rect">
            <a:avLst/>
          </a:prstGeom>
        </p:spPr>
      </p:pic>
      <p:sp>
        <p:nvSpPr>
          <p:cNvPr id="42" name="직사각형 41">
            <a:extLst>
              <a:ext uri="{FF2B5EF4-FFF2-40B4-BE49-F238E27FC236}">
                <a16:creationId xmlns:a16="http://schemas.microsoft.com/office/drawing/2014/main" id="{E7BFFEC4-84DA-4EBE-C04F-E670C45D2DCB}"/>
              </a:ext>
            </a:extLst>
          </p:cNvPr>
          <p:cNvSpPr/>
          <p:nvPr/>
        </p:nvSpPr>
        <p:spPr>
          <a:xfrm>
            <a:off x="2611175" y="5160021"/>
            <a:ext cx="1134965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선택</a:t>
            </a:r>
          </a:p>
        </p:txBody>
      </p:sp>
      <p:pic>
        <p:nvPicPr>
          <p:cNvPr id="43" name="그래픽 42" descr="아래쪽 캐럿 윤곽선">
            <a:extLst>
              <a:ext uri="{FF2B5EF4-FFF2-40B4-BE49-F238E27FC236}">
                <a16:creationId xmlns:a16="http://schemas.microsoft.com/office/drawing/2014/main" id="{D8A20016-93E2-2B3C-693C-254124B83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8274" y="5216124"/>
            <a:ext cx="163590" cy="163590"/>
          </a:xfrm>
          <a:prstGeom prst="rect">
            <a:avLst/>
          </a:prstGeom>
        </p:spPr>
      </p:pic>
      <p:pic>
        <p:nvPicPr>
          <p:cNvPr id="47" name="그래픽 46" descr="배지 팔로우 단색으로 채워진">
            <a:extLst>
              <a:ext uri="{FF2B5EF4-FFF2-40B4-BE49-F238E27FC236}">
                <a16:creationId xmlns:a16="http://schemas.microsoft.com/office/drawing/2014/main" id="{1D6C93D6-8600-3B35-9027-AD296E8F4D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27731" y="5227134"/>
            <a:ext cx="319366" cy="319366"/>
          </a:xfrm>
          <a:prstGeom prst="rect">
            <a:avLst/>
          </a:prstGeom>
        </p:spPr>
      </p:pic>
      <p:pic>
        <p:nvPicPr>
          <p:cNvPr id="48" name="그래픽 47" descr="정지 윤곽선">
            <a:extLst>
              <a:ext uri="{FF2B5EF4-FFF2-40B4-BE49-F238E27FC236}">
                <a16:creationId xmlns:a16="http://schemas.microsoft.com/office/drawing/2014/main" id="{24A05235-A979-511E-6D3C-2D748EE3BF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7999" y="4409704"/>
            <a:ext cx="202596" cy="202596"/>
          </a:xfrm>
          <a:prstGeom prst="rect">
            <a:avLst/>
          </a:prstGeom>
        </p:spPr>
      </p:pic>
      <p:sp>
        <p:nvSpPr>
          <p:cNvPr id="49" name="직사각형 48">
            <a:extLst>
              <a:ext uri="{FF2B5EF4-FFF2-40B4-BE49-F238E27FC236}">
                <a16:creationId xmlns:a16="http://schemas.microsoft.com/office/drawing/2014/main" id="{3CEF8B43-502F-95DA-D484-C88DE2486C66}"/>
              </a:ext>
            </a:extLst>
          </p:cNvPr>
          <p:cNvSpPr/>
          <p:nvPr/>
        </p:nvSpPr>
        <p:spPr>
          <a:xfrm>
            <a:off x="4614277" y="5540241"/>
            <a:ext cx="619938" cy="269662"/>
          </a:xfrm>
          <a:prstGeom prst="rect">
            <a:avLst/>
          </a:prstGeom>
          <a:solidFill>
            <a:schemeClr val="accent5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3</a:t>
            </a:r>
            <a:r>
              <a:rPr lang="ko-KR" altLang="en-US" sz="800" b="1">
                <a:solidFill>
                  <a:schemeClr val="bg1"/>
                </a:solidFill>
              </a:rPr>
              <a:t>단계 </a:t>
            </a:r>
            <a:r>
              <a:rPr lang="en-US" altLang="ko-KR" sz="800" b="1">
                <a:solidFill>
                  <a:schemeClr val="bg1"/>
                </a:solidFill>
              </a:rPr>
              <a:t>&gt;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22A75F67-2C08-3B2E-2159-CBA679C4C440}"/>
              </a:ext>
            </a:extLst>
          </p:cNvPr>
          <p:cNvSpPr/>
          <p:nvPr/>
        </p:nvSpPr>
        <p:spPr>
          <a:xfrm>
            <a:off x="669055" y="4360066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5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422B961F-E97D-9CEB-77A8-6EFBA26AD61C}"/>
              </a:ext>
            </a:extLst>
          </p:cNvPr>
          <p:cNvSpPr/>
          <p:nvPr/>
        </p:nvSpPr>
        <p:spPr>
          <a:xfrm>
            <a:off x="8794713" y="1511284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5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6D8C19F9-D42E-E532-ED81-A49B063D6EA4}"/>
              </a:ext>
            </a:extLst>
          </p:cNvPr>
          <p:cNvSpPr/>
          <p:nvPr/>
        </p:nvSpPr>
        <p:spPr>
          <a:xfrm>
            <a:off x="8516982" y="6318739"/>
            <a:ext cx="581713" cy="2308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</a:rPr>
              <a:t>완료</a:t>
            </a: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2CD420CA-C4BC-0BAF-8461-FAF49681F1F9}"/>
              </a:ext>
            </a:extLst>
          </p:cNvPr>
          <p:cNvSpPr/>
          <p:nvPr/>
        </p:nvSpPr>
        <p:spPr>
          <a:xfrm>
            <a:off x="7813344" y="6318739"/>
            <a:ext cx="581713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이전</a:t>
            </a:r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524AF623-696F-9DEA-BC8F-CD5A0E159596}"/>
              </a:ext>
            </a:extLst>
          </p:cNvPr>
          <p:cNvSpPr/>
          <p:nvPr/>
        </p:nvSpPr>
        <p:spPr>
          <a:xfrm>
            <a:off x="7717999" y="6223231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6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1E9DAAA6-9DB0-1D09-A9CC-AACE9A5BA077}"/>
              </a:ext>
            </a:extLst>
          </p:cNvPr>
          <p:cNvSpPr/>
          <p:nvPr/>
        </p:nvSpPr>
        <p:spPr>
          <a:xfrm>
            <a:off x="8421637" y="6223231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7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6F92AF7-689F-909A-4B04-F933FC51E839}"/>
              </a:ext>
            </a:extLst>
          </p:cNvPr>
          <p:cNvSpPr txBox="1">
            <a:spLocks/>
          </p:cNvSpPr>
          <p:nvPr/>
        </p:nvSpPr>
        <p:spPr>
          <a:xfrm>
            <a:off x="476790" y="1076104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프로젝트 관리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프로젝트 설정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단계 설정</a:t>
            </a:r>
          </a:p>
        </p:txBody>
      </p:sp>
      <p:pic>
        <p:nvPicPr>
          <p:cNvPr id="4" name="그래픽 3" descr="주택 단색으로 채워진">
            <a:extLst>
              <a:ext uri="{FF2B5EF4-FFF2-40B4-BE49-F238E27FC236}">
                <a16:creationId xmlns:a16="http://schemas.microsoft.com/office/drawing/2014/main" id="{CCD4D163-9167-1128-AE79-B5B967A042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1304" y="1099204"/>
            <a:ext cx="176486" cy="176486"/>
          </a:xfrm>
          <a:prstGeom prst="rect">
            <a:avLst/>
          </a:prstGeom>
        </p:spPr>
      </p:pic>
      <p:pic>
        <p:nvPicPr>
          <p:cNvPr id="10" name="그래픽 9" descr="아래쪽 캐럿 윤곽선">
            <a:extLst>
              <a:ext uri="{FF2B5EF4-FFF2-40B4-BE49-F238E27FC236}">
                <a16:creationId xmlns:a16="http://schemas.microsoft.com/office/drawing/2014/main" id="{AD598A48-38CD-178B-5179-2E8A7FF36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9926" y="2433260"/>
            <a:ext cx="163590" cy="163590"/>
          </a:xfrm>
          <a:prstGeom prst="rect">
            <a:avLst/>
          </a:prstGeom>
        </p:spPr>
      </p:pic>
      <p:pic>
        <p:nvPicPr>
          <p:cNvPr id="11" name="그래픽 10" descr="왼쪽 캐럿 단색으로 채워진">
            <a:extLst>
              <a:ext uri="{FF2B5EF4-FFF2-40B4-BE49-F238E27FC236}">
                <a16:creationId xmlns:a16="http://schemas.microsoft.com/office/drawing/2014/main" id="{240E891B-7EE3-9AFA-CE67-963A107BD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801963" y="2634495"/>
            <a:ext cx="468390" cy="468390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40EABA7B-DF27-7C43-1784-EFB788849CBF}"/>
              </a:ext>
            </a:extLst>
          </p:cNvPr>
          <p:cNvSpPr/>
          <p:nvPr/>
        </p:nvSpPr>
        <p:spPr>
          <a:xfrm>
            <a:off x="4272753" y="2934135"/>
            <a:ext cx="1134965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단가 입력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1416FCF-0F0D-43F4-E4B6-AEEF331D2BB0}"/>
              </a:ext>
            </a:extLst>
          </p:cNvPr>
          <p:cNvSpPr/>
          <p:nvPr/>
        </p:nvSpPr>
        <p:spPr>
          <a:xfrm>
            <a:off x="4270175" y="2565024"/>
            <a:ext cx="1134965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검수</a:t>
            </a:r>
          </a:p>
        </p:txBody>
      </p:sp>
      <p:pic>
        <p:nvPicPr>
          <p:cNvPr id="20" name="그래픽 19" descr="아래쪽 캐럿 윤곽선">
            <a:extLst>
              <a:ext uri="{FF2B5EF4-FFF2-40B4-BE49-F238E27FC236}">
                <a16:creationId xmlns:a16="http://schemas.microsoft.com/office/drawing/2014/main" id="{0C367415-1D52-127B-D7C2-D871DBFCDD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84780" y="2639026"/>
            <a:ext cx="163590" cy="163590"/>
          </a:xfrm>
          <a:prstGeom prst="rect">
            <a:avLst/>
          </a:prstGeom>
        </p:spPr>
      </p:pic>
      <p:pic>
        <p:nvPicPr>
          <p:cNvPr id="21" name="그래픽 20" descr="아래쪽 캐럿 윤곽선">
            <a:extLst>
              <a:ext uri="{FF2B5EF4-FFF2-40B4-BE49-F238E27FC236}">
                <a16:creationId xmlns:a16="http://schemas.microsoft.com/office/drawing/2014/main" id="{8553529D-8C4D-C97B-EF42-A8140AB837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2172" y="2643645"/>
            <a:ext cx="163590" cy="163590"/>
          </a:xfrm>
          <a:prstGeom prst="rect">
            <a:avLst/>
          </a:prstGeom>
        </p:spPr>
      </p:pic>
      <p:pic>
        <p:nvPicPr>
          <p:cNvPr id="22" name="그래픽 21" descr="쓰레기 단색으로 채워진">
            <a:extLst>
              <a:ext uri="{FF2B5EF4-FFF2-40B4-BE49-F238E27FC236}">
                <a16:creationId xmlns:a16="http://schemas.microsoft.com/office/drawing/2014/main" id="{4479352E-BBB5-5A99-77AE-16F806D9D8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1255" y="2332068"/>
            <a:ext cx="164349" cy="164349"/>
          </a:xfrm>
          <a:prstGeom prst="rect">
            <a:avLst/>
          </a:prstGeom>
        </p:spPr>
      </p:pic>
      <p:sp>
        <p:nvSpPr>
          <p:cNvPr id="7" name="타원 6">
            <a:extLst>
              <a:ext uri="{FF2B5EF4-FFF2-40B4-BE49-F238E27FC236}">
                <a16:creationId xmlns:a16="http://schemas.microsoft.com/office/drawing/2014/main" id="{8A79C197-BED8-9492-F178-41FE74E0ABDA}"/>
              </a:ext>
            </a:extLst>
          </p:cNvPr>
          <p:cNvSpPr/>
          <p:nvPr/>
        </p:nvSpPr>
        <p:spPr>
          <a:xfrm>
            <a:off x="5073278" y="2266966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 dirty="0">
                <a:solidFill>
                  <a:schemeClr val="bg1"/>
                </a:solidFill>
              </a:rPr>
              <a:t>8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76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411">
            <a:extLst>
              <a:ext uri="{FF2B5EF4-FFF2-40B4-BE49-F238E27FC236}">
                <a16:creationId xmlns:a16="http://schemas.microsoft.com/office/drawing/2014/main" id="{9F0DBD7B-DBC9-A9B0-C16B-D21F87550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274674"/>
              </p:ext>
            </p:extLst>
          </p:nvPr>
        </p:nvGraphicFramePr>
        <p:xfrm>
          <a:off x="9912034" y="902760"/>
          <a:ext cx="2279965" cy="3533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프로젝트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현재 선택된 프로젝트 표시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비활성화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단계 선택 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현재 선택된 프로젝트의 단계 선택 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(default)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1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단계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~N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단계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해당 프로젝트에 설정된 단계 노출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6235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배정 수량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조회할 데이터 수량 입력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4008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조회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-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단계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,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배정 수량 입력 후 클릭 시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조건값에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해당되는 데이터가 하단에 노출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615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체크박스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최상단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체크박스 선택 시 아래 리스트 체크박스에 일괄 선택됨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2960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배정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데이터 선택 후 클릭 시 배정 팝업 노출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539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01FFB9-DFC5-2748-3496-39CC7A11E108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관리자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75210AE1-E082-5520-7AA2-B14B6996DFAD}"/>
              </a:ext>
            </a:extLst>
          </p:cNvPr>
          <p:cNvSpPr txBox="1">
            <a:spLocks/>
          </p:cNvSpPr>
          <p:nvPr/>
        </p:nvSpPr>
        <p:spPr>
          <a:xfrm>
            <a:off x="964306" y="725439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관리          회원 관리         작업 관리        유효성 관리          게시판         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C8B3BB5-FD99-821F-17BD-1C5492AC576B}"/>
              </a:ext>
            </a:extLst>
          </p:cNvPr>
          <p:cNvSpPr/>
          <p:nvPr/>
        </p:nvSpPr>
        <p:spPr>
          <a:xfrm>
            <a:off x="784454" y="1714914"/>
            <a:ext cx="6165392" cy="75258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FF93C6-B22A-DD9F-F263-E9B5E06B0D0C}"/>
              </a:ext>
            </a:extLst>
          </p:cNvPr>
          <p:cNvSpPr txBox="1"/>
          <p:nvPr/>
        </p:nvSpPr>
        <p:spPr>
          <a:xfrm>
            <a:off x="1032220" y="1794609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프로젝트 </a:t>
            </a:r>
            <a:endParaRPr lang="ko-KR" altLang="en-US" sz="100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EB9760-30DF-8D5F-0814-44BA86DDC99F}"/>
              </a:ext>
            </a:extLst>
          </p:cNvPr>
          <p:cNvSpPr txBox="1"/>
          <p:nvPr/>
        </p:nvSpPr>
        <p:spPr>
          <a:xfrm>
            <a:off x="4338004" y="1794609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/>
              <a:t>단계 </a:t>
            </a:r>
            <a:endParaRPr lang="ko-KR" altLang="en-US" sz="100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C3260A-FEF6-E340-221C-7AB0836FA9E4}"/>
              </a:ext>
            </a:extLst>
          </p:cNvPr>
          <p:cNvSpPr txBox="1"/>
          <p:nvPr/>
        </p:nvSpPr>
        <p:spPr>
          <a:xfrm>
            <a:off x="1032219" y="2138175"/>
            <a:ext cx="970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배정 수량 </a:t>
            </a:r>
            <a:endParaRPr lang="ko-KR" altLang="en-US" sz="1000">
              <a:solidFill>
                <a:srgbClr val="FF0000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751535A-3BB7-7F68-5797-3FCBC22AFA19}"/>
              </a:ext>
            </a:extLst>
          </p:cNvPr>
          <p:cNvSpPr/>
          <p:nvPr/>
        </p:nvSpPr>
        <p:spPr>
          <a:xfrm>
            <a:off x="2156350" y="1788581"/>
            <a:ext cx="1363494" cy="269662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/>
                </a:solidFill>
              </a:rPr>
              <a:t>프로젝트 </a:t>
            </a:r>
            <a:r>
              <a:rPr lang="en-US" altLang="ko-KR" sz="800">
                <a:solidFill>
                  <a:schemeClr val="tx1"/>
                </a:solidFill>
              </a:rPr>
              <a:t>A</a:t>
            </a:r>
            <a:endParaRPr lang="ko-KR" altLang="en-US" sz="800">
              <a:solidFill>
                <a:schemeClr val="tx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B7BF8E9-035C-958D-78AF-E7AF7A426897}"/>
              </a:ext>
            </a:extLst>
          </p:cNvPr>
          <p:cNvSpPr/>
          <p:nvPr/>
        </p:nvSpPr>
        <p:spPr>
          <a:xfrm>
            <a:off x="2152258" y="2124484"/>
            <a:ext cx="1363494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D3484B-386E-DBD7-B6F1-27DC82892229}"/>
              </a:ext>
            </a:extLst>
          </p:cNvPr>
          <p:cNvSpPr txBox="1"/>
          <p:nvPr/>
        </p:nvSpPr>
        <p:spPr>
          <a:xfrm>
            <a:off x="3237187" y="2166318"/>
            <a:ext cx="282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건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7186D62-804F-C8E8-A821-4279165D131C}"/>
              </a:ext>
            </a:extLst>
          </p:cNvPr>
          <p:cNvSpPr/>
          <p:nvPr/>
        </p:nvSpPr>
        <p:spPr>
          <a:xfrm>
            <a:off x="5136612" y="1788581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단계</a:t>
            </a:r>
          </a:p>
        </p:txBody>
      </p:sp>
      <p:pic>
        <p:nvPicPr>
          <p:cNvPr id="24" name="그래픽 23" descr="아래쪽 캐럿 윤곽선">
            <a:extLst>
              <a:ext uri="{FF2B5EF4-FFF2-40B4-BE49-F238E27FC236}">
                <a16:creationId xmlns:a16="http://schemas.microsoft.com/office/drawing/2014/main" id="{7DB64976-D943-718C-5939-8A29290BDC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1921" y="1856817"/>
            <a:ext cx="163590" cy="163590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DEE6EDCF-250C-AEA9-6FB0-CD9E9DB50BD5}"/>
              </a:ext>
            </a:extLst>
          </p:cNvPr>
          <p:cNvSpPr/>
          <p:nvPr/>
        </p:nvSpPr>
        <p:spPr>
          <a:xfrm>
            <a:off x="6047808" y="2187488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조회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24D4F12-3766-13B3-F4E7-F6D1A8C159F9}"/>
              </a:ext>
            </a:extLst>
          </p:cNvPr>
          <p:cNvSpPr/>
          <p:nvPr/>
        </p:nvSpPr>
        <p:spPr>
          <a:xfrm>
            <a:off x="6152700" y="6308615"/>
            <a:ext cx="830753" cy="269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배정</a:t>
            </a:r>
          </a:p>
        </p:txBody>
      </p:sp>
      <p:graphicFrame>
        <p:nvGraphicFramePr>
          <p:cNvPr id="27" name="표 9">
            <a:extLst>
              <a:ext uri="{FF2B5EF4-FFF2-40B4-BE49-F238E27FC236}">
                <a16:creationId xmlns:a16="http://schemas.microsoft.com/office/drawing/2014/main" id="{47D78516-7AAF-BB52-10EB-72683886E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140060"/>
              </p:ext>
            </p:extLst>
          </p:nvPr>
        </p:nvGraphicFramePr>
        <p:xfrm>
          <a:off x="777474" y="2623371"/>
          <a:ext cx="6062491" cy="3371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657">
                  <a:extLst>
                    <a:ext uri="{9D8B030D-6E8A-4147-A177-3AD203B41FA5}">
                      <a16:colId xmlns:a16="http://schemas.microsoft.com/office/drawing/2014/main" val="3790360026"/>
                    </a:ext>
                  </a:extLst>
                </a:gridCol>
                <a:gridCol w="963934">
                  <a:extLst>
                    <a:ext uri="{9D8B030D-6E8A-4147-A177-3AD203B41FA5}">
                      <a16:colId xmlns:a16="http://schemas.microsoft.com/office/drawing/2014/main" val="3733384312"/>
                    </a:ext>
                  </a:extLst>
                </a:gridCol>
                <a:gridCol w="1583864">
                  <a:extLst>
                    <a:ext uri="{9D8B030D-6E8A-4147-A177-3AD203B41FA5}">
                      <a16:colId xmlns:a16="http://schemas.microsoft.com/office/drawing/2014/main" val="2792251964"/>
                    </a:ext>
                  </a:extLst>
                </a:gridCol>
                <a:gridCol w="2589036">
                  <a:extLst>
                    <a:ext uri="{9D8B030D-6E8A-4147-A177-3AD203B41FA5}">
                      <a16:colId xmlns:a16="http://schemas.microsoft.com/office/drawing/2014/main" val="1274907668"/>
                    </a:ext>
                  </a:extLst>
                </a:gridCol>
              </a:tblGrid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순번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ID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데이터 상태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62405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661112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20F_2023XXXX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207356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922210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416637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20F_2023XXXX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705290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9565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003038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20F_2023XXXX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90568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647788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986037"/>
                  </a:ext>
                </a:extLst>
              </a:tr>
            </a:tbl>
          </a:graphicData>
        </a:graphic>
      </p:graphicFrame>
      <p:grpSp>
        <p:nvGrpSpPr>
          <p:cNvPr id="32" name="그룹 31">
            <a:extLst>
              <a:ext uri="{FF2B5EF4-FFF2-40B4-BE49-F238E27FC236}">
                <a16:creationId xmlns:a16="http://schemas.microsoft.com/office/drawing/2014/main" id="{160A1C08-C65B-1428-9811-0DA0029CB8E9}"/>
              </a:ext>
            </a:extLst>
          </p:cNvPr>
          <p:cNvGrpSpPr/>
          <p:nvPr/>
        </p:nvGrpSpPr>
        <p:grpSpPr>
          <a:xfrm>
            <a:off x="6849628" y="2623371"/>
            <a:ext cx="100218" cy="3371884"/>
            <a:chOff x="6135806" y="2590093"/>
            <a:chExt cx="100218" cy="3371884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88331C48-3ACF-D1EB-BA92-7A92DAFC2483}"/>
                </a:ext>
              </a:extLst>
            </p:cNvPr>
            <p:cNvSpPr/>
            <p:nvPr/>
          </p:nvSpPr>
          <p:spPr>
            <a:xfrm flipH="1">
              <a:off x="6135806" y="2590093"/>
              <a:ext cx="96748" cy="33718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9D2AA09F-9DA2-E53B-78FA-6E5A74514344}"/>
                </a:ext>
              </a:extLst>
            </p:cNvPr>
            <p:cNvSpPr/>
            <p:nvPr/>
          </p:nvSpPr>
          <p:spPr>
            <a:xfrm flipH="1">
              <a:off x="6139276" y="2727861"/>
              <a:ext cx="96748" cy="6829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12F9F9B0-5DEC-BFE8-96D4-E51641239AE1}"/>
                </a:ext>
              </a:extLst>
            </p:cNvPr>
            <p:cNvSpPr/>
            <p:nvPr/>
          </p:nvSpPr>
          <p:spPr>
            <a:xfrm>
              <a:off x="6141967" y="2597650"/>
              <a:ext cx="80925" cy="69709"/>
            </a:xfrm>
            <a:prstGeom prst="triangle">
              <a:avLst/>
            </a:prstGeom>
            <a:solidFill>
              <a:srgbClr val="A6A6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A04EAD74-0D8C-2A3D-8D98-9C688D5FA118}"/>
                </a:ext>
              </a:extLst>
            </p:cNvPr>
            <p:cNvSpPr/>
            <p:nvPr/>
          </p:nvSpPr>
          <p:spPr>
            <a:xfrm rot="10800000">
              <a:off x="6141967" y="5892268"/>
              <a:ext cx="80925" cy="69709"/>
            </a:xfrm>
            <a:prstGeom prst="triangle">
              <a:avLst/>
            </a:prstGeom>
            <a:solidFill>
              <a:srgbClr val="A6A6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5" name="그래픽 4" descr="정지 단색으로 채워진">
            <a:extLst>
              <a:ext uri="{FF2B5EF4-FFF2-40B4-BE49-F238E27FC236}">
                <a16:creationId xmlns:a16="http://schemas.microsoft.com/office/drawing/2014/main" id="{1D488525-AC30-2218-814D-10F5365F6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8551" y="2718055"/>
            <a:ext cx="136849" cy="1368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51F1AB-23F1-5BD6-46EE-08AD2AB81692}"/>
              </a:ext>
            </a:extLst>
          </p:cNvPr>
          <p:cNvSpPr txBox="1"/>
          <p:nvPr/>
        </p:nvSpPr>
        <p:spPr>
          <a:xfrm>
            <a:off x="2209338" y="2144311"/>
            <a:ext cx="9707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/>
              <a:t>100</a:t>
            </a:r>
            <a:endParaRPr lang="ko-KR" altLang="en-US" sz="900">
              <a:solidFill>
                <a:srgbClr val="FF0000"/>
              </a:solidFill>
            </a:endParaRPr>
          </a:p>
        </p:txBody>
      </p:sp>
      <p:pic>
        <p:nvPicPr>
          <p:cNvPr id="7" name="그래픽 6" descr="정지 단색으로 채워진">
            <a:extLst>
              <a:ext uri="{FF2B5EF4-FFF2-40B4-BE49-F238E27FC236}">
                <a16:creationId xmlns:a16="http://schemas.microsoft.com/office/drawing/2014/main" id="{A9A7A060-CA19-2ADE-636B-EDE0AC1D2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8550" y="3010777"/>
            <a:ext cx="136849" cy="136849"/>
          </a:xfrm>
          <a:prstGeom prst="rect">
            <a:avLst/>
          </a:prstGeom>
        </p:spPr>
      </p:pic>
      <p:pic>
        <p:nvPicPr>
          <p:cNvPr id="8" name="그래픽 7" descr="정지 단색으로 채워진">
            <a:extLst>
              <a:ext uri="{FF2B5EF4-FFF2-40B4-BE49-F238E27FC236}">
                <a16:creationId xmlns:a16="http://schemas.microsoft.com/office/drawing/2014/main" id="{6420F325-2598-56BB-E863-FD5AF41721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8549" y="3315957"/>
            <a:ext cx="136849" cy="136849"/>
          </a:xfrm>
          <a:prstGeom prst="rect">
            <a:avLst/>
          </a:prstGeom>
        </p:spPr>
      </p:pic>
      <p:pic>
        <p:nvPicPr>
          <p:cNvPr id="9" name="그래픽 8" descr="정지 단색으로 채워진">
            <a:extLst>
              <a:ext uri="{FF2B5EF4-FFF2-40B4-BE49-F238E27FC236}">
                <a16:creationId xmlns:a16="http://schemas.microsoft.com/office/drawing/2014/main" id="{28BC3CA4-9FD8-3591-9B7D-E58CFF760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8551" y="3631373"/>
            <a:ext cx="136849" cy="136849"/>
          </a:xfrm>
          <a:prstGeom prst="rect">
            <a:avLst/>
          </a:prstGeom>
        </p:spPr>
      </p:pic>
      <p:pic>
        <p:nvPicPr>
          <p:cNvPr id="10" name="그래픽 9" descr="정지 단색으로 채워진">
            <a:extLst>
              <a:ext uri="{FF2B5EF4-FFF2-40B4-BE49-F238E27FC236}">
                <a16:creationId xmlns:a16="http://schemas.microsoft.com/office/drawing/2014/main" id="{5884A6C5-4D19-4E89-7887-7116B913C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8549" y="3937436"/>
            <a:ext cx="136849" cy="136849"/>
          </a:xfrm>
          <a:prstGeom prst="rect">
            <a:avLst/>
          </a:prstGeom>
        </p:spPr>
      </p:pic>
      <p:pic>
        <p:nvPicPr>
          <p:cNvPr id="11" name="그래픽 10" descr="정지 단색으로 채워진">
            <a:extLst>
              <a:ext uri="{FF2B5EF4-FFF2-40B4-BE49-F238E27FC236}">
                <a16:creationId xmlns:a16="http://schemas.microsoft.com/office/drawing/2014/main" id="{C1F36FFF-8864-F7F3-EA0E-C7CEE5131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8548" y="4230158"/>
            <a:ext cx="136849" cy="136849"/>
          </a:xfrm>
          <a:prstGeom prst="rect">
            <a:avLst/>
          </a:prstGeom>
        </p:spPr>
      </p:pic>
      <p:pic>
        <p:nvPicPr>
          <p:cNvPr id="12" name="그래픽 11" descr="정지 단색으로 채워진">
            <a:extLst>
              <a:ext uri="{FF2B5EF4-FFF2-40B4-BE49-F238E27FC236}">
                <a16:creationId xmlns:a16="http://schemas.microsoft.com/office/drawing/2014/main" id="{58B11A5D-6ED9-0BE6-F2AC-98D2513D78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8547" y="4535338"/>
            <a:ext cx="136849" cy="136849"/>
          </a:xfrm>
          <a:prstGeom prst="rect">
            <a:avLst/>
          </a:prstGeom>
        </p:spPr>
      </p:pic>
      <p:pic>
        <p:nvPicPr>
          <p:cNvPr id="13" name="그래픽 12" descr="정지 단색으로 채워진">
            <a:extLst>
              <a:ext uri="{FF2B5EF4-FFF2-40B4-BE49-F238E27FC236}">
                <a16:creationId xmlns:a16="http://schemas.microsoft.com/office/drawing/2014/main" id="{EDF1E4B5-7D86-0ED2-53A7-160FE47A6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8549" y="4850754"/>
            <a:ext cx="136849" cy="136849"/>
          </a:xfrm>
          <a:prstGeom prst="rect">
            <a:avLst/>
          </a:prstGeom>
        </p:spPr>
      </p:pic>
      <p:pic>
        <p:nvPicPr>
          <p:cNvPr id="14" name="그래픽 13" descr="정지 단색으로 채워진">
            <a:extLst>
              <a:ext uri="{FF2B5EF4-FFF2-40B4-BE49-F238E27FC236}">
                <a16:creationId xmlns:a16="http://schemas.microsoft.com/office/drawing/2014/main" id="{52D6FF05-9298-4609-9142-EF10AE8DD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8546" y="5169386"/>
            <a:ext cx="136849" cy="136849"/>
          </a:xfrm>
          <a:prstGeom prst="rect">
            <a:avLst/>
          </a:prstGeom>
        </p:spPr>
      </p:pic>
      <p:pic>
        <p:nvPicPr>
          <p:cNvPr id="34" name="그래픽 33" descr="정지 단색으로 채워진">
            <a:extLst>
              <a:ext uri="{FF2B5EF4-FFF2-40B4-BE49-F238E27FC236}">
                <a16:creationId xmlns:a16="http://schemas.microsoft.com/office/drawing/2014/main" id="{C7DB8503-3B1A-7EB6-4BFB-B8D6D2C9E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8545" y="5474566"/>
            <a:ext cx="136849" cy="136849"/>
          </a:xfrm>
          <a:prstGeom prst="rect">
            <a:avLst/>
          </a:prstGeom>
        </p:spPr>
      </p:pic>
      <p:pic>
        <p:nvPicPr>
          <p:cNvPr id="35" name="그래픽 34" descr="정지 단색으로 채워진">
            <a:extLst>
              <a:ext uri="{FF2B5EF4-FFF2-40B4-BE49-F238E27FC236}">
                <a16:creationId xmlns:a16="http://schemas.microsoft.com/office/drawing/2014/main" id="{6C24BEE3-1A39-7B1B-9567-0AA2E6B8A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78547" y="5789982"/>
            <a:ext cx="136849" cy="136849"/>
          </a:xfrm>
          <a:prstGeom prst="rect">
            <a:avLst/>
          </a:prstGeom>
        </p:spPr>
      </p:pic>
      <p:sp>
        <p:nvSpPr>
          <p:cNvPr id="42" name="제목 1">
            <a:extLst>
              <a:ext uri="{FF2B5EF4-FFF2-40B4-BE49-F238E27FC236}">
                <a16:creationId xmlns:a16="http://schemas.microsoft.com/office/drawing/2014/main" id="{968F22F2-F61F-6E31-DAB6-7AF3F1B1A50F}"/>
              </a:ext>
            </a:extLst>
          </p:cNvPr>
          <p:cNvSpPr txBox="1">
            <a:spLocks/>
          </p:cNvSpPr>
          <p:nvPr/>
        </p:nvSpPr>
        <p:spPr>
          <a:xfrm>
            <a:off x="2649894" y="330200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관리자 로그인 </a:t>
            </a:r>
            <a:r>
              <a:rPr lang="en-US" altLang="ko-KR" sz="1000"/>
              <a:t>&gt; </a:t>
            </a:r>
            <a:r>
              <a:rPr lang="ko-KR" altLang="en-US" sz="1000"/>
              <a:t>프로젝트 설정</a:t>
            </a:r>
            <a:r>
              <a:rPr lang="en-US" altLang="ko-KR" sz="1000"/>
              <a:t>/</a:t>
            </a:r>
            <a:r>
              <a:rPr lang="ko-KR" altLang="en-US" sz="1000"/>
              <a:t>생성 </a:t>
            </a:r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A3240B8C-9354-6990-BAFC-52E02426969D}"/>
              </a:ext>
            </a:extLst>
          </p:cNvPr>
          <p:cNvSpPr/>
          <p:nvPr/>
        </p:nvSpPr>
        <p:spPr>
          <a:xfrm>
            <a:off x="2042679" y="1738394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1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E0980AD0-8B6E-8380-4B2C-806921CBDA96}"/>
              </a:ext>
            </a:extLst>
          </p:cNvPr>
          <p:cNvSpPr/>
          <p:nvPr/>
        </p:nvSpPr>
        <p:spPr>
          <a:xfrm>
            <a:off x="5041267" y="1738393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00DF415A-96AE-F342-D68E-281E3A554D40}"/>
              </a:ext>
            </a:extLst>
          </p:cNvPr>
          <p:cNvSpPr/>
          <p:nvPr/>
        </p:nvSpPr>
        <p:spPr>
          <a:xfrm>
            <a:off x="2042679" y="2091980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3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7707B094-7EA2-5259-32D0-096C2B9442BC}"/>
              </a:ext>
            </a:extLst>
          </p:cNvPr>
          <p:cNvSpPr/>
          <p:nvPr/>
        </p:nvSpPr>
        <p:spPr>
          <a:xfrm>
            <a:off x="5948371" y="2113589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4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A9B5961E-BF7F-60E9-F5BC-1C87A0876D23}"/>
              </a:ext>
            </a:extLst>
          </p:cNvPr>
          <p:cNvSpPr/>
          <p:nvPr/>
        </p:nvSpPr>
        <p:spPr>
          <a:xfrm>
            <a:off x="996555" y="2639411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5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50" name="타원 49">
            <a:extLst>
              <a:ext uri="{FF2B5EF4-FFF2-40B4-BE49-F238E27FC236}">
                <a16:creationId xmlns:a16="http://schemas.microsoft.com/office/drawing/2014/main" id="{BCEB27FE-29F5-54F4-5C65-E22AC60F3112}"/>
              </a:ext>
            </a:extLst>
          </p:cNvPr>
          <p:cNvSpPr/>
          <p:nvPr/>
        </p:nvSpPr>
        <p:spPr>
          <a:xfrm>
            <a:off x="6066341" y="6240902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6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646474BE-CD6B-A801-5723-F9018726E61E}"/>
              </a:ext>
            </a:extLst>
          </p:cNvPr>
          <p:cNvSpPr txBox="1">
            <a:spLocks/>
          </p:cNvSpPr>
          <p:nvPr/>
        </p:nvSpPr>
        <p:spPr>
          <a:xfrm>
            <a:off x="476790" y="1076104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프로젝트 관리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배정</a:t>
            </a:r>
          </a:p>
        </p:txBody>
      </p:sp>
      <p:pic>
        <p:nvPicPr>
          <p:cNvPr id="44" name="그래픽 43" descr="주택 단색으로 채워진">
            <a:extLst>
              <a:ext uri="{FF2B5EF4-FFF2-40B4-BE49-F238E27FC236}">
                <a16:creationId xmlns:a16="http://schemas.microsoft.com/office/drawing/2014/main" id="{D0457EDF-AED0-C499-BD8E-04B6F12B1E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304" y="1099204"/>
            <a:ext cx="176486" cy="17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0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0796C2F-A34C-3C12-0D0F-91806B6E75BF}"/>
              </a:ext>
            </a:extLst>
          </p:cNvPr>
          <p:cNvSpPr txBox="1">
            <a:spLocks/>
          </p:cNvSpPr>
          <p:nvPr/>
        </p:nvSpPr>
        <p:spPr>
          <a:xfrm>
            <a:off x="476790" y="1076104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프로젝트 관리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배정</a:t>
            </a:r>
          </a:p>
        </p:txBody>
      </p:sp>
      <p:pic>
        <p:nvPicPr>
          <p:cNvPr id="12" name="그래픽 11" descr="주택 단색으로 채워진">
            <a:extLst>
              <a:ext uri="{FF2B5EF4-FFF2-40B4-BE49-F238E27FC236}">
                <a16:creationId xmlns:a16="http://schemas.microsoft.com/office/drawing/2014/main" id="{E9FF98CE-8477-1514-903C-0BC449CD1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1304" y="1099204"/>
            <a:ext cx="176486" cy="176486"/>
          </a:xfrm>
          <a:prstGeom prst="rect">
            <a:avLst/>
          </a:prstGeom>
        </p:spPr>
      </p:pic>
      <p:graphicFrame>
        <p:nvGraphicFramePr>
          <p:cNvPr id="33" name="Table 411">
            <a:extLst>
              <a:ext uri="{FF2B5EF4-FFF2-40B4-BE49-F238E27FC236}">
                <a16:creationId xmlns:a16="http://schemas.microsoft.com/office/drawing/2014/main" id="{9F0DBD7B-DBC9-A9B0-C16B-D21F87550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848645"/>
              </p:ext>
            </p:extLst>
          </p:nvPr>
        </p:nvGraphicFramePr>
        <p:xfrm>
          <a:off x="9912034" y="902760"/>
          <a:ext cx="2279965" cy="246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앞 단계에서 선택된 정보 노출 영역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프로젝트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,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단계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,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배정 데이터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 *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비활성화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작업자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,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검수자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배정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각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선택란의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셀렉트박스에서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담당자 검색 후 선택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해당 프로젝트에 권한이 있는 사용자만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셀렉트박스에서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노출됨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6235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해당 프로젝트의 검수가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2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단계까지 배정된 경우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3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차 검수는 비활성화 되어있음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4008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취소 버튼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팝업 닫힘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저장 버튼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안내 팝업 노출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변경사항을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저장하시겠습니까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? –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취소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확인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61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01FFB9-DFC5-2748-3496-39CC7A11E108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관리자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75210AE1-E082-5520-7AA2-B14B6996DFAD}"/>
              </a:ext>
            </a:extLst>
          </p:cNvPr>
          <p:cNvSpPr txBox="1">
            <a:spLocks/>
          </p:cNvSpPr>
          <p:nvPr/>
        </p:nvSpPr>
        <p:spPr>
          <a:xfrm>
            <a:off x="964306" y="725439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관리          회원 관리         작업 관리        유효성 관리          게시판         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C8B3BB5-FD99-821F-17BD-1C5492AC576B}"/>
              </a:ext>
            </a:extLst>
          </p:cNvPr>
          <p:cNvSpPr/>
          <p:nvPr/>
        </p:nvSpPr>
        <p:spPr>
          <a:xfrm>
            <a:off x="792754" y="1681636"/>
            <a:ext cx="6165392" cy="75258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24D4F12-3766-13B3-F4E7-F6D1A8C159F9}"/>
              </a:ext>
            </a:extLst>
          </p:cNvPr>
          <p:cNvSpPr/>
          <p:nvPr/>
        </p:nvSpPr>
        <p:spPr>
          <a:xfrm>
            <a:off x="6230671" y="6275337"/>
            <a:ext cx="830753" cy="269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배정</a:t>
            </a:r>
          </a:p>
        </p:txBody>
      </p:sp>
      <p:graphicFrame>
        <p:nvGraphicFramePr>
          <p:cNvPr id="27" name="표 9">
            <a:extLst>
              <a:ext uri="{FF2B5EF4-FFF2-40B4-BE49-F238E27FC236}">
                <a16:creationId xmlns:a16="http://schemas.microsoft.com/office/drawing/2014/main" id="{47D78516-7AAF-BB52-10EB-72683886E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571829"/>
              </p:ext>
            </p:extLst>
          </p:nvPr>
        </p:nvGraphicFramePr>
        <p:xfrm>
          <a:off x="785774" y="2590093"/>
          <a:ext cx="6062491" cy="3371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657">
                  <a:extLst>
                    <a:ext uri="{9D8B030D-6E8A-4147-A177-3AD203B41FA5}">
                      <a16:colId xmlns:a16="http://schemas.microsoft.com/office/drawing/2014/main" val="3790360026"/>
                    </a:ext>
                  </a:extLst>
                </a:gridCol>
                <a:gridCol w="963934">
                  <a:extLst>
                    <a:ext uri="{9D8B030D-6E8A-4147-A177-3AD203B41FA5}">
                      <a16:colId xmlns:a16="http://schemas.microsoft.com/office/drawing/2014/main" val="3733384312"/>
                    </a:ext>
                  </a:extLst>
                </a:gridCol>
                <a:gridCol w="1583864">
                  <a:extLst>
                    <a:ext uri="{9D8B030D-6E8A-4147-A177-3AD203B41FA5}">
                      <a16:colId xmlns:a16="http://schemas.microsoft.com/office/drawing/2014/main" val="2792251964"/>
                    </a:ext>
                  </a:extLst>
                </a:gridCol>
                <a:gridCol w="2589036">
                  <a:extLst>
                    <a:ext uri="{9D8B030D-6E8A-4147-A177-3AD203B41FA5}">
                      <a16:colId xmlns:a16="http://schemas.microsoft.com/office/drawing/2014/main" val="1274907668"/>
                    </a:ext>
                  </a:extLst>
                </a:gridCol>
              </a:tblGrid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순번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ID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데이터 상태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62405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661112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20F_2023XXXX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207356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922210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416637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20F_2023XXXX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705290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579565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003038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20F_2023XXXX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90568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647788"/>
                  </a:ext>
                </a:extLst>
              </a:tr>
              <a:tr h="30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20M_2023XXXX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대기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986037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4A02121E-6712-FEA4-3557-007A3299E016}"/>
              </a:ext>
            </a:extLst>
          </p:cNvPr>
          <p:cNvSpPr txBox="1"/>
          <p:nvPr/>
        </p:nvSpPr>
        <p:spPr>
          <a:xfrm>
            <a:off x="1032220" y="1794609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프로젝트 </a:t>
            </a:r>
            <a:endParaRPr lang="ko-KR" altLang="en-US" sz="1000">
              <a:solidFill>
                <a:srgbClr val="FF000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F423C00-4BA6-F219-4F55-60C20A2381E5}"/>
              </a:ext>
            </a:extLst>
          </p:cNvPr>
          <p:cNvSpPr txBox="1"/>
          <p:nvPr/>
        </p:nvSpPr>
        <p:spPr>
          <a:xfrm>
            <a:off x="1032219" y="2138175"/>
            <a:ext cx="970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/>
              <a:t>배정 수량 </a:t>
            </a:r>
            <a:endParaRPr lang="ko-KR" altLang="en-US" sz="1000">
              <a:solidFill>
                <a:srgbClr val="FF0000"/>
              </a:solidFill>
            </a:endParaRPr>
          </a:p>
        </p:txBody>
      </p:sp>
      <p:sp>
        <p:nvSpPr>
          <p:cNvPr id="4" name="Modal Dialog Overlay">
            <a:extLst>
              <a:ext uri="{FF2B5EF4-FFF2-40B4-BE49-F238E27FC236}">
                <a16:creationId xmlns:a16="http://schemas.microsoft.com/office/drawing/2014/main" id="{35460CF0-18D5-F85E-EF1F-3F52836056DD}"/>
              </a:ext>
            </a:extLst>
          </p:cNvPr>
          <p:cNvSpPr>
            <a:spLocks/>
          </p:cNvSpPr>
          <p:nvPr/>
        </p:nvSpPr>
        <p:spPr bwMode="auto">
          <a:xfrm>
            <a:off x="0" y="1001664"/>
            <a:ext cx="9912034" cy="5856336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>
              <a:solidFill>
                <a:srgbClr val="5F5F5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EB9760-30DF-8D5F-0814-44BA86DDC99F}"/>
              </a:ext>
            </a:extLst>
          </p:cNvPr>
          <p:cNvSpPr txBox="1"/>
          <p:nvPr/>
        </p:nvSpPr>
        <p:spPr>
          <a:xfrm>
            <a:off x="4546612" y="2207325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/>
              <a:t>단계 </a:t>
            </a:r>
            <a:r>
              <a:rPr lang="en-US" altLang="ko-KR" sz="1100">
                <a:solidFill>
                  <a:srgbClr val="FF0000"/>
                </a:solidFill>
              </a:rPr>
              <a:t>*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751535A-3BB7-7F68-5797-3FCBC22AFA19}"/>
              </a:ext>
            </a:extLst>
          </p:cNvPr>
          <p:cNvSpPr/>
          <p:nvPr/>
        </p:nvSpPr>
        <p:spPr>
          <a:xfrm>
            <a:off x="2364958" y="2201297"/>
            <a:ext cx="1363494" cy="269662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/>
                </a:solidFill>
              </a:rPr>
              <a:t>프로젝트 </a:t>
            </a:r>
            <a:r>
              <a:rPr lang="en-US" altLang="ko-KR" sz="800">
                <a:solidFill>
                  <a:schemeClr val="tx1"/>
                </a:solidFill>
              </a:rPr>
              <a:t>A</a:t>
            </a:r>
            <a:endParaRPr lang="ko-KR" altLang="en-US" sz="800">
              <a:solidFill>
                <a:schemeClr val="tx1"/>
              </a:solidFill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B7BF8E9-035C-958D-78AF-E7AF7A426897}"/>
              </a:ext>
            </a:extLst>
          </p:cNvPr>
          <p:cNvSpPr/>
          <p:nvPr/>
        </p:nvSpPr>
        <p:spPr>
          <a:xfrm>
            <a:off x="2360866" y="2537200"/>
            <a:ext cx="1363494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D3484B-386E-DBD7-B6F1-27DC82892229}"/>
              </a:ext>
            </a:extLst>
          </p:cNvPr>
          <p:cNvSpPr txBox="1"/>
          <p:nvPr/>
        </p:nvSpPr>
        <p:spPr>
          <a:xfrm>
            <a:off x="3445795" y="2579034"/>
            <a:ext cx="2826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건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57186D62-804F-C8E8-A821-4279165D131C}"/>
              </a:ext>
            </a:extLst>
          </p:cNvPr>
          <p:cNvSpPr/>
          <p:nvPr/>
        </p:nvSpPr>
        <p:spPr>
          <a:xfrm>
            <a:off x="5345220" y="2201297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단계</a:t>
            </a:r>
          </a:p>
        </p:txBody>
      </p:sp>
      <p:pic>
        <p:nvPicPr>
          <p:cNvPr id="24" name="그래픽 23" descr="아래쪽 캐럿 윤곽선">
            <a:extLst>
              <a:ext uri="{FF2B5EF4-FFF2-40B4-BE49-F238E27FC236}">
                <a16:creationId xmlns:a16="http://schemas.microsoft.com/office/drawing/2014/main" id="{7DB64976-D943-718C-5939-8A29290BDC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70529" y="2269533"/>
            <a:ext cx="163590" cy="163590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DEE6EDCF-250C-AEA9-6FB0-CD9E9DB50BD5}"/>
              </a:ext>
            </a:extLst>
          </p:cNvPr>
          <p:cNvSpPr/>
          <p:nvPr/>
        </p:nvSpPr>
        <p:spPr>
          <a:xfrm>
            <a:off x="6256416" y="2600204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조회</a:t>
            </a: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160A1C08-C65B-1428-9811-0DA0029CB8E9}"/>
              </a:ext>
            </a:extLst>
          </p:cNvPr>
          <p:cNvGrpSpPr/>
          <p:nvPr/>
        </p:nvGrpSpPr>
        <p:grpSpPr>
          <a:xfrm>
            <a:off x="7058236" y="2425795"/>
            <a:ext cx="100218" cy="3371884"/>
            <a:chOff x="6135806" y="2590093"/>
            <a:chExt cx="100218" cy="3371884"/>
          </a:xfrm>
        </p:grpSpPr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88331C48-3ACF-D1EB-BA92-7A92DAFC2483}"/>
                </a:ext>
              </a:extLst>
            </p:cNvPr>
            <p:cNvSpPr/>
            <p:nvPr/>
          </p:nvSpPr>
          <p:spPr>
            <a:xfrm flipH="1">
              <a:off x="6135806" y="2590093"/>
              <a:ext cx="96748" cy="33718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9D2AA09F-9DA2-E53B-78FA-6E5A74514344}"/>
                </a:ext>
              </a:extLst>
            </p:cNvPr>
            <p:cNvSpPr/>
            <p:nvPr/>
          </p:nvSpPr>
          <p:spPr>
            <a:xfrm flipH="1">
              <a:off x="6139276" y="2727861"/>
              <a:ext cx="96748" cy="6829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이등변 삼각형 29">
              <a:extLst>
                <a:ext uri="{FF2B5EF4-FFF2-40B4-BE49-F238E27FC236}">
                  <a16:creationId xmlns:a16="http://schemas.microsoft.com/office/drawing/2014/main" id="{12F9F9B0-5DEC-BFE8-96D4-E51641239AE1}"/>
                </a:ext>
              </a:extLst>
            </p:cNvPr>
            <p:cNvSpPr/>
            <p:nvPr/>
          </p:nvSpPr>
          <p:spPr>
            <a:xfrm>
              <a:off x="6141967" y="2597650"/>
              <a:ext cx="80925" cy="69709"/>
            </a:xfrm>
            <a:prstGeom prst="triangle">
              <a:avLst/>
            </a:prstGeom>
            <a:solidFill>
              <a:srgbClr val="A6A6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이등변 삼각형 30">
              <a:extLst>
                <a:ext uri="{FF2B5EF4-FFF2-40B4-BE49-F238E27FC236}">
                  <a16:creationId xmlns:a16="http://schemas.microsoft.com/office/drawing/2014/main" id="{A04EAD74-0D8C-2A3D-8D98-9C688D5FA118}"/>
                </a:ext>
              </a:extLst>
            </p:cNvPr>
            <p:cNvSpPr/>
            <p:nvPr/>
          </p:nvSpPr>
          <p:spPr>
            <a:xfrm rot="10800000">
              <a:off x="6141967" y="5892268"/>
              <a:ext cx="80925" cy="69709"/>
            </a:xfrm>
            <a:prstGeom prst="triangle">
              <a:avLst/>
            </a:prstGeom>
            <a:solidFill>
              <a:srgbClr val="A6A6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8BC7CBFD-ADDE-748F-89AC-19FB96F842D2}"/>
              </a:ext>
            </a:extLst>
          </p:cNvPr>
          <p:cNvSpPr/>
          <p:nvPr/>
        </p:nvSpPr>
        <p:spPr>
          <a:xfrm>
            <a:off x="1919564" y="1798322"/>
            <a:ext cx="5952994" cy="422658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DEB67-ACFE-0A20-B9B4-0444E66D20DE}"/>
              </a:ext>
            </a:extLst>
          </p:cNvPr>
          <p:cNvSpPr txBox="1"/>
          <p:nvPr/>
        </p:nvSpPr>
        <p:spPr>
          <a:xfrm>
            <a:off x="2147112" y="1929506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/>
              <a:t>배정</a:t>
            </a:r>
            <a:endParaRPr lang="ko-KR" altLang="en-US" sz="1100" b="1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5287479-C8B5-071D-DE85-4BE8238E9B6A}"/>
              </a:ext>
            </a:extLst>
          </p:cNvPr>
          <p:cNvSpPr/>
          <p:nvPr/>
        </p:nvSpPr>
        <p:spPr>
          <a:xfrm>
            <a:off x="2188919" y="2316237"/>
            <a:ext cx="5370129" cy="752584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F5602E-946E-5D31-E885-1A46DB1108B1}"/>
              </a:ext>
            </a:extLst>
          </p:cNvPr>
          <p:cNvSpPr txBox="1"/>
          <p:nvPr/>
        </p:nvSpPr>
        <p:spPr>
          <a:xfrm>
            <a:off x="2332178" y="239593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/>
              <a:t>프로젝트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6A3D5D-E795-AD4E-E251-EBB833A648BB}"/>
              </a:ext>
            </a:extLst>
          </p:cNvPr>
          <p:cNvSpPr txBox="1"/>
          <p:nvPr/>
        </p:nvSpPr>
        <p:spPr>
          <a:xfrm>
            <a:off x="5366865" y="239593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/>
              <a:t>단계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A055D-E28D-61DA-31BE-04669F605DB0}"/>
              </a:ext>
            </a:extLst>
          </p:cNvPr>
          <p:cNvSpPr txBox="1"/>
          <p:nvPr/>
        </p:nvSpPr>
        <p:spPr>
          <a:xfrm>
            <a:off x="2332177" y="2746390"/>
            <a:ext cx="1113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/>
              <a:t>배정 데이터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AC7DCDE-5563-3F52-2838-33D7100E2A27}"/>
              </a:ext>
            </a:extLst>
          </p:cNvPr>
          <p:cNvSpPr/>
          <p:nvPr/>
        </p:nvSpPr>
        <p:spPr>
          <a:xfrm>
            <a:off x="3386642" y="2389904"/>
            <a:ext cx="1152128" cy="269662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</a:rPr>
              <a:t>프로젝트 </a:t>
            </a:r>
            <a:r>
              <a:rPr lang="en-US" altLang="ko-KR" sz="800">
                <a:solidFill>
                  <a:schemeClr val="tx1"/>
                </a:solidFill>
              </a:rPr>
              <a:t>A</a:t>
            </a:r>
            <a:endParaRPr lang="ko-KR" altLang="en-US" sz="800">
              <a:solidFill>
                <a:schemeClr val="tx1"/>
              </a:solidFill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F54D9AF7-FBED-C946-0DB7-33EA8DDA9FA9}"/>
              </a:ext>
            </a:extLst>
          </p:cNvPr>
          <p:cNvSpPr/>
          <p:nvPr/>
        </p:nvSpPr>
        <p:spPr>
          <a:xfrm>
            <a:off x="6642859" y="5335477"/>
            <a:ext cx="830753" cy="269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저장</a:t>
            </a: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D8515459-EB7B-22DF-118C-CFA295BCBDF6}"/>
              </a:ext>
            </a:extLst>
          </p:cNvPr>
          <p:cNvSpPr/>
          <p:nvPr/>
        </p:nvSpPr>
        <p:spPr>
          <a:xfrm>
            <a:off x="6169984" y="2393102"/>
            <a:ext cx="1152128" cy="269662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>
                <a:solidFill>
                  <a:schemeClr val="tx1"/>
                </a:solidFill>
              </a:rPr>
              <a:t>1</a:t>
            </a:r>
            <a:r>
              <a:rPr lang="ko-KR" altLang="en-US" sz="800">
                <a:solidFill>
                  <a:schemeClr val="tx1"/>
                </a:solidFill>
              </a:rPr>
              <a:t>단계</a:t>
            </a: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ADDD3EC-1A37-0C0E-C558-6B01BBBA3F6C}"/>
              </a:ext>
            </a:extLst>
          </p:cNvPr>
          <p:cNvSpPr/>
          <p:nvPr/>
        </p:nvSpPr>
        <p:spPr>
          <a:xfrm>
            <a:off x="3385386" y="2744304"/>
            <a:ext cx="2133250" cy="269662"/>
          </a:xfrm>
          <a:prstGeom prst="rect">
            <a:avLst/>
          </a:prstGeom>
          <a:solidFill>
            <a:schemeClr val="bg2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>
                <a:solidFill>
                  <a:schemeClr val="tx1"/>
                </a:solidFill>
              </a:rPr>
              <a:t>20M_2023XXXX</a:t>
            </a:r>
            <a:r>
              <a:rPr lang="ko-KR" altLang="en-US" sz="800">
                <a:solidFill>
                  <a:schemeClr val="tx1"/>
                </a:solidFill>
              </a:rPr>
              <a:t> 외 </a:t>
            </a:r>
            <a:r>
              <a:rPr lang="en-US" altLang="ko-KR" sz="800">
                <a:solidFill>
                  <a:schemeClr val="tx1"/>
                </a:solidFill>
              </a:rPr>
              <a:t>99 </a:t>
            </a:r>
            <a:r>
              <a:rPr lang="ko-KR" altLang="en-US" sz="800">
                <a:solidFill>
                  <a:schemeClr val="tx1"/>
                </a:solidFill>
              </a:rPr>
              <a:t>건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2AD011-700F-1D9C-C70E-AD4AE958FCAA}"/>
              </a:ext>
            </a:extLst>
          </p:cNvPr>
          <p:cNvSpPr txBox="1"/>
          <p:nvPr/>
        </p:nvSpPr>
        <p:spPr>
          <a:xfrm>
            <a:off x="3083916" y="3371096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/>
              <a:t>     작업자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6D61BE-2038-596F-A32B-4AF859EEBD00}"/>
              </a:ext>
            </a:extLst>
          </p:cNvPr>
          <p:cNvSpPr txBox="1"/>
          <p:nvPr/>
        </p:nvSpPr>
        <p:spPr>
          <a:xfrm>
            <a:off x="3083915" y="3796851"/>
            <a:ext cx="1130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/>
              <a:t>1</a:t>
            </a:r>
            <a:r>
              <a:rPr lang="ko-KR" altLang="en-US" sz="1100"/>
              <a:t>차 </a:t>
            </a:r>
            <a:r>
              <a:rPr lang="ko-KR" altLang="en-US" sz="1100" err="1"/>
              <a:t>검수자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53771C2-4570-A84D-C8E7-19CB4D8FAA30}"/>
              </a:ext>
            </a:extLst>
          </p:cNvPr>
          <p:cNvSpPr txBox="1"/>
          <p:nvPr/>
        </p:nvSpPr>
        <p:spPr>
          <a:xfrm>
            <a:off x="3083914" y="4222606"/>
            <a:ext cx="1130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/>
              <a:t>2</a:t>
            </a:r>
            <a:r>
              <a:rPr lang="ko-KR" altLang="en-US" sz="1100"/>
              <a:t>차 </a:t>
            </a:r>
            <a:r>
              <a:rPr lang="ko-KR" altLang="en-US" sz="1100" err="1"/>
              <a:t>검수자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A67409C-2FA4-FCEB-1D22-D86DB5A81D63}"/>
              </a:ext>
            </a:extLst>
          </p:cNvPr>
          <p:cNvSpPr txBox="1"/>
          <p:nvPr/>
        </p:nvSpPr>
        <p:spPr>
          <a:xfrm>
            <a:off x="3083913" y="4648361"/>
            <a:ext cx="11307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/>
              <a:t>3</a:t>
            </a:r>
            <a:r>
              <a:rPr lang="ko-KR" altLang="en-US" sz="1100"/>
              <a:t>차 </a:t>
            </a:r>
            <a:r>
              <a:rPr lang="ko-KR" altLang="en-US" sz="1100" err="1"/>
              <a:t>검수자</a:t>
            </a:r>
            <a:endParaRPr lang="ko-KR" altLang="en-US" sz="1100">
              <a:solidFill>
                <a:srgbClr val="FF0000"/>
              </a:solidFill>
            </a:endParaRPr>
          </a:p>
        </p:txBody>
      </p: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B9D2BBC3-5646-734C-43EE-EE36AC09C17F}"/>
              </a:ext>
            </a:extLst>
          </p:cNvPr>
          <p:cNvCxnSpPr>
            <a:cxnSpLocks/>
          </p:cNvCxnSpPr>
          <p:nvPr/>
        </p:nvCxnSpPr>
        <p:spPr>
          <a:xfrm>
            <a:off x="2964915" y="3693043"/>
            <a:ext cx="35578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6BB13592-630C-5A1F-1CFE-0494F7F8ECCE}"/>
              </a:ext>
            </a:extLst>
          </p:cNvPr>
          <p:cNvCxnSpPr>
            <a:cxnSpLocks/>
          </p:cNvCxnSpPr>
          <p:nvPr/>
        </p:nvCxnSpPr>
        <p:spPr>
          <a:xfrm>
            <a:off x="2964915" y="4158124"/>
            <a:ext cx="35578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BAC5E6F6-79DE-5754-FE65-10D380F26579}"/>
              </a:ext>
            </a:extLst>
          </p:cNvPr>
          <p:cNvCxnSpPr>
            <a:cxnSpLocks/>
          </p:cNvCxnSpPr>
          <p:nvPr/>
        </p:nvCxnSpPr>
        <p:spPr>
          <a:xfrm>
            <a:off x="2964915" y="4579660"/>
            <a:ext cx="35578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DA6A792A-51F2-588A-65C5-466F880C8463}"/>
              </a:ext>
            </a:extLst>
          </p:cNvPr>
          <p:cNvSpPr/>
          <p:nvPr/>
        </p:nvSpPr>
        <p:spPr>
          <a:xfrm>
            <a:off x="4725049" y="3354681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" name="그래픽 39" descr="아래쪽 캐럿 윤곽선">
            <a:extLst>
              <a:ext uri="{FF2B5EF4-FFF2-40B4-BE49-F238E27FC236}">
                <a16:creationId xmlns:a16="http://schemas.microsoft.com/office/drawing/2014/main" id="{DE35ACFC-B662-F49A-B3B5-A4A1EFF59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6490" y="3415093"/>
            <a:ext cx="163590" cy="163590"/>
          </a:xfrm>
          <a:prstGeom prst="rect">
            <a:avLst/>
          </a:prstGeom>
        </p:spPr>
      </p:pic>
      <p:sp>
        <p:nvSpPr>
          <p:cNvPr id="51" name="직사각형 50">
            <a:extLst>
              <a:ext uri="{FF2B5EF4-FFF2-40B4-BE49-F238E27FC236}">
                <a16:creationId xmlns:a16="http://schemas.microsoft.com/office/drawing/2014/main" id="{A69E8B18-9900-E7C6-B18A-93107C5828BD}"/>
              </a:ext>
            </a:extLst>
          </p:cNvPr>
          <p:cNvSpPr/>
          <p:nvPr/>
        </p:nvSpPr>
        <p:spPr>
          <a:xfrm>
            <a:off x="4724991" y="3802692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2" name="그래픽 51" descr="아래쪽 캐럿 윤곽선">
            <a:extLst>
              <a:ext uri="{FF2B5EF4-FFF2-40B4-BE49-F238E27FC236}">
                <a16:creationId xmlns:a16="http://schemas.microsoft.com/office/drawing/2014/main" id="{D9E741AC-06AF-C12D-74F9-EF02A71E8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6432" y="3863104"/>
            <a:ext cx="163590" cy="163590"/>
          </a:xfrm>
          <a:prstGeom prst="rect">
            <a:avLst/>
          </a:prstGeom>
        </p:spPr>
      </p:pic>
      <p:sp>
        <p:nvSpPr>
          <p:cNvPr id="53" name="직사각형 52">
            <a:extLst>
              <a:ext uri="{FF2B5EF4-FFF2-40B4-BE49-F238E27FC236}">
                <a16:creationId xmlns:a16="http://schemas.microsoft.com/office/drawing/2014/main" id="{33F506A3-933B-984B-25AA-8AA589931BAF}"/>
              </a:ext>
            </a:extLst>
          </p:cNvPr>
          <p:cNvSpPr/>
          <p:nvPr/>
        </p:nvSpPr>
        <p:spPr>
          <a:xfrm>
            <a:off x="4726645" y="4225798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4" name="그래픽 53" descr="아래쪽 캐럿 윤곽선">
            <a:extLst>
              <a:ext uri="{FF2B5EF4-FFF2-40B4-BE49-F238E27FC236}">
                <a16:creationId xmlns:a16="http://schemas.microsoft.com/office/drawing/2014/main" id="{0753D966-1C93-2BAA-0E5C-D117B60B0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8086" y="4286210"/>
            <a:ext cx="163590" cy="163590"/>
          </a:xfrm>
          <a:prstGeom prst="rect">
            <a:avLst/>
          </a:prstGeom>
        </p:spPr>
      </p:pic>
      <p:sp>
        <p:nvSpPr>
          <p:cNvPr id="55" name="직사각형 54">
            <a:extLst>
              <a:ext uri="{FF2B5EF4-FFF2-40B4-BE49-F238E27FC236}">
                <a16:creationId xmlns:a16="http://schemas.microsoft.com/office/drawing/2014/main" id="{11C7E03E-5961-FD6C-4B2A-33AC530B50DD}"/>
              </a:ext>
            </a:extLst>
          </p:cNvPr>
          <p:cNvSpPr/>
          <p:nvPr/>
        </p:nvSpPr>
        <p:spPr>
          <a:xfrm>
            <a:off x="4726645" y="4648361"/>
            <a:ext cx="1353900" cy="269662"/>
          </a:xfrm>
          <a:prstGeom prst="rect">
            <a:avLst/>
          </a:prstGeom>
          <a:solidFill>
            <a:srgbClr val="F2F2F2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6" name="그래픽 55" descr="아래쪽 캐럿 윤곽선">
            <a:extLst>
              <a:ext uri="{FF2B5EF4-FFF2-40B4-BE49-F238E27FC236}">
                <a16:creationId xmlns:a16="http://schemas.microsoft.com/office/drawing/2014/main" id="{11FD116A-70C6-353A-7404-D53C6DFB1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8086" y="4708773"/>
            <a:ext cx="163590" cy="163590"/>
          </a:xfrm>
          <a:prstGeom prst="rect">
            <a:avLst/>
          </a:prstGeom>
        </p:spPr>
      </p:pic>
      <p:sp>
        <p:nvSpPr>
          <p:cNvPr id="66" name="제목 1">
            <a:extLst>
              <a:ext uri="{FF2B5EF4-FFF2-40B4-BE49-F238E27FC236}">
                <a16:creationId xmlns:a16="http://schemas.microsoft.com/office/drawing/2014/main" id="{5C008A43-BF0F-740F-E14A-EFC0F501A686}"/>
              </a:ext>
            </a:extLst>
          </p:cNvPr>
          <p:cNvSpPr txBox="1">
            <a:spLocks/>
          </p:cNvSpPr>
          <p:nvPr/>
        </p:nvSpPr>
        <p:spPr>
          <a:xfrm>
            <a:off x="2649894" y="330200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관리자 로그인 </a:t>
            </a:r>
            <a:r>
              <a:rPr lang="en-US" altLang="ko-KR" sz="1000"/>
              <a:t>&gt; </a:t>
            </a:r>
            <a:r>
              <a:rPr lang="ko-KR" altLang="en-US" sz="1000"/>
              <a:t>프로젝트 설정</a:t>
            </a:r>
            <a:r>
              <a:rPr lang="en-US" altLang="ko-KR" sz="1000"/>
              <a:t>/</a:t>
            </a:r>
            <a:r>
              <a:rPr lang="ko-KR" altLang="en-US" sz="1000"/>
              <a:t>생성 </a:t>
            </a:r>
            <a:r>
              <a:rPr lang="en-US" altLang="ko-KR" sz="1000"/>
              <a:t>(</a:t>
            </a:r>
            <a:r>
              <a:rPr lang="ko-KR" altLang="en-US" sz="1000"/>
              <a:t>배정</a:t>
            </a:r>
            <a:r>
              <a:rPr lang="en-US" altLang="ko-KR" sz="1000"/>
              <a:t>)</a:t>
            </a:r>
            <a:r>
              <a:rPr lang="ko-KR" altLang="en-US" sz="1000"/>
              <a:t> 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34EAA0E-A13A-8CE2-18A0-637EA68BEE87}"/>
              </a:ext>
            </a:extLst>
          </p:cNvPr>
          <p:cNvSpPr/>
          <p:nvPr/>
        </p:nvSpPr>
        <p:spPr>
          <a:xfrm>
            <a:off x="5703271" y="5341271"/>
            <a:ext cx="830753" cy="26966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>
                <a:solidFill>
                  <a:schemeClr val="tx1">
                    <a:lumMod val="75000"/>
                    <a:lumOff val="25000"/>
                  </a:schemeClr>
                </a:solidFill>
              </a:rPr>
              <a:t>취소</a:t>
            </a: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DD59344C-8360-E5AC-D210-1A57F8EBF80C}"/>
              </a:ext>
            </a:extLst>
          </p:cNvPr>
          <p:cNvSpPr/>
          <p:nvPr/>
        </p:nvSpPr>
        <p:spPr>
          <a:xfrm>
            <a:off x="2102156" y="2278571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1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B55C84E4-E0BC-221F-DEF7-95C4614A2580}"/>
              </a:ext>
            </a:extLst>
          </p:cNvPr>
          <p:cNvSpPr/>
          <p:nvPr/>
        </p:nvSpPr>
        <p:spPr>
          <a:xfrm>
            <a:off x="4623653" y="3281025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60" name="타원 59">
            <a:extLst>
              <a:ext uri="{FF2B5EF4-FFF2-40B4-BE49-F238E27FC236}">
                <a16:creationId xmlns:a16="http://schemas.microsoft.com/office/drawing/2014/main" id="{67F057FA-A8B5-79A0-4642-691ACF75EFC3}"/>
              </a:ext>
            </a:extLst>
          </p:cNvPr>
          <p:cNvSpPr/>
          <p:nvPr/>
        </p:nvSpPr>
        <p:spPr>
          <a:xfrm>
            <a:off x="5618566" y="5271560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4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4D327FF4-9B63-AB8C-828B-9E1012A447EF}"/>
              </a:ext>
            </a:extLst>
          </p:cNvPr>
          <p:cNvSpPr/>
          <p:nvPr/>
        </p:nvSpPr>
        <p:spPr>
          <a:xfrm>
            <a:off x="6582702" y="5271559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4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63" name="타원 62">
            <a:extLst>
              <a:ext uri="{FF2B5EF4-FFF2-40B4-BE49-F238E27FC236}">
                <a16:creationId xmlns:a16="http://schemas.microsoft.com/office/drawing/2014/main" id="{25F415A9-7ED4-BEE4-9604-C65AA6F46441}"/>
              </a:ext>
            </a:extLst>
          </p:cNvPr>
          <p:cNvSpPr/>
          <p:nvPr/>
        </p:nvSpPr>
        <p:spPr>
          <a:xfrm>
            <a:off x="4631300" y="3736684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67" name="타원 66">
            <a:extLst>
              <a:ext uri="{FF2B5EF4-FFF2-40B4-BE49-F238E27FC236}">
                <a16:creationId xmlns:a16="http://schemas.microsoft.com/office/drawing/2014/main" id="{80A44850-A76A-25F1-73E5-979ABDC6A175}"/>
              </a:ext>
            </a:extLst>
          </p:cNvPr>
          <p:cNvSpPr/>
          <p:nvPr/>
        </p:nvSpPr>
        <p:spPr>
          <a:xfrm>
            <a:off x="4623653" y="4177676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pic>
        <p:nvPicPr>
          <p:cNvPr id="13" name="그래픽 12" descr="돋보기 윤곽선">
            <a:extLst>
              <a:ext uri="{FF2B5EF4-FFF2-40B4-BE49-F238E27FC236}">
                <a16:creationId xmlns:a16="http://schemas.microsoft.com/office/drawing/2014/main" id="{F02B86CA-84A7-B8F9-9C34-A8704062CC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9062" y="3399305"/>
            <a:ext cx="204594" cy="204594"/>
          </a:xfrm>
          <a:prstGeom prst="rect">
            <a:avLst/>
          </a:prstGeom>
        </p:spPr>
      </p:pic>
      <p:pic>
        <p:nvPicPr>
          <p:cNvPr id="14" name="그래픽 13" descr="돋보기 윤곽선">
            <a:extLst>
              <a:ext uri="{FF2B5EF4-FFF2-40B4-BE49-F238E27FC236}">
                <a16:creationId xmlns:a16="http://schemas.microsoft.com/office/drawing/2014/main" id="{0A502D86-D54F-7BF8-3462-332A4F64E6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78271" y="3846313"/>
            <a:ext cx="204594" cy="204594"/>
          </a:xfrm>
          <a:prstGeom prst="rect">
            <a:avLst/>
          </a:prstGeom>
        </p:spPr>
      </p:pic>
      <p:pic>
        <p:nvPicPr>
          <p:cNvPr id="17" name="그래픽 16" descr="돋보기 윤곽선">
            <a:extLst>
              <a:ext uri="{FF2B5EF4-FFF2-40B4-BE49-F238E27FC236}">
                <a16:creationId xmlns:a16="http://schemas.microsoft.com/office/drawing/2014/main" id="{3C419167-405E-8AE5-84F8-B2EC43007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7480" y="4274271"/>
            <a:ext cx="204594" cy="204594"/>
          </a:xfrm>
          <a:prstGeom prst="rect">
            <a:avLst/>
          </a:prstGeom>
        </p:spPr>
      </p:pic>
      <p:pic>
        <p:nvPicPr>
          <p:cNvPr id="59" name="그래픽 58" descr="돋보기 윤곽선">
            <a:extLst>
              <a:ext uri="{FF2B5EF4-FFF2-40B4-BE49-F238E27FC236}">
                <a16:creationId xmlns:a16="http://schemas.microsoft.com/office/drawing/2014/main" id="{C382E60A-A1F2-7AD5-4169-CB7A018F3E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7480" y="4694227"/>
            <a:ext cx="204594" cy="204594"/>
          </a:xfrm>
          <a:prstGeom prst="rect">
            <a:avLst/>
          </a:prstGeom>
        </p:spPr>
      </p:pic>
      <p:sp>
        <p:nvSpPr>
          <p:cNvPr id="68" name="타원 67">
            <a:extLst>
              <a:ext uri="{FF2B5EF4-FFF2-40B4-BE49-F238E27FC236}">
                <a16:creationId xmlns:a16="http://schemas.microsoft.com/office/drawing/2014/main" id="{DD6564A3-6604-BE20-BAD0-651B83E3D9D7}"/>
              </a:ext>
            </a:extLst>
          </p:cNvPr>
          <p:cNvSpPr/>
          <p:nvPr/>
        </p:nvSpPr>
        <p:spPr>
          <a:xfrm>
            <a:off x="4631300" y="4633335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3</a:t>
            </a:r>
            <a:endParaRPr lang="ko-KR" altLang="en-US" sz="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67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Table 411">
            <a:extLst>
              <a:ext uri="{FF2B5EF4-FFF2-40B4-BE49-F238E27FC236}">
                <a16:creationId xmlns:a16="http://schemas.microsoft.com/office/drawing/2014/main" id="{9F0DBD7B-DBC9-A9B0-C16B-D21F87550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134808"/>
              </p:ext>
            </p:extLst>
          </p:nvPr>
        </p:nvGraphicFramePr>
        <p:xfrm>
          <a:off x="9912034" y="902760"/>
          <a:ext cx="2279965" cy="6507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단계 선택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(default) :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초기에는 프로젝트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역할 구분없이 전체 사용자 리스트 노출됨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셀렉트박스에서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프로젝트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프로젝트명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역할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검수자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작업자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선택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조회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단계 선택 후 조회 버튼 클릭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설정한 조건에 맞는 데이터가 하단에 노출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6235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체크박스 선택 영역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사용자 선택 체크박스 영역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최상단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체크박스 선택 시 모든 체크박스 선택됨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4008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삭제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사용자 선택 후 클릭 시 안내 팝업 노출 후 삭제됨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팝업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삭제하시겠습니까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? –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취소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확인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6154"/>
                  </a:ext>
                </a:extLst>
              </a:tr>
              <a:tr h="27385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프로젝트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선택란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현재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지정되어있는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프로젝트로 표시되어 나타남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지정 프로젝트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없을경우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프로젝트명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셀렉트박스로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프로젝트 선택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수정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2960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역할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선택란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현재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지정되어있는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역할로 표시되어 나타남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선택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지정 역할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없을경우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)/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검수자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작업자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셀렉트박스로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역할 선택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수정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008911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7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비고란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셀에 더블클릭 시 메모 가능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950589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8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저장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저장 버튼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안내 팝업 노출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변경사항을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저장하시겠습니까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? –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취소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확인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9090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01FFB9-DFC5-2748-3496-39CC7A11E108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관리자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75210AE1-E082-5520-7AA2-B14B6996DFAD}"/>
              </a:ext>
            </a:extLst>
          </p:cNvPr>
          <p:cNvSpPr txBox="1">
            <a:spLocks/>
          </p:cNvSpPr>
          <p:nvPr/>
        </p:nvSpPr>
        <p:spPr>
          <a:xfrm>
            <a:off x="964306" y="725439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관리          회원 관리         작업 관리        유효성 관리          게시판         </a:t>
            </a:r>
          </a:p>
        </p:txBody>
      </p:sp>
      <p:graphicFrame>
        <p:nvGraphicFramePr>
          <p:cNvPr id="20" name="표 9">
            <a:extLst>
              <a:ext uri="{FF2B5EF4-FFF2-40B4-BE49-F238E27FC236}">
                <a16:creationId xmlns:a16="http://schemas.microsoft.com/office/drawing/2014/main" id="{EFE7F5F6-647E-DBE5-D0A5-5B773939C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184436"/>
              </p:ext>
            </p:extLst>
          </p:nvPr>
        </p:nvGraphicFramePr>
        <p:xfrm>
          <a:off x="773469" y="2467723"/>
          <a:ext cx="7506608" cy="3869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769">
                  <a:extLst>
                    <a:ext uri="{9D8B030D-6E8A-4147-A177-3AD203B41FA5}">
                      <a16:colId xmlns:a16="http://schemas.microsoft.com/office/drawing/2014/main" val="931816397"/>
                    </a:ext>
                  </a:extLst>
                </a:gridCol>
                <a:gridCol w="1916738">
                  <a:extLst>
                    <a:ext uri="{9D8B030D-6E8A-4147-A177-3AD203B41FA5}">
                      <a16:colId xmlns:a16="http://schemas.microsoft.com/office/drawing/2014/main" val="3733384312"/>
                    </a:ext>
                  </a:extLst>
                </a:gridCol>
                <a:gridCol w="1855348">
                  <a:extLst>
                    <a:ext uri="{9D8B030D-6E8A-4147-A177-3AD203B41FA5}">
                      <a16:colId xmlns:a16="http://schemas.microsoft.com/office/drawing/2014/main" val="1270908038"/>
                    </a:ext>
                  </a:extLst>
                </a:gridCol>
                <a:gridCol w="1855348">
                  <a:extLst>
                    <a:ext uri="{9D8B030D-6E8A-4147-A177-3AD203B41FA5}">
                      <a16:colId xmlns:a16="http://schemas.microsoft.com/office/drawing/2014/main" val="2792251964"/>
                    </a:ext>
                  </a:extLst>
                </a:gridCol>
                <a:gridCol w="1229405">
                  <a:extLst>
                    <a:ext uri="{9D8B030D-6E8A-4147-A177-3AD203B41FA5}">
                      <a16:colId xmlns:a16="http://schemas.microsoft.com/office/drawing/2014/main" val="1196272492"/>
                    </a:ext>
                  </a:extLst>
                </a:gridCol>
              </a:tblGrid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사용자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프로젝트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역할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비고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62405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홍길동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4661112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김길동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207356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이길동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22210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최길동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16637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문길동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705290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진길동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579565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민길동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003038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송길동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190568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유길동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647788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황길동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986037"/>
                  </a:ext>
                </a:extLst>
              </a:tr>
            </a:tbl>
          </a:graphicData>
        </a:graphic>
      </p:graphicFrame>
      <p:pic>
        <p:nvPicPr>
          <p:cNvPr id="22" name="그래픽 21" descr="쓰레기 단색으로 채워진">
            <a:extLst>
              <a:ext uri="{FF2B5EF4-FFF2-40B4-BE49-F238E27FC236}">
                <a16:creationId xmlns:a16="http://schemas.microsoft.com/office/drawing/2014/main" id="{2A56CA45-7B59-4474-EF3F-38FE8FE07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7862" y="2140226"/>
            <a:ext cx="202889" cy="202889"/>
          </a:xfrm>
          <a:prstGeom prst="rect">
            <a:avLst/>
          </a:prstGeom>
        </p:spPr>
      </p:pic>
      <p:sp>
        <p:nvSpPr>
          <p:cNvPr id="47" name="제목 1">
            <a:extLst>
              <a:ext uri="{FF2B5EF4-FFF2-40B4-BE49-F238E27FC236}">
                <a16:creationId xmlns:a16="http://schemas.microsoft.com/office/drawing/2014/main" id="{52A3A9D0-ED4E-B74B-752C-DD4AEEB69793}"/>
              </a:ext>
            </a:extLst>
          </p:cNvPr>
          <p:cNvSpPr txBox="1">
            <a:spLocks/>
          </p:cNvSpPr>
          <p:nvPr/>
        </p:nvSpPr>
        <p:spPr>
          <a:xfrm>
            <a:off x="2649894" y="330200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관리자 로그인 </a:t>
            </a:r>
            <a:r>
              <a:rPr lang="en-US" altLang="ko-KR" sz="1000"/>
              <a:t>&gt; </a:t>
            </a:r>
            <a:r>
              <a:rPr lang="ko-KR" altLang="en-US" sz="1000"/>
              <a:t>프로젝트 관리 </a:t>
            </a:r>
            <a:r>
              <a:rPr lang="en-US" altLang="ko-KR" sz="1000"/>
              <a:t>&gt; </a:t>
            </a:r>
            <a:r>
              <a:rPr lang="ko-KR" altLang="en-US" sz="1000"/>
              <a:t>권한 관리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0638A12-5D37-515B-2BAA-21AAF9F4D759}"/>
              </a:ext>
            </a:extLst>
          </p:cNvPr>
          <p:cNvSpPr/>
          <p:nvPr/>
        </p:nvSpPr>
        <p:spPr>
          <a:xfrm>
            <a:off x="8712620" y="6433130"/>
            <a:ext cx="581713" cy="2308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>
                <a:solidFill>
                  <a:schemeClr val="bg1"/>
                </a:solidFill>
              </a:rPr>
              <a:t>저장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DDF88B9-CBEB-2636-5AB3-8046679BCF39}"/>
              </a:ext>
            </a:extLst>
          </p:cNvPr>
          <p:cNvSpPr/>
          <p:nvPr/>
        </p:nvSpPr>
        <p:spPr>
          <a:xfrm>
            <a:off x="8623283" y="6337622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8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23430FBC-8211-F7A9-D921-21224E40F80F}"/>
              </a:ext>
            </a:extLst>
          </p:cNvPr>
          <p:cNvSpPr/>
          <p:nvPr/>
        </p:nvSpPr>
        <p:spPr>
          <a:xfrm>
            <a:off x="7908482" y="2103297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4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49" name="직사각형 48">
            <a:extLst>
              <a:ext uri="{FF2B5EF4-FFF2-40B4-BE49-F238E27FC236}">
                <a16:creationId xmlns:a16="http://schemas.microsoft.com/office/drawing/2014/main" id="{CBED0D7B-3DEE-D874-7002-15360724DB63}"/>
              </a:ext>
            </a:extLst>
          </p:cNvPr>
          <p:cNvSpPr/>
          <p:nvPr/>
        </p:nvSpPr>
        <p:spPr>
          <a:xfrm>
            <a:off x="742795" y="1511292"/>
            <a:ext cx="7652262" cy="480175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7090DA1D-66AF-DAF6-39B4-3679E4506F9A}"/>
              </a:ext>
            </a:extLst>
          </p:cNvPr>
          <p:cNvSpPr/>
          <p:nvPr/>
        </p:nvSpPr>
        <p:spPr>
          <a:xfrm>
            <a:off x="7837374" y="1645230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조회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642609C-66F7-9D3B-826C-1C60C3BBB2E2}"/>
              </a:ext>
            </a:extLst>
          </p:cNvPr>
          <p:cNvSpPr txBox="1"/>
          <p:nvPr/>
        </p:nvSpPr>
        <p:spPr>
          <a:xfrm>
            <a:off x="734030" y="1624974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/>
              <a:t>프로젝트 </a:t>
            </a:r>
            <a:endParaRPr lang="ko-KR" altLang="en-US" sz="1000">
              <a:solidFill>
                <a:srgbClr val="FF0000"/>
              </a:solidFill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FADC6370-7CB5-E67C-F0AA-D17ABC20A939}"/>
              </a:ext>
            </a:extLst>
          </p:cNvPr>
          <p:cNvSpPr/>
          <p:nvPr/>
        </p:nvSpPr>
        <p:spPr>
          <a:xfrm>
            <a:off x="1532638" y="1618946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선택</a:t>
            </a:r>
          </a:p>
        </p:txBody>
      </p:sp>
      <p:pic>
        <p:nvPicPr>
          <p:cNvPr id="76" name="그래픽 75" descr="아래쪽 캐럿 윤곽선">
            <a:extLst>
              <a:ext uri="{FF2B5EF4-FFF2-40B4-BE49-F238E27FC236}">
                <a16:creationId xmlns:a16="http://schemas.microsoft.com/office/drawing/2014/main" id="{4C4C8D8F-E116-082B-04DD-B84B218A1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57947" y="1687182"/>
            <a:ext cx="163590" cy="163590"/>
          </a:xfrm>
          <a:prstGeom prst="rect">
            <a:avLst/>
          </a:prstGeom>
        </p:spPr>
      </p:pic>
      <p:sp>
        <p:nvSpPr>
          <p:cNvPr id="14" name="타원 13">
            <a:extLst>
              <a:ext uri="{FF2B5EF4-FFF2-40B4-BE49-F238E27FC236}">
                <a16:creationId xmlns:a16="http://schemas.microsoft.com/office/drawing/2014/main" id="{D25A483B-70ED-11EA-D2D7-E88035D1A08B}"/>
              </a:ext>
            </a:extLst>
          </p:cNvPr>
          <p:cNvSpPr/>
          <p:nvPr/>
        </p:nvSpPr>
        <p:spPr>
          <a:xfrm>
            <a:off x="1439937" y="1544418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1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4B0EBFC7-8A62-069A-3C26-B9EEA21CFCEB}"/>
              </a:ext>
            </a:extLst>
          </p:cNvPr>
          <p:cNvSpPr/>
          <p:nvPr/>
        </p:nvSpPr>
        <p:spPr>
          <a:xfrm>
            <a:off x="7742029" y="1560954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26205D4E-4B09-7EC2-FF2D-321EFB3C824F}"/>
              </a:ext>
            </a:extLst>
          </p:cNvPr>
          <p:cNvSpPr/>
          <p:nvPr/>
        </p:nvSpPr>
        <p:spPr>
          <a:xfrm>
            <a:off x="5476082" y="2849948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검수자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3" name="그래픽 82" descr="아래쪽 캐럿 윤곽선">
            <a:extLst>
              <a:ext uri="{FF2B5EF4-FFF2-40B4-BE49-F238E27FC236}">
                <a16:creationId xmlns:a16="http://schemas.microsoft.com/office/drawing/2014/main" id="{880FAF1D-4D0F-A8F5-06FB-57CF5C0F3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7523" y="2910360"/>
            <a:ext cx="163590" cy="163590"/>
          </a:xfrm>
          <a:prstGeom prst="rect">
            <a:avLst/>
          </a:prstGeom>
        </p:spPr>
      </p:pic>
      <p:sp>
        <p:nvSpPr>
          <p:cNvPr id="84" name="직사각형 83">
            <a:extLst>
              <a:ext uri="{FF2B5EF4-FFF2-40B4-BE49-F238E27FC236}">
                <a16:creationId xmlns:a16="http://schemas.microsoft.com/office/drawing/2014/main" id="{11296967-0C4E-5A78-7D9E-D2D9AEC6DFBF}"/>
              </a:ext>
            </a:extLst>
          </p:cNvPr>
          <p:cNvSpPr/>
          <p:nvPr/>
        </p:nvSpPr>
        <p:spPr>
          <a:xfrm>
            <a:off x="5476082" y="3196364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검수자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5" name="그래픽 84" descr="아래쪽 캐럿 윤곽선">
            <a:extLst>
              <a:ext uri="{FF2B5EF4-FFF2-40B4-BE49-F238E27FC236}">
                <a16:creationId xmlns:a16="http://schemas.microsoft.com/office/drawing/2014/main" id="{88DF2C43-5218-EBC7-FBDC-153CEBCE0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7523" y="3256776"/>
            <a:ext cx="163590" cy="163590"/>
          </a:xfrm>
          <a:prstGeom prst="rect">
            <a:avLst/>
          </a:prstGeom>
        </p:spPr>
      </p:pic>
      <p:sp>
        <p:nvSpPr>
          <p:cNvPr id="86" name="직사각형 85">
            <a:extLst>
              <a:ext uri="{FF2B5EF4-FFF2-40B4-BE49-F238E27FC236}">
                <a16:creationId xmlns:a16="http://schemas.microsoft.com/office/drawing/2014/main" id="{BFDF0D37-D5D9-DD68-F508-715F69EC8EFF}"/>
              </a:ext>
            </a:extLst>
          </p:cNvPr>
          <p:cNvSpPr/>
          <p:nvPr/>
        </p:nvSpPr>
        <p:spPr>
          <a:xfrm>
            <a:off x="5476082" y="3556238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작업자</a:t>
            </a:r>
          </a:p>
        </p:txBody>
      </p:sp>
      <p:pic>
        <p:nvPicPr>
          <p:cNvPr id="87" name="그래픽 86" descr="아래쪽 캐럿 윤곽선">
            <a:extLst>
              <a:ext uri="{FF2B5EF4-FFF2-40B4-BE49-F238E27FC236}">
                <a16:creationId xmlns:a16="http://schemas.microsoft.com/office/drawing/2014/main" id="{2809EE21-8DFA-40B6-4B5A-53B593B8DF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7523" y="3616650"/>
            <a:ext cx="163590" cy="163590"/>
          </a:xfrm>
          <a:prstGeom prst="rect">
            <a:avLst/>
          </a:prstGeom>
        </p:spPr>
      </p:pic>
      <p:sp>
        <p:nvSpPr>
          <p:cNvPr id="88" name="직사각형 87">
            <a:extLst>
              <a:ext uri="{FF2B5EF4-FFF2-40B4-BE49-F238E27FC236}">
                <a16:creationId xmlns:a16="http://schemas.microsoft.com/office/drawing/2014/main" id="{09FF9D9F-4463-BE79-052F-717D50BDF536}"/>
              </a:ext>
            </a:extLst>
          </p:cNvPr>
          <p:cNvSpPr/>
          <p:nvPr/>
        </p:nvSpPr>
        <p:spPr>
          <a:xfrm>
            <a:off x="5476082" y="3920760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작업자</a:t>
            </a:r>
          </a:p>
        </p:txBody>
      </p:sp>
      <p:pic>
        <p:nvPicPr>
          <p:cNvPr id="89" name="그래픽 88" descr="아래쪽 캐럿 윤곽선">
            <a:extLst>
              <a:ext uri="{FF2B5EF4-FFF2-40B4-BE49-F238E27FC236}">
                <a16:creationId xmlns:a16="http://schemas.microsoft.com/office/drawing/2014/main" id="{F08EB8CF-B44D-7550-EB10-5453ED4F1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7523" y="3981172"/>
            <a:ext cx="163590" cy="163590"/>
          </a:xfrm>
          <a:prstGeom prst="rect">
            <a:avLst/>
          </a:prstGeom>
        </p:spPr>
      </p:pic>
      <p:sp>
        <p:nvSpPr>
          <p:cNvPr id="93" name="직사각형 92">
            <a:extLst>
              <a:ext uri="{FF2B5EF4-FFF2-40B4-BE49-F238E27FC236}">
                <a16:creationId xmlns:a16="http://schemas.microsoft.com/office/drawing/2014/main" id="{35B96C39-E91D-09EF-028A-3822AE7B9ACC}"/>
              </a:ext>
            </a:extLst>
          </p:cNvPr>
          <p:cNvSpPr/>
          <p:nvPr/>
        </p:nvSpPr>
        <p:spPr>
          <a:xfrm>
            <a:off x="5476082" y="4268365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작업자</a:t>
            </a:r>
          </a:p>
        </p:txBody>
      </p:sp>
      <p:pic>
        <p:nvPicPr>
          <p:cNvPr id="94" name="그래픽 93" descr="아래쪽 캐럿 윤곽선">
            <a:extLst>
              <a:ext uri="{FF2B5EF4-FFF2-40B4-BE49-F238E27FC236}">
                <a16:creationId xmlns:a16="http://schemas.microsoft.com/office/drawing/2014/main" id="{DCBEB775-F16A-AA3B-7A4B-2FE59E01D8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7523" y="4328777"/>
            <a:ext cx="163590" cy="163590"/>
          </a:xfrm>
          <a:prstGeom prst="rect">
            <a:avLst/>
          </a:prstGeom>
        </p:spPr>
      </p:pic>
      <p:sp>
        <p:nvSpPr>
          <p:cNvPr id="95" name="직사각형 94">
            <a:extLst>
              <a:ext uri="{FF2B5EF4-FFF2-40B4-BE49-F238E27FC236}">
                <a16:creationId xmlns:a16="http://schemas.microsoft.com/office/drawing/2014/main" id="{0AA174FF-CBF9-22AF-13B9-2FADC00BFC46}"/>
              </a:ext>
            </a:extLst>
          </p:cNvPr>
          <p:cNvSpPr/>
          <p:nvPr/>
        </p:nvSpPr>
        <p:spPr>
          <a:xfrm>
            <a:off x="5476082" y="4623490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작업자</a:t>
            </a:r>
          </a:p>
        </p:txBody>
      </p:sp>
      <p:pic>
        <p:nvPicPr>
          <p:cNvPr id="96" name="그래픽 95" descr="아래쪽 캐럿 윤곽선">
            <a:extLst>
              <a:ext uri="{FF2B5EF4-FFF2-40B4-BE49-F238E27FC236}">
                <a16:creationId xmlns:a16="http://schemas.microsoft.com/office/drawing/2014/main" id="{064FA4E9-93B4-26F8-55AC-B9ED59A12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7523" y="4683902"/>
            <a:ext cx="163590" cy="163590"/>
          </a:xfrm>
          <a:prstGeom prst="rect">
            <a:avLst/>
          </a:prstGeom>
        </p:spPr>
      </p:pic>
      <p:sp>
        <p:nvSpPr>
          <p:cNvPr id="97" name="직사각형 96">
            <a:extLst>
              <a:ext uri="{FF2B5EF4-FFF2-40B4-BE49-F238E27FC236}">
                <a16:creationId xmlns:a16="http://schemas.microsoft.com/office/drawing/2014/main" id="{D0EEA646-F232-3921-A242-B0F89C325480}"/>
              </a:ext>
            </a:extLst>
          </p:cNvPr>
          <p:cNvSpPr/>
          <p:nvPr/>
        </p:nvSpPr>
        <p:spPr>
          <a:xfrm>
            <a:off x="5476082" y="4974332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작업자</a:t>
            </a:r>
          </a:p>
        </p:txBody>
      </p:sp>
      <p:pic>
        <p:nvPicPr>
          <p:cNvPr id="98" name="그래픽 97" descr="아래쪽 캐럿 윤곽선">
            <a:extLst>
              <a:ext uri="{FF2B5EF4-FFF2-40B4-BE49-F238E27FC236}">
                <a16:creationId xmlns:a16="http://schemas.microsoft.com/office/drawing/2014/main" id="{52E14828-5F0A-44B6-BBF9-3D4976155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7523" y="5034744"/>
            <a:ext cx="163590" cy="163590"/>
          </a:xfrm>
          <a:prstGeom prst="rect">
            <a:avLst/>
          </a:prstGeom>
        </p:spPr>
      </p:pic>
      <p:sp>
        <p:nvSpPr>
          <p:cNvPr id="99" name="직사각형 98">
            <a:extLst>
              <a:ext uri="{FF2B5EF4-FFF2-40B4-BE49-F238E27FC236}">
                <a16:creationId xmlns:a16="http://schemas.microsoft.com/office/drawing/2014/main" id="{907BCA0D-196D-E010-8CC1-4B96AE32E5F5}"/>
              </a:ext>
            </a:extLst>
          </p:cNvPr>
          <p:cNvSpPr/>
          <p:nvPr/>
        </p:nvSpPr>
        <p:spPr>
          <a:xfrm>
            <a:off x="5476082" y="5320748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작업자</a:t>
            </a:r>
          </a:p>
        </p:txBody>
      </p:sp>
      <p:pic>
        <p:nvPicPr>
          <p:cNvPr id="100" name="그래픽 99" descr="아래쪽 캐럿 윤곽선">
            <a:extLst>
              <a:ext uri="{FF2B5EF4-FFF2-40B4-BE49-F238E27FC236}">
                <a16:creationId xmlns:a16="http://schemas.microsoft.com/office/drawing/2014/main" id="{E369C18D-4F59-21B4-B4D7-64B8F26AEA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7523" y="5381160"/>
            <a:ext cx="163590" cy="163590"/>
          </a:xfrm>
          <a:prstGeom prst="rect">
            <a:avLst/>
          </a:prstGeom>
        </p:spPr>
      </p:pic>
      <p:sp>
        <p:nvSpPr>
          <p:cNvPr id="101" name="직사각형 100">
            <a:extLst>
              <a:ext uri="{FF2B5EF4-FFF2-40B4-BE49-F238E27FC236}">
                <a16:creationId xmlns:a16="http://schemas.microsoft.com/office/drawing/2014/main" id="{8780F26E-6828-B84B-118E-58BD8A2C41F4}"/>
              </a:ext>
            </a:extLst>
          </p:cNvPr>
          <p:cNvSpPr/>
          <p:nvPr/>
        </p:nvSpPr>
        <p:spPr>
          <a:xfrm>
            <a:off x="5476082" y="5677750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선택</a:t>
            </a:r>
          </a:p>
        </p:txBody>
      </p:sp>
      <p:pic>
        <p:nvPicPr>
          <p:cNvPr id="102" name="그래픽 101" descr="아래쪽 캐럿 윤곽선">
            <a:extLst>
              <a:ext uri="{FF2B5EF4-FFF2-40B4-BE49-F238E27FC236}">
                <a16:creationId xmlns:a16="http://schemas.microsoft.com/office/drawing/2014/main" id="{79FD48FA-CC7D-C192-A79F-83A9AAD65C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7523" y="5738162"/>
            <a:ext cx="163590" cy="163590"/>
          </a:xfrm>
          <a:prstGeom prst="rect">
            <a:avLst/>
          </a:prstGeom>
        </p:spPr>
      </p:pic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01537A5C-FD96-B2EB-82F2-DDCD2160A55B}"/>
              </a:ext>
            </a:extLst>
          </p:cNvPr>
          <p:cNvSpPr/>
          <p:nvPr/>
        </p:nvSpPr>
        <p:spPr>
          <a:xfrm>
            <a:off x="5476082" y="6024166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선택</a:t>
            </a:r>
          </a:p>
        </p:txBody>
      </p:sp>
      <p:pic>
        <p:nvPicPr>
          <p:cNvPr id="104" name="그래픽 103" descr="아래쪽 캐럿 윤곽선">
            <a:extLst>
              <a:ext uri="{FF2B5EF4-FFF2-40B4-BE49-F238E27FC236}">
                <a16:creationId xmlns:a16="http://schemas.microsoft.com/office/drawing/2014/main" id="{2C1BA30E-5171-62BE-814F-03BD38002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7523" y="6084578"/>
            <a:ext cx="163590" cy="163590"/>
          </a:xfrm>
          <a:prstGeom prst="rect">
            <a:avLst/>
          </a:prstGeom>
        </p:spPr>
      </p:pic>
      <p:sp>
        <p:nvSpPr>
          <p:cNvPr id="105" name="타원 104">
            <a:extLst>
              <a:ext uri="{FF2B5EF4-FFF2-40B4-BE49-F238E27FC236}">
                <a16:creationId xmlns:a16="http://schemas.microsoft.com/office/drawing/2014/main" id="{824E092B-7B01-5A9A-8BF6-3D8C92E9A59E}"/>
              </a:ext>
            </a:extLst>
          </p:cNvPr>
          <p:cNvSpPr/>
          <p:nvPr/>
        </p:nvSpPr>
        <p:spPr>
          <a:xfrm>
            <a:off x="788652" y="2497008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3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F7810C15-70D6-40CD-DDA4-1CF1CD3E82FB}"/>
              </a:ext>
            </a:extLst>
          </p:cNvPr>
          <p:cNvSpPr/>
          <p:nvPr/>
        </p:nvSpPr>
        <p:spPr>
          <a:xfrm>
            <a:off x="5375058" y="2812384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6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grpSp>
        <p:nvGrpSpPr>
          <p:cNvPr id="107" name="그룹 106">
            <a:extLst>
              <a:ext uri="{FF2B5EF4-FFF2-40B4-BE49-F238E27FC236}">
                <a16:creationId xmlns:a16="http://schemas.microsoft.com/office/drawing/2014/main" id="{C7BEF7CA-1B11-F93C-D799-A5A80998B88C}"/>
              </a:ext>
            </a:extLst>
          </p:cNvPr>
          <p:cNvGrpSpPr/>
          <p:nvPr/>
        </p:nvGrpSpPr>
        <p:grpSpPr>
          <a:xfrm>
            <a:off x="8310751" y="2467722"/>
            <a:ext cx="84305" cy="3869899"/>
            <a:chOff x="6135806" y="2590093"/>
            <a:chExt cx="100218" cy="3371884"/>
          </a:xfrm>
        </p:grpSpPr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E4582E0D-C856-0068-4CEB-A29F37F4DD20}"/>
                </a:ext>
              </a:extLst>
            </p:cNvPr>
            <p:cNvSpPr/>
            <p:nvPr/>
          </p:nvSpPr>
          <p:spPr>
            <a:xfrm flipH="1">
              <a:off x="6135806" y="2590093"/>
              <a:ext cx="96748" cy="33718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A3AD9FDE-984F-8746-4B05-E8D84288E1E9}"/>
                </a:ext>
              </a:extLst>
            </p:cNvPr>
            <p:cNvSpPr/>
            <p:nvPr/>
          </p:nvSpPr>
          <p:spPr>
            <a:xfrm flipH="1">
              <a:off x="6139276" y="2727861"/>
              <a:ext cx="96748" cy="68295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0" name="이등변 삼각형 109">
              <a:extLst>
                <a:ext uri="{FF2B5EF4-FFF2-40B4-BE49-F238E27FC236}">
                  <a16:creationId xmlns:a16="http://schemas.microsoft.com/office/drawing/2014/main" id="{85111810-F6F4-B0ED-75FF-15F99608113A}"/>
                </a:ext>
              </a:extLst>
            </p:cNvPr>
            <p:cNvSpPr/>
            <p:nvPr/>
          </p:nvSpPr>
          <p:spPr>
            <a:xfrm>
              <a:off x="6141967" y="2597650"/>
              <a:ext cx="80925" cy="69709"/>
            </a:xfrm>
            <a:prstGeom prst="triangle">
              <a:avLst/>
            </a:prstGeom>
            <a:solidFill>
              <a:srgbClr val="A6A6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1" name="이등변 삼각형 110">
              <a:extLst>
                <a:ext uri="{FF2B5EF4-FFF2-40B4-BE49-F238E27FC236}">
                  <a16:creationId xmlns:a16="http://schemas.microsoft.com/office/drawing/2014/main" id="{9C1FBAC2-284E-7E2D-38A0-C9EB9468A51B}"/>
                </a:ext>
              </a:extLst>
            </p:cNvPr>
            <p:cNvSpPr/>
            <p:nvPr/>
          </p:nvSpPr>
          <p:spPr>
            <a:xfrm rot="10800000">
              <a:off x="6141967" y="5892268"/>
              <a:ext cx="80925" cy="69709"/>
            </a:xfrm>
            <a:prstGeom prst="triangle">
              <a:avLst/>
            </a:prstGeom>
            <a:solidFill>
              <a:srgbClr val="A6A6A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16B9B87A-D4FA-C2CD-D030-3C358F3EBFE8}"/>
              </a:ext>
            </a:extLst>
          </p:cNvPr>
          <p:cNvSpPr txBox="1"/>
          <p:nvPr/>
        </p:nvSpPr>
        <p:spPr>
          <a:xfrm>
            <a:off x="3044358" y="1657446"/>
            <a:ext cx="864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/>
              <a:t>역할</a:t>
            </a: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E13A3279-8E1F-CD69-FCEB-2A5B786B0E50}"/>
              </a:ext>
            </a:extLst>
          </p:cNvPr>
          <p:cNvSpPr/>
          <p:nvPr/>
        </p:nvSpPr>
        <p:spPr>
          <a:xfrm>
            <a:off x="3777847" y="1634005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선택</a:t>
            </a:r>
          </a:p>
        </p:txBody>
      </p:sp>
      <p:pic>
        <p:nvPicPr>
          <p:cNvPr id="114" name="그래픽 113" descr="아래쪽 캐럿 윤곽선">
            <a:extLst>
              <a:ext uri="{FF2B5EF4-FFF2-40B4-BE49-F238E27FC236}">
                <a16:creationId xmlns:a16="http://schemas.microsoft.com/office/drawing/2014/main" id="{25714847-F0CA-2146-9A53-BE30066F9D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03156" y="1702241"/>
            <a:ext cx="163590" cy="163590"/>
          </a:xfrm>
          <a:prstGeom prst="rect">
            <a:avLst/>
          </a:prstGeom>
        </p:spPr>
      </p:pic>
      <p:sp>
        <p:nvSpPr>
          <p:cNvPr id="115" name="타원 114">
            <a:extLst>
              <a:ext uri="{FF2B5EF4-FFF2-40B4-BE49-F238E27FC236}">
                <a16:creationId xmlns:a16="http://schemas.microsoft.com/office/drawing/2014/main" id="{28C05D25-CC53-1620-7D98-F8B5DBCFF7A2}"/>
              </a:ext>
            </a:extLst>
          </p:cNvPr>
          <p:cNvSpPr/>
          <p:nvPr/>
        </p:nvSpPr>
        <p:spPr>
          <a:xfrm>
            <a:off x="3685146" y="1559477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1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9B58C51F-8109-518F-A130-44FB5B4783E7}"/>
              </a:ext>
            </a:extLst>
          </p:cNvPr>
          <p:cNvSpPr/>
          <p:nvPr/>
        </p:nvSpPr>
        <p:spPr>
          <a:xfrm>
            <a:off x="3591985" y="2849948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프로젝트 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그래픽 3" descr="아래쪽 캐럿 윤곽선">
            <a:extLst>
              <a:ext uri="{FF2B5EF4-FFF2-40B4-BE49-F238E27FC236}">
                <a16:creationId xmlns:a16="http://schemas.microsoft.com/office/drawing/2014/main" id="{BDF48510-7F9B-6318-C719-C1E89F1FDA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3426" y="2910360"/>
            <a:ext cx="163590" cy="16359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49ACADA-E530-7C8C-0632-9D37AE5A0F1C}"/>
              </a:ext>
            </a:extLst>
          </p:cNvPr>
          <p:cNvSpPr/>
          <p:nvPr/>
        </p:nvSpPr>
        <p:spPr>
          <a:xfrm>
            <a:off x="3591985" y="3196364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프로젝트 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그래픽 5" descr="아래쪽 캐럿 윤곽선">
            <a:extLst>
              <a:ext uri="{FF2B5EF4-FFF2-40B4-BE49-F238E27FC236}">
                <a16:creationId xmlns:a16="http://schemas.microsoft.com/office/drawing/2014/main" id="{DDEC4231-B43A-3644-DDCA-9A98DDE83B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3426" y="3256776"/>
            <a:ext cx="163590" cy="16359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8910453E-CC9D-CD74-2F57-81FD045DD9D4}"/>
              </a:ext>
            </a:extLst>
          </p:cNvPr>
          <p:cNvSpPr/>
          <p:nvPr/>
        </p:nvSpPr>
        <p:spPr>
          <a:xfrm>
            <a:off x="3591985" y="3556238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프로젝트 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그래픽 7" descr="아래쪽 캐럿 윤곽선">
            <a:extLst>
              <a:ext uri="{FF2B5EF4-FFF2-40B4-BE49-F238E27FC236}">
                <a16:creationId xmlns:a16="http://schemas.microsoft.com/office/drawing/2014/main" id="{FB1DFB77-AB3E-5BA6-26D1-BEDC9CA74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3426" y="3616650"/>
            <a:ext cx="163590" cy="163590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02124CED-355E-8CB5-955A-C82BBADB8253}"/>
              </a:ext>
            </a:extLst>
          </p:cNvPr>
          <p:cNvSpPr/>
          <p:nvPr/>
        </p:nvSpPr>
        <p:spPr>
          <a:xfrm>
            <a:off x="3591985" y="3920760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프로젝트 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1" name="그래픽 10" descr="아래쪽 캐럿 윤곽선">
            <a:extLst>
              <a:ext uri="{FF2B5EF4-FFF2-40B4-BE49-F238E27FC236}">
                <a16:creationId xmlns:a16="http://schemas.microsoft.com/office/drawing/2014/main" id="{F0DCC04F-5264-AF37-79B6-30ED2321A6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3426" y="3981172"/>
            <a:ext cx="163590" cy="16359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265D214B-75CD-7834-1E3E-1BF961FC931F}"/>
              </a:ext>
            </a:extLst>
          </p:cNvPr>
          <p:cNvSpPr/>
          <p:nvPr/>
        </p:nvSpPr>
        <p:spPr>
          <a:xfrm>
            <a:off x="3591985" y="4268365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프로젝트 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8" name="그래픽 17" descr="아래쪽 캐럿 윤곽선">
            <a:extLst>
              <a:ext uri="{FF2B5EF4-FFF2-40B4-BE49-F238E27FC236}">
                <a16:creationId xmlns:a16="http://schemas.microsoft.com/office/drawing/2014/main" id="{27AF0BD4-0F3E-913E-04C5-3A226F69D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3426" y="4328777"/>
            <a:ext cx="163590" cy="16359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6CDE7BFF-DE09-1199-714B-3A0DE62913F3}"/>
              </a:ext>
            </a:extLst>
          </p:cNvPr>
          <p:cNvSpPr/>
          <p:nvPr/>
        </p:nvSpPr>
        <p:spPr>
          <a:xfrm>
            <a:off x="3591985" y="4623490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프로젝트 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1" name="그래픽 20" descr="아래쪽 캐럿 윤곽선">
            <a:extLst>
              <a:ext uri="{FF2B5EF4-FFF2-40B4-BE49-F238E27FC236}">
                <a16:creationId xmlns:a16="http://schemas.microsoft.com/office/drawing/2014/main" id="{EC4721CC-FAB2-402A-7EE4-D24AD0DC1C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3426" y="4683902"/>
            <a:ext cx="163590" cy="163590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C0E3970A-B30D-32DF-6D7E-F3D6FA552EDA}"/>
              </a:ext>
            </a:extLst>
          </p:cNvPr>
          <p:cNvSpPr/>
          <p:nvPr/>
        </p:nvSpPr>
        <p:spPr>
          <a:xfrm>
            <a:off x="3591985" y="4974332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프로젝트 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B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4" name="그래픽 23" descr="아래쪽 캐럿 윤곽선">
            <a:extLst>
              <a:ext uri="{FF2B5EF4-FFF2-40B4-BE49-F238E27FC236}">
                <a16:creationId xmlns:a16="http://schemas.microsoft.com/office/drawing/2014/main" id="{3452D968-28E1-20A7-314C-524B637810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3426" y="5034744"/>
            <a:ext cx="163590" cy="163590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2319FC39-13FE-F1BF-A66D-F12AB31264C5}"/>
              </a:ext>
            </a:extLst>
          </p:cNvPr>
          <p:cNvSpPr/>
          <p:nvPr/>
        </p:nvSpPr>
        <p:spPr>
          <a:xfrm>
            <a:off x="3591985" y="5320748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프로젝트 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6" name="그래픽 25" descr="아래쪽 캐럿 윤곽선">
            <a:extLst>
              <a:ext uri="{FF2B5EF4-FFF2-40B4-BE49-F238E27FC236}">
                <a16:creationId xmlns:a16="http://schemas.microsoft.com/office/drawing/2014/main" id="{6BA3BDD2-5C5D-E4D2-C32D-8005A0FD8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3426" y="5381160"/>
            <a:ext cx="163590" cy="163590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615153FB-25FF-678D-0A50-AB39CD157E35}"/>
              </a:ext>
            </a:extLst>
          </p:cNvPr>
          <p:cNvSpPr/>
          <p:nvPr/>
        </p:nvSpPr>
        <p:spPr>
          <a:xfrm>
            <a:off x="3591985" y="5677750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선택</a:t>
            </a:r>
          </a:p>
        </p:txBody>
      </p:sp>
      <p:pic>
        <p:nvPicPr>
          <p:cNvPr id="28" name="그래픽 27" descr="아래쪽 캐럿 윤곽선">
            <a:extLst>
              <a:ext uri="{FF2B5EF4-FFF2-40B4-BE49-F238E27FC236}">
                <a16:creationId xmlns:a16="http://schemas.microsoft.com/office/drawing/2014/main" id="{B48D67E2-CDE5-230D-FB21-4C3A1D273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3426" y="5738162"/>
            <a:ext cx="163590" cy="163590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18002256-0156-2CC1-3F2A-5CD794BE8E3B}"/>
              </a:ext>
            </a:extLst>
          </p:cNvPr>
          <p:cNvSpPr/>
          <p:nvPr/>
        </p:nvSpPr>
        <p:spPr>
          <a:xfrm>
            <a:off x="3591985" y="6024166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선택</a:t>
            </a:r>
          </a:p>
        </p:txBody>
      </p:sp>
      <p:pic>
        <p:nvPicPr>
          <p:cNvPr id="30" name="그래픽 29" descr="아래쪽 캐럿 윤곽선">
            <a:extLst>
              <a:ext uri="{FF2B5EF4-FFF2-40B4-BE49-F238E27FC236}">
                <a16:creationId xmlns:a16="http://schemas.microsoft.com/office/drawing/2014/main" id="{AD8211B5-B08C-12BB-1DB8-EDBAA93E4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83426" y="6084578"/>
            <a:ext cx="163590" cy="163590"/>
          </a:xfrm>
          <a:prstGeom prst="rect">
            <a:avLst/>
          </a:prstGeom>
        </p:spPr>
      </p:pic>
      <p:sp>
        <p:nvSpPr>
          <p:cNvPr id="32" name="타원 31">
            <a:extLst>
              <a:ext uri="{FF2B5EF4-FFF2-40B4-BE49-F238E27FC236}">
                <a16:creationId xmlns:a16="http://schemas.microsoft.com/office/drawing/2014/main" id="{F1F25518-A4EF-E6FF-BE49-6D4827CB8F03}"/>
              </a:ext>
            </a:extLst>
          </p:cNvPr>
          <p:cNvSpPr/>
          <p:nvPr/>
        </p:nvSpPr>
        <p:spPr>
          <a:xfrm>
            <a:off x="6910571" y="2630532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7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A6B97296-DDA0-3A9C-7A8B-AEC4785D47C1}"/>
              </a:ext>
            </a:extLst>
          </p:cNvPr>
          <p:cNvSpPr/>
          <p:nvPr/>
        </p:nvSpPr>
        <p:spPr>
          <a:xfrm>
            <a:off x="7040717" y="2811725"/>
            <a:ext cx="1239360" cy="3525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DD08EB5E-8AA4-A255-C432-EB07F24DF5BB}"/>
              </a:ext>
            </a:extLst>
          </p:cNvPr>
          <p:cNvSpPr/>
          <p:nvPr/>
        </p:nvSpPr>
        <p:spPr>
          <a:xfrm>
            <a:off x="3474440" y="2788196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5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pic>
        <p:nvPicPr>
          <p:cNvPr id="31" name="그래픽 30" descr="주택 단색으로 채워진">
            <a:extLst>
              <a:ext uri="{FF2B5EF4-FFF2-40B4-BE49-F238E27FC236}">
                <a16:creationId xmlns:a16="http://schemas.microsoft.com/office/drawing/2014/main" id="{79B62BEE-407D-ACBF-0368-85530F8D5F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31304" y="1099204"/>
            <a:ext cx="176486" cy="176486"/>
          </a:xfrm>
          <a:prstGeom prst="rect">
            <a:avLst/>
          </a:prstGeom>
        </p:spPr>
      </p:pic>
      <p:sp>
        <p:nvSpPr>
          <p:cNvPr id="37" name="제목 1">
            <a:extLst>
              <a:ext uri="{FF2B5EF4-FFF2-40B4-BE49-F238E27FC236}">
                <a16:creationId xmlns:a16="http://schemas.microsoft.com/office/drawing/2014/main" id="{171D2E03-C9F1-39E9-6917-A625C3DEBF74}"/>
              </a:ext>
            </a:extLst>
          </p:cNvPr>
          <p:cNvSpPr txBox="1">
            <a:spLocks/>
          </p:cNvSpPr>
          <p:nvPr/>
        </p:nvSpPr>
        <p:spPr>
          <a:xfrm>
            <a:off x="476790" y="1076104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프로젝트 관리 </a:t>
            </a:r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</a:rPr>
              <a:t>&gt;</a:t>
            </a:r>
            <a:r>
              <a:rPr lang="ko-KR" altLang="en-US" sz="900" dirty="0">
                <a:solidFill>
                  <a:schemeClr val="bg1">
                    <a:lumMod val="50000"/>
                  </a:schemeClr>
                </a:solidFill>
              </a:rPr>
              <a:t> 권한 관리</a:t>
            </a:r>
          </a:p>
        </p:txBody>
      </p:sp>
    </p:spTree>
    <p:extLst>
      <p:ext uri="{BB962C8B-B14F-4D97-AF65-F5344CB8AC3E}">
        <p14:creationId xmlns:p14="http://schemas.microsoft.com/office/powerpoint/2010/main" val="2120811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FF5BB9A6-07B1-194F-90FA-88B9940C6CBF}"/>
              </a:ext>
            </a:extLst>
          </p:cNvPr>
          <p:cNvSpPr txBox="1">
            <a:spLocks/>
          </p:cNvSpPr>
          <p:nvPr/>
        </p:nvSpPr>
        <p:spPr>
          <a:xfrm>
            <a:off x="838200" y="1993187"/>
            <a:ext cx="10515600" cy="2388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kumimoji="1" lang="ko-KR" altLang="en-US" sz="3200" b="1">
                <a:latin typeface="나눔고딕" panose="020D0604000000000000" pitchFamily="50" charset="-127"/>
                <a:ea typeface="나눔고딕" panose="020D0604000000000000" pitchFamily="50" charset="-127"/>
              </a:rPr>
              <a:t>감사합니다</a:t>
            </a:r>
            <a:r>
              <a:rPr kumimoji="1" lang="en-US" altLang="ko-KR" sz="3200" b="1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kumimoji="1" lang="ko-KR" altLang="en-US" sz="3200" b="1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0B6E9DC-3B3F-4CF8-988B-A52298304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808" y="6264926"/>
            <a:ext cx="1660384" cy="59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A2F7FF7-1313-9EC6-7E8F-A3E42AB966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537325"/>
            <a:ext cx="2743200" cy="184150"/>
          </a:xfrm>
        </p:spPr>
        <p:txBody>
          <a:bodyPr/>
          <a:lstStyle/>
          <a:p>
            <a:fld id="{115728EE-E6A6-CE47-AFC7-A3E84E205C68}" type="slidenum">
              <a:rPr kumimoji="1" lang="ko-KR" altLang="en-US" smtClean="0"/>
              <a:pPr/>
              <a:t>3</a:t>
            </a:fld>
            <a:endParaRPr kumimoji="1" lang="ko-KR" altLang="en-US"/>
          </a:p>
        </p:txBody>
      </p:sp>
      <p:cxnSp>
        <p:nvCxnSpPr>
          <p:cNvPr id="34" name="연결선: 꺾임 33">
            <a:extLst>
              <a:ext uri="{FF2B5EF4-FFF2-40B4-BE49-F238E27FC236}">
                <a16:creationId xmlns:a16="http://schemas.microsoft.com/office/drawing/2014/main" id="{81722428-302F-076A-C2A6-E2050388D13E}"/>
              </a:ext>
            </a:extLst>
          </p:cNvPr>
          <p:cNvCxnSpPr>
            <a:cxnSpLocks/>
          </p:cNvCxnSpPr>
          <p:nvPr/>
        </p:nvCxnSpPr>
        <p:spPr>
          <a:xfrm>
            <a:off x="7073774" y="2753360"/>
            <a:ext cx="340879" cy="281614"/>
          </a:xfrm>
          <a:prstGeom prst="bentConnector3">
            <a:avLst>
              <a:gd name="adj1" fmla="val -10219"/>
            </a:avLst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43A13D7-612C-B5F4-0402-BCB43D05E4BA}"/>
              </a:ext>
            </a:extLst>
          </p:cNvPr>
          <p:cNvSpPr/>
          <p:nvPr/>
        </p:nvSpPr>
        <p:spPr>
          <a:xfrm>
            <a:off x="7394967" y="2874086"/>
            <a:ext cx="767395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마이페이지</a:t>
            </a:r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8213EA94-B3D0-F4E6-FE77-949B0D0CE9D7}"/>
              </a:ext>
            </a:extLst>
          </p:cNvPr>
          <p:cNvSpPr/>
          <p:nvPr/>
        </p:nvSpPr>
        <p:spPr>
          <a:xfrm>
            <a:off x="2497671" y="2366750"/>
            <a:ext cx="3147390" cy="3737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bg1"/>
                </a:solidFill>
              </a:rPr>
              <a:t> </a:t>
            </a:r>
            <a:r>
              <a:rPr lang="en-US" altLang="ko-KR" sz="1100" b="1">
                <a:solidFill>
                  <a:schemeClr val="bg1"/>
                </a:solidFill>
              </a:rPr>
              <a:t>D.CAMP</a:t>
            </a:r>
            <a:endParaRPr lang="ko-KR" altLang="en-US" sz="1100" b="1">
              <a:solidFill>
                <a:schemeClr val="bg1"/>
              </a:solidFill>
            </a:endParaRPr>
          </a:p>
        </p:txBody>
      </p:sp>
      <p:sp>
        <p:nvSpPr>
          <p:cNvPr id="153" name="직사각형 152">
            <a:extLst>
              <a:ext uri="{FF2B5EF4-FFF2-40B4-BE49-F238E27FC236}">
                <a16:creationId xmlns:a16="http://schemas.microsoft.com/office/drawing/2014/main" id="{FF065835-6251-6AC0-D0C2-1F679C8906F4}"/>
              </a:ext>
            </a:extLst>
          </p:cNvPr>
          <p:cNvSpPr/>
          <p:nvPr/>
        </p:nvSpPr>
        <p:spPr>
          <a:xfrm>
            <a:off x="6628918" y="2500375"/>
            <a:ext cx="767395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로그인</a:t>
            </a:r>
          </a:p>
        </p:txBody>
      </p:sp>
      <p:sp>
        <p:nvSpPr>
          <p:cNvPr id="154" name="직사각형 153">
            <a:extLst>
              <a:ext uri="{FF2B5EF4-FFF2-40B4-BE49-F238E27FC236}">
                <a16:creationId xmlns:a16="http://schemas.microsoft.com/office/drawing/2014/main" id="{3BE10CD1-5A74-736C-4709-CA3167703F5B}"/>
              </a:ext>
            </a:extLst>
          </p:cNvPr>
          <p:cNvSpPr/>
          <p:nvPr/>
        </p:nvSpPr>
        <p:spPr>
          <a:xfrm>
            <a:off x="7484533" y="2500377"/>
            <a:ext cx="1029788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신규 작업자 등록</a:t>
            </a:r>
          </a:p>
        </p:txBody>
      </p:sp>
      <p:sp>
        <p:nvSpPr>
          <p:cNvPr id="236" name="직사각형 235">
            <a:extLst>
              <a:ext uri="{FF2B5EF4-FFF2-40B4-BE49-F238E27FC236}">
                <a16:creationId xmlns:a16="http://schemas.microsoft.com/office/drawing/2014/main" id="{CFF6ADBF-CD3B-34ED-F374-5326DDC555A0}"/>
              </a:ext>
            </a:extLst>
          </p:cNvPr>
          <p:cNvSpPr/>
          <p:nvPr/>
        </p:nvSpPr>
        <p:spPr>
          <a:xfrm>
            <a:off x="2160187" y="4436431"/>
            <a:ext cx="1159378" cy="293101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</a:rPr>
              <a:t>가공</a:t>
            </a:r>
          </a:p>
        </p:txBody>
      </p:sp>
      <p:sp>
        <p:nvSpPr>
          <p:cNvPr id="238" name="직사각형 237">
            <a:extLst>
              <a:ext uri="{FF2B5EF4-FFF2-40B4-BE49-F238E27FC236}">
                <a16:creationId xmlns:a16="http://schemas.microsoft.com/office/drawing/2014/main" id="{7B76D748-2897-541C-BC00-107E2473AA84}"/>
              </a:ext>
            </a:extLst>
          </p:cNvPr>
          <p:cNvSpPr/>
          <p:nvPr/>
        </p:nvSpPr>
        <p:spPr>
          <a:xfrm>
            <a:off x="3477057" y="4426010"/>
            <a:ext cx="1159378" cy="293101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</a:rPr>
              <a:t>게시판</a:t>
            </a:r>
          </a:p>
        </p:txBody>
      </p:sp>
      <p:sp>
        <p:nvSpPr>
          <p:cNvPr id="239" name="직사각형 238">
            <a:extLst>
              <a:ext uri="{FF2B5EF4-FFF2-40B4-BE49-F238E27FC236}">
                <a16:creationId xmlns:a16="http://schemas.microsoft.com/office/drawing/2014/main" id="{58738378-19B9-DC4A-ADBE-67C4D21E54BD}"/>
              </a:ext>
            </a:extLst>
          </p:cNvPr>
          <p:cNvSpPr/>
          <p:nvPr/>
        </p:nvSpPr>
        <p:spPr>
          <a:xfrm>
            <a:off x="4768052" y="4426010"/>
            <a:ext cx="1159378" cy="293101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</a:rPr>
              <a:t>연습장</a:t>
            </a:r>
          </a:p>
        </p:txBody>
      </p:sp>
      <p:cxnSp>
        <p:nvCxnSpPr>
          <p:cNvPr id="240" name="연결선: 꺾임 239">
            <a:extLst>
              <a:ext uri="{FF2B5EF4-FFF2-40B4-BE49-F238E27FC236}">
                <a16:creationId xmlns:a16="http://schemas.microsoft.com/office/drawing/2014/main" id="{D0C786A5-F6E6-3381-66F7-9221CFDD81DF}"/>
              </a:ext>
            </a:extLst>
          </p:cNvPr>
          <p:cNvCxnSpPr>
            <a:cxnSpLocks/>
            <a:endCxn id="236" idx="0"/>
          </p:cNvCxnSpPr>
          <p:nvPr/>
        </p:nvCxnSpPr>
        <p:spPr>
          <a:xfrm rot="10800000" flipV="1">
            <a:off x="2739876" y="3881493"/>
            <a:ext cx="2029642" cy="554937"/>
          </a:xfrm>
          <a:prstGeom prst="bentConnector2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연결선: 꺾임 241">
            <a:extLst>
              <a:ext uri="{FF2B5EF4-FFF2-40B4-BE49-F238E27FC236}">
                <a16:creationId xmlns:a16="http://schemas.microsoft.com/office/drawing/2014/main" id="{E0B99CC1-36FD-C8D3-2E19-F1B1DD4F36A1}"/>
              </a:ext>
            </a:extLst>
          </p:cNvPr>
          <p:cNvCxnSpPr>
            <a:cxnSpLocks/>
            <a:stCxn id="239" idx="0"/>
            <a:endCxn id="238" idx="0"/>
          </p:cNvCxnSpPr>
          <p:nvPr/>
        </p:nvCxnSpPr>
        <p:spPr>
          <a:xfrm rot="16200000" flipV="1">
            <a:off x="4702244" y="3780512"/>
            <a:ext cx="12700" cy="1290995"/>
          </a:xfrm>
          <a:prstGeom prst="bentConnector3">
            <a:avLst>
              <a:gd name="adj1" fmla="val 4268559"/>
            </a:avLst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AB9F1D95-6A10-FB74-A080-733357396271}"/>
              </a:ext>
            </a:extLst>
          </p:cNvPr>
          <p:cNvSpPr/>
          <p:nvPr/>
        </p:nvSpPr>
        <p:spPr>
          <a:xfrm>
            <a:off x="8584201" y="2506226"/>
            <a:ext cx="1029788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신규 관리자 등록</a:t>
            </a:r>
          </a:p>
        </p:txBody>
      </p:sp>
      <p:sp>
        <p:nvSpPr>
          <p:cNvPr id="207" name="직사각형 206">
            <a:extLst>
              <a:ext uri="{FF2B5EF4-FFF2-40B4-BE49-F238E27FC236}">
                <a16:creationId xmlns:a16="http://schemas.microsoft.com/office/drawing/2014/main" id="{EEC4F899-F695-66FF-83E1-1080DAEC2BFE}"/>
              </a:ext>
            </a:extLst>
          </p:cNvPr>
          <p:cNvSpPr/>
          <p:nvPr/>
        </p:nvSpPr>
        <p:spPr>
          <a:xfrm>
            <a:off x="3485516" y="2961433"/>
            <a:ext cx="1159378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작업자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526B3E4-B94A-CB8D-016E-4E2FD639100C}"/>
              </a:ext>
            </a:extLst>
          </p:cNvPr>
          <p:cNvSpPr/>
          <p:nvPr/>
        </p:nvSpPr>
        <p:spPr>
          <a:xfrm>
            <a:off x="3476823" y="4875693"/>
            <a:ext cx="1159378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공지사항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861CB28-9F54-DD95-0CD6-E1F86642F932}"/>
              </a:ext>
            </a:extLst>
          </p:cNvPr>
          <p:cNvSpPr/>
          <p:nvPr/>
        </p:nvSpPr>
        <p:spPr>
          <a:xfrm>
            <a:off x="4774403" y="4869843"/>
            <a:ext cx="1159378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연습장 리스트</a:t>
            </a:r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C7904725-166A-6B9B-AE91-F09AD28B9063}"/>
              </a:ext>
            </a:extLst>
          </p:cNvPr>
          <p:cNvCxnSpPr>
            <a:cxnSpLocks/>
          </p:cNvCxnSpPr>
          <p:nvPr/>
        </p:nvCxnSpPr>
        <p:spPr>
          <a:xfrm>
            <a:off x="4072147" y="3549040"/>
            <a:ext cx="865602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8C48729-711B-BD91-4DCC-91D138029EDC}"/>
              </a:ext>
            </a:extLst>
          </p:cNvPr>
          <p:cNvSpPr/>
          <p:nvPr/>
        </p:nvSpPr>
        <p:spPr>
          <a:xfrm>
            <a:off x="4937749" y="3351224"/>
            <a:ext cx="1159378" cy="37371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메인 화면</a:t>
            </a:r>
            <a:endParaRPr lang="en-US" altLang="ko-KR" sz="800" b="1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en-US" altLang="ko-KR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프로젝트 선택</a:t>
            </a:r>
            <a:r>
              <a:rPr lang="en-US" altLang="ko-KR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ko-KR" altLang="en-US" sz="8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85A4F8F-8AA7-FAA8-7420-C8DA5113552F}"/>
              </a:ext>
            </a:extLst>
          </p:cNvPr>
          <p:cNvSpPr/>
          <p:nvPr/>
        </p:nvSpPr>
        <p:spPr>
          <a:xfrm>
            <a:off x="3483407" y="5273183"/>
            <a:ext cx="1159378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Q&amp;A</a:t>
            </a:r>
            <a:endParaRPr lang="ko-KR" altLang="en-US" sz="8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89D86874-4924-27BB-0E97-126F63682F04}"/>
              </a:ext>
            </a:extLst>
          </p:cNvPr>
          <p:cNvSpPr txBox="1">
            <a:spLocks/>
          </p:cNvSpPr>
          <p:nvPr/>
        </p:nvSpPr>
        <p:spPr>
          <a:xfrm>
            <a:off x="2635888" y="330315"/>
            <a:ext cx="5744577" cy="276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작업자 메뉴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876A175-000F-2923-191B-BD63EE564788}"/>
              </a:ext>
            </a:extLst>
          </p:cNvPr>
          <p:cNvCxnSpPr>
            <a:cxnSpLocks/>
          </p:cNvCxnSpPr>
          <p:nvPr/>
        </p:nvCxnSpPr>
        <p:spPr>
          <a:xfrm>
            <a:off x="4063096" y="3254534"/>
            <a:ext cx="0" cy="626959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06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A2F7FF7-1313-9EC6-7E8F-A3E42AB966C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537325"/>
            <a:ext cx="2743200" cy="184150"/>
          </a:xfrm>
        </p:spPr>
        <p:txBody>
          <a:bodyPr/>
          <a:lstStyle/>
          <a:p>
            <a:fld id="{115728EE-E6A6-CE47-AFC7-A3E84E205C68}" type="slidenum">
              <a:rPr kumimoji="1" lang="ko-KR" altLang="en-US" smtClean="0"/>
              <a:pPr/>
              <a:t>4</a:t>
            </a:fld>
            <a:endParaRPr kumimoji="1" lang="ko-KR" altLang="en-US"/>
          </a:p>
        </p:txBody>
      </p: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7B3A5787-0B95-B502-D254-79C8CFE0AB7D}"/>
              </a:ext>
            </a:extLst>
          </p:cNvPr>
          <p:cNvSpPr/>
          <p:nvPr/>
        </p:nvSpPr>
        <p:spPr>
          <a:xfrm>
            <a:off x="6739978" y="792964"/>
            <a:ext cx="767395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로그인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F5AE8F1-4B7F-13A0-C02D-183AA92B0E2C}"/>
              </a:ext>
            </a:extLst>
          </p:cNvPr>
          <p:cNvSpPr/>
          <p:nvPr/>
        </p:nvSpPr>
        <p:spPr>
          <a:xfrm>
            <a:off x="7595593" y="792966"/>
            <a:ext cx="1029788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신규 작업자 등록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AB417870-08E8-EA52-5C0F-9B70472EEDBD}"/>
              </a:ext>
            </a:extLst>
          </p:cNvPr>
          <p:cNvSpPr/>
          <p:nvPr/>
        </p:nvSpPr>
        <p:spPr>
          <a:xfrm>
            <a:off x="8708999" y="798815"/>
            <a:ext cx="1029788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신규 관리자 등록</a:t>
            </a:r>
          </a:p>
        </p:txBody>
      </p:sp>
      <p:cxnSp>
        <p:nvCxnSpPr>
          <p:cNvPr id="34" name="연결선: 꺾임 33">
            <a:extLst>
              <a:ext uri="{FF2B5EF4-FFF2-40B4-BE49-F238E27FC236}">
                <a16:creationId xmlns:a16="http://schemas.microsoft.com/office/drawing/2014/main" id="{81722428-302F-076A-C2A6-E2050388D13E}"/>
              </a:ext>
            </a:extLst>
          </p:cNvPr>
          <p:cNvCxnSpPr>
            <a:cxnSpLocks/>
          </p:cNvCxnSpPr>
          <p:nvPr/>
        </p:nvCxnSpPr>
        <p:spPr>
          <a:xfrm>
            <a:off x="7151752" y="1077744"/>
            <a:ext cx="340879" cy="281614"/>
          </a:xfrm>
          <a:prstGeom prst="bentConnector3">
            <a:avLst>
              <a:gd name="adj1" fmla="val -10219"/>
            </a:avLst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D43A13D7-612C-B5F4-0402-BCB43D05E4BA}"/>
              </a:ext>
            </a:extLst>
          </p:cNvPr>
          <p:cNvSpPr/>
          <p:nvPr/>
        </p:nvSpPr>
        <p:spPr>
          <a:xfrm>
            <a:off x="7472945" y="1198470"/>
            <a:ext cx="767395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마이페이지</a:t>
            </a:r>
          </a:p>
        </p:txBody>
      </p:sp>
      <p:sp>
        <p:nvSpPr>
          <p:cNvPr id="152" name="직사각형 151">
            <a:extLst>
              <a:ext uri="{FF2B5EF4-FFF2-40B4-BE49-F238E27FC236}">
                <a16:creationId xmlns:a16="http://schemas.microsoft.com/office/drawing/2014/main" id="{8213EA94-B3D0-F4E6-FE77-949B0D0CE9D7}"/>
              </a:ext>
            </a:extLst>
          </p:cNvPr>
          <p:cNvSpPr/>
          <p:nvPr/>
        </p:nvSpPr>
        <p:spPr>
          <a:xfrm>
            <a:off x="3205569" y="1598741"/>
            <a:ext cx="3147390" cy="37371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>
                <a:solidFill>
                  <a:schemeClr val="bg1"/>
                </a:solidFill>
              </a:rPr>
              <a:t> </a:t>
            </a:r>
            <a:r>
              <a:rPr lang="en-US" altLang="ko-KR" sz="1100" b="1">
                <a:solidFill>
                  <a:schemeClr val="bg1"/>
                </a:solidFill>
              </a:rPr>
              <a:t>D.CAMP</a:t>
            </a:r>
            <a:endParaRPr lang="ko-KR" altLang="en-US" sz="1100" b="1">
              <a:solidFill>
                <a:schemeClr val="bg1"/>
              </a:solidFill>
            </a:endParaRPr>
          </a:p>
        </p:txBody>
      </p:sp>
      <p:sp>
        <p:nvSpPr>
          <p:cNvPr id="160" name="직사각형 159">
            <a:extLst>
              <a:ext uri="{FF2B5EF4-FFF2-40B4-BE49-F238E27FC236}">
                <a16:creationId xmlns:a16="http://schemas.microsoft.com/office/drawing/2014/main" id="{C44C976A-1541-2B2D-53F4-D4B9F1134134}"/>
              </a:ext>
            </a:extLst>
          </p:cNvPr>
          <p:cNvSpPr/>
          <p:nvPr/>
        </p:nvSpPr>
        <p:spPr>
          <a:xfrm>
            <a:off x="1648207" y="3772912"/>
            <a:ext cx="1159378" cy="30826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</a:rPr>
              <a:t>프로젝트 관리</a:t>
            </a:r>
            <a:endParaRPr lang="en-US" altLang="ko-KR" sz="800" b="1">
              <a:solidFill>
                <a:schemeClr val="bg1"/>
              </a:solidFill>
            </a:endParaRPr>
          </a:p>
          <a:p>
            <a:pPr algn="ctr"/>
            <a:r>
              <a:rPr lang="en-US" altLang="ko-KR" sz="800" b="1">
                <a:solidFill>
                  <a:schemeClr val="bg1"/>
                </a:solidFill>
              </a:rPr>
              <a:t>(</a:t>
            </a:r>
            <a:r>
              <a:rPr lang="ko-KR" altLang="en-US" sz="800" b="1">
                <a:solidFill>
                  <a:schemeClr val="bg1"/>
                </a:solidFill>
              </a:rPr>
              <a:t>프로젝트 리스트</a:t>
            </a:r>
            <a:r>
              <a:rPr lang="en-US" altLang="ko-KR" sz="800" b="1">
                <a:solidFill>
                  <a:schemeClr val="bg1"/>
                </a:solidFill>
              </a:rPr>
              <a:t>)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62" name="직사각형 161">
            <a:extLst>
              <a:ext uri="{FF2B5EF4-FFF2-40B4-BE49-F238E27FC236}">
                <a16:creationId xmlns:a16="http://schemas.microsoft.com/office/drawing/2014/main" id="{607A76D5-1D59-5584-F320-02B0BC413E1B}"/>
              </a:ext>
            </a:extLst>
          </p:cNvPr>
          <p:cNvSpPr/>
          <p:nvPr/>
        </p:nvSpPr>
        <p:spPr>
          <a:xfrm>
            <a:off x="2926984" y="3772912"/>
            <a:ext cx="1159378" cy="30826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</a:rPr>
              <a:t>회원 관리</a:t>
            </a:r>
          </a:p>
        </p:txBody>
      </p:sp>
      <p:sp>
        <p:nvSpPr>
          <p:cNvPr id="164" name="직사각형 163">
            <a:extLst>
              <a:ext uri="{FF2B5EF4-FFF2-40B4-BE49-F238E27FC236}">
                <a16:creationId xmlns:a16="http://schemas.microsoft.com/office/drawing/2014/main" id="{BCFE5FBD-49E0-EA22-0EC4-533E8EFE530B}"/>
              </a:ext>
            </a:extLst>
          </p:cNvPr>
          <p:cNvSpPr/>
          <p:nvPr/>
        </p:nvSpPr>
        <p:spPr>
          <a:xfrm>
            <a:off x="4189376" y="3772277"/>
            <a:ext cx="1159378" cy="30826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</a:rPr>
              <a:t>작업 관리</a:t>
            </a:r>
          </a:p>
        </p:txBody>
      </p:sp>
      <p:cxnSp>
        <p:nvCxnSpPr>
          <p:cNvPr id="166" name="연결선: 꺾임 165">
            <a:extLst>
              <a:ext uri="{FF2B5EF4-FFF2-40B4-BE49-F238E27FC236}">
                <a16:creationId xmlns:a16="http://schemas.microsoft.com/office/drawing/2014/main" id="{269E8190-2058-F3D1-7C15-C5212529B4B3}"/>
              </a:ext>
            </a:extLst>
          </p:cNvPr>
          <p:cNvCxnSpPr>
            <a:cxnSpLocks/>
            <a:stCxn id="152" idx="2"/>
            <a:endCxn id="164" idx="0"/>
          </p:cNvCxnSpPr>
          <p:nvPr/>
        </p:nvCxnSpPr>
        <p:spPr>
          <a:xfrm rot="5400000">
            <a:off x="3874253" y="2867265"/>
            <a:ext cx="1799825" cy="10199"/>
          </a:xfrm>
          <a:prstGeom prst="bentConnector3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연결선: 꺾임 169">
            <a:extLst>
              <a:ext uri="{FF2B5EF4-FFF2-40B4-BE49-F238E27FC236}">
                <a16:creationId xmlns:a16="http://schemas.microsoft.com/office/drawing/2014/main" id="{A78D2EF9-371D-69FF-5BC1-B28DB2234412}"/>
              </a:ext>
            </a:extLst>
          </p:cNvPr>
          <p:cNvCxnSpPr>
            <a:cxnSpLocks/>
            <a:stCxn id="152" idx="2"/>
            <a:endCxn id="162" idx="0"/>
          </p:cNvCxnSpPr>
          <p:nvPr/>
        </p:nvCxnSpPr>
        <p:spPr>
          <a:xfrm rot="5400000">
            <a:off x="3242739" y="2236387"/>
            <a:ext cx="1800460" cy="1272591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연결선: 꺾임 172">
            <a:extLst>
              <a:ext uri="{FF2B5EF4-FFF2-40B4-BE49-F238E27FC236}">
                <a16:creationId xmlns:a16="http://schemas.microsoft.com/office/drawing/2014/main" id="{9DCCC277-C97E-B388-FDCB-8AA30F84D5B4}"/>
              </a:ext>
            </a:extLst>
          </p:cNvPr>
          <p:cNvCxnSpPr>
            <a:cxnSpLocks/>
          </p:cNvCxnSpPr>
          <p:nvPr/>
        </p:nvCxnSpPr>
        <p:spPr>
          <a:xfrm rot="5400000">
            <a:off x="2603350" y="1607227"/>
            <a:ext cx="1800460" cy="2551368"/>
          </a:xfrm>
          <a:prstGeom prst="bentConnector3">
            <a:avLst>
              <a:gd name="adj1" fmla="val 49471"/>
            </a:avLst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직사각형 206">
            <a:extLst>
              <a:ext uri="{FF2B5EF4-FFF2-40B4-BE49-F238E27FC236}">
                <a16:creationId xmlns:a16="http://schemas.microsoft.com/office/drawing/2014/main" id="{EEC4F899-F695-66FF-83E1-1080DAEC2BFE}"/>
              </a:ext>
            </a:extLst>
          </p:cNvPr>
          <p:cNvSpPr/>
          <p:nvPr/>
        </p:nvSpPr>
        <p:spPr>
          <a:xfrm>
            <a:off x="4193414" y="2193424"/>
            <a:ext cx="1159378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관리자</a:t>
            </a:r>
          </a:p>
        </p:txBody>
      </p:sp>
      <p:sp>
        <p:nvSpPr>
          <p:cNvPr id="284" name="직사각형 283">
            <a:extLst>
              <a:ext uri="{FF2B5EF4-FFF2-40B4-BE49-F238E27FC236}">
                <a16:creationId xmlns:a16="http://schemas.microsoft.com/office/drawing/2014/main" id="{19E9D7EE-727A-7D8E-E98E-3D22648C15ED}"/>
              </a:ext>
            </a:extLst>
          </p:cNvPr>
          <p:cNvSpPr/>
          <p:nvPr/>
        </p:nvSpPr>
        <p:spPr>
          <a:xfrm>
            <a:off x="5464677" y="3757746"/>
            <a:ext cx="1159378" cy="30826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</a:rPr>
              <a:t>유효성 관리</a:t>
            </a:r>
          </a:p>
        </p:txBody>
      </p:sp>
      <p:sp>
        <p:nvSpPr>
          <p:cNvPr id="287" name="직사각형 286">
            <a:extLst>
              <a:ext uri="{FF2B5EF4-FFF2-40B4-BE49-F238E27FC236}">
                <a16:creationId xmlns:a16="http://schemas.microsoft.com/office/drawing/2014/main" id="{D19BD7D6-CE6A-11E4-85AB-5D80F643E968}"/>
              </a:ext>
            </a:extLst>
          </p:cNvPr>
          <p:cNvSpPr/>
          <p:nvPr/>
        </p:nvSpPr>
        <p:spPr>
          <a:xfrm>
            <a:off x="6739978" y="3757745"/>
            <a:ext cx="1159378" cy="308268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bg1"/>
                </a:solidFill>
              </a:rPr>
              <a:t>게시판</a:t>
            </a:r>
          </a:p>
        </p:txBody>
      </p:sp>
      <p:cxnSp>
        <p:nvCxnSpPr>
          <p:cNvPr id="295" name="연결선: 꺾임 294">
            <a:extLst>
              <a:ext uri="{FF2B5EF4-FFF2-40B4-BE49-F238E27FC236}">
                <a16:creationId xmlns:a16="http://schemas.microsoft.com/office/drawing/2014/main" id="{9AD3295B-11AC-7441-7392-FB3344E0DAB9}"/>
              </a:ext>
            </a:extLst>
          </p:cNvPr>
          <p:cNvCxnSpPr>
            <a:cxnSpLocks/>
            <a:endCxn id="287" idx="0"/>
          </p:cNvCxnSpPr>
          <p:nvPr/>
        </p:nvCxnSpPr>
        <p:spPr>
          <a:xfrm>
            <a:off x="6041371" y="2872681"/>
            <a:ext cx="1278296" cy="885064"/>
          </a:xfrm>
          <a:prstGeom prst="bentConnector2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연결선: 꺾임 300">
            <a:extLst>
              <a:ext uri="{FF2B5EF4-FFF2-40B4-BE49-F238E27FC236}">
                <a16:creationId xmlns:a16="http://schemas.microsoft.com/office/drawing/2014/main" id="{CC66D697-C63D-5127-14EF-D4C280B41006}"/>
              </a:ext>
            </a:extLst>
          </p:cNvPr>
          <p:cNvCxnSpPr>
            <a:cxnSpLocks/>
            <a:endCxn id="284" idx="0"/>
          </p:cNvCxnSpPr>
          <p:nvPr/>
        </p:nvCxnSpPr>
        <p:spPr>
          <a:xfrm>
            <a:off x="4779265" y="2872681"/>
            <a:ext cx="1265101" cy="885065"/>
          </a:xfrm>
          <a:prstGeom prst="bentConnector2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" name="제목 1">
            <a:extLst>
              <a:ext uri="{FF2B5EF4-FFF2-40B4-BE49-F238E27FC236}">
                <a16:creationId xmlns:a16="http://schemas.microsoft.com/office/drawing/2014/main" id="{77FC8EC2-330E-3381-16D3-CE7269722834}"/>
              </a:ext>
            </a:extLst>
          </p:cNvPr>
          <p:cNvSpPr txBox="1">
            <a:spLocks/>
          </p:cNvSpPr>
          <p:nvPr/>
        </p:nvSpPr>
        <p:spPr>
          <a:xfrm>
            <a:off x="2635888" y="330315"/>
            <a:ext cx="5744577" cy="276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관리자 메뉴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7C5A127-E0DF-424B-53F2-1CC1E7631E63}"/>
              </a:ext>
            </a:extLst>
          </p:cNvPr>
          <p:cNvSpPr/>
          <p:nvPr/>
        </p:nvSpPr>
        <p:spPr>
          <a:xfrm>
            <a:off x="1648207" y="4534401"/>
            <a:ext cx="1159378" cy="80493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프로젝트 설정</a:t>
            </a:r>
            <a:endParaRPr lang="en-US" altLang="ko-KR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altLang="ko-KR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ko-KR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프로젝트 정보</a:t>
            </a:r>
            <a:endParaRPr lang="en-US" altLang="ko-KR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ko-KR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라벨 생성</a:t>
            </a:r>
            <a:endParaRPr lang="en-US" altLang="ko-KR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ko-KR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단계 설정</a:t>
            </a:r>
            <a:endParaRPr lang="en-US" altLang="ko-KR" sz="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1C3B627-0D24-48E6-3DF8-57AEF8E57FB7}"/>
              </a:ext>
            </a:extLst>
          </p:cNvPr>
          <p:cNvSpPr/>
          <p:nvPr/>
        </p:nvSpPr>
        <p:spPr>
          <a:xfrm>
            <a:off x="2923891" y="4161241"/>
            <a:ext cx="1159378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권한 관리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BBF0A8D3-7A7E-E9B3-A190-159324A1E5B7}"/>
              </a:ext>
            </a:extLst>
          </p:cNvPr>
          <p:cNvSpPr/>
          <p:nvPr/>
        </p:nvSpPr>
        <p:spPr>
          <a:xfrm>
            <a:off x="1648207" y="5836080"/>
            <a:ext cx="1159378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권한 관리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EBE801A9-5020-7518-38DD-F62B5E7494F6}"/>
              </a:ext>
            </a:extLst>
          </p:cNvPr>
          <p:cNvCxnSpPr>
            <a:cxnSpLocks/>
          </p:cNvCxnSpPr>
          <p:nvPr/>
        </p:nvCxnSpPr>
        <p:spPr>
          <a:xfrm>
            <a:off x="1332411" y="3926411"/>
            <a:ext cx="315796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645B64BA-307F-7628-D8C2-58F62D9A9F0B}"/>
              </a:ext>
            </a:extLst>
          </p:cNvPr>
          <p:cNvSpPr/>
          <p:nvPr/>
        </p:nvSpPr>
        <p:spPr>
          <a:xfrm>
            <a:off x="641229" y="3779860"/>
            <a:ext cx="691182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생성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05301B3-FB3F-08EE-8C09-AA3F303A23D1}"/>
              </a:ext>
            </a:extLst>
          </p:cNvPr>
          <p:cNvSpPr/>
          <p:nvPr/>
        </p:nvSpPr>
        <p:spPr>
          <a:xfrm>
            <a:off x="1648207" y="4161240"/>
            <a:ext cx="1159378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작업 현황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19AB900-8230-B837-9EFB-42AE499DF889}"/>
              </a:ext>
            </a:extLst>
          </p:cNvPr>
          <p:cNvSpPr/>
          <p:nvPr/>
        </p:nvSpPr>
        <p:spPr>
          <a:xfrm>
            <a:off x="1648207" y="6229165"/>
            <a:ext cx="1159378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>
                <a:solidFill>
                  <a:schemeClr val="tx1">
                    <a:lumMod val="50000"/>
                    <a:lumOff val="50000"/>
                  </a:schemeClr>
                </a:solidFill>
              </a:rPr>
              <a:t>정산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AB80CC6-2D75-96CC-72BB-0C3984431065}"/>
              </a:ext>
            </a:extLst>
          </p:cNvPr>
          <p:cNvSpPr/>
          <p:nvPr/>
        </p:nvSpPr>
        <p:spPr>
          <a:xfrm>
            <a:off x="1648207" y="5442995"/>
            <a:ext cx="1159378" cy="29310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배정</a:t>
            </a:r>
          </a:p>
        </p:txBody>
      </p:sp>
    </p:spTree>
    <p:extLst>
      <p:ext uri="{BB962C8B-B14F-4D97-AF65-F5344CB8AC3E}">
        <p14:creationId xmlns:p14="http://schemas.microsoft.com/office/powerpoint/2010/main" val="3058233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411">
            <a:extLst>
              <a:ext uri="{FF2B5EF4-FFF2-40B4-BE49-F238E27FC236}">
                <a16:creationId xmlns:a16="http://schemas.microsoft.com/office/drawing/2014/main" id="{D6ED64FE-5921-7A5A-6B9D-DEA2A1F25F5C}"/>
              </a:ext>
            </a:extLst>
          </p:cNvPr>
          <p:cNvGraphicFramePr>
            <a:graphicFrameLocks noGrp="1"/>
          </p:cNvGraphicFramePr>
          <p:nvPr/>
        </p:nvGraphicFramePr>
        <p:xfrm>
          <a:off x="9912034" y="902760"/>
          <a:ext cx="2279965" cy="2345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0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80126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90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9688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24107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15947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6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6</a:t>
                      </a:r>
                      <a:endParaRPr lang="en-US" sz="600" b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1159186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6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7</a:t>
                      </a:r>
                      <a:endParaRPr lang="en-US" sz="600" b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986951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8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328764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altLang="ko-KR" sz="600" b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  <a:cs typeface="나눔고딕"/>
                        </a:rPr>
                        <a:t>9</a:t>
                      </a:r>
                      <a:endParaRPr lang="en-US" sz="600" b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  <a:cs typeface="나눔고딕"/>
                      </a:endParaRP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312942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606CC8F7-64BE-C2F3-2469-C14213F0BA5A}"/>
              </a:ext>
            </a:extLst>
          </p:cNvPr>
          <p:cNvSpPr/>
          <p:nvPr/>
        </p:nvSpPr>
        <p:spPr>
          <a:xfrm>
            <a:off x="3108475" y="3200509"/>
            <a:ext cx="278744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800">
                <a:solidFill>
                  <a:schemeClr val="bg1">
                    <a:lumMod val="65000"/>
                  </a:schemeClr>
                </a:solidFill>
                <a:latin typeface="+mn-ea"/>
              </a:rPr>
              <a:t>아이디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8D9B799F-AB3A-9C4E-9CC9-193EEF15A035}"/>
              </a:ext>
            </a:extLst>
          </p:cNvPr>
          <p:cNvSpPr/>
          <p:nvPr/>
        </p:nvSpPr>
        <p:spPr>
          <a:xfrm>
            <a:off x="3108475" y="3627394"/>
            <a:ext cx="278744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ko-KR" altLang="en-US" sz="800">
                <a:solidFill>
                  <a:schemeClr val="bg1">
                    <a:lumMod val="65000"/>
                  </a:schemeClr>
                </a:solidFill>
                <a:latin typeface="+mn-ea"/>
              </a:rPr>
              <a:t>비밀번호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AAA645A-58F0-FE49-857A-536D48B4270D}"/>
              </a:ext>
            </a:extLst>
          </p:cNvPr>
          <p:cNvCxnSpPr>
            <a:cxnSpLocks/>
          </p:cNvCxnSpPr>
          <p:nvPr/>
        </p:nvCxnSpPr>
        <p:spPr>
          <a:xfrm>
            <a:off x="2995030" y="2758623"/>
            <a:ext cx="4062932" cy="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02F1030C-52EA-F342-7909-CC19349419F0}"/>
              </a:ext>
            </a:extLst>
          </p:cNvPr>
          <p:cNvSpPr/>
          <p:nvPr/>
        </p:nvSpPr>
        <p:spPr>
          <a:xfrm>
            <a:off x="5984679" y="3200509"/>
            <a:ext cx="947651" cy="796216"/>
          </a:xfrm>
          <a:prstGeom prst="roundRect">
            <a:avLst>
              <a:gd name="adj" fmla="val 376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latinLnBrk="1"/>
            <a:r>
              <a:rPr lang="ko-KR" altLang="en-US" sz="800">
                <a:latin typeface="+mn-ea"/>
              </a:rPr>
              <a:t>로그인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C413B-4E5F-1448-C8D5-C82B4F68480F}"/>
              </a:ext>
            </a:extLst>
          </p:cNvPr>
          <p:cNvSpPr txBox="1"/>
          <p:nvPr/>
        </p:nvSpPr>
        <p:spPr>
          <a:xfrm>
            <a:off x="3081960" y="4113154"/>
            <a:ext cx="11320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□ 아이디 저장       </a:t>
            </a:r>
          </a:p>
        </p:txBody>
      </p:sp>
      <p:pic>
        <p:nvPicPr>
          <p:cNvPr id="12" name="그림 11" descr="밤하늘이(가) 표시된 사진&#10;&#10;자동 생성된 설명">
            <a:extLst>
              <a:ext uri="{FF2B5EF4-FFF2-40B4-BE49-F238E27FC236}">
                <a16:creationId xmlns:a16="http://schemas.microsoft.com/office/drawing/2014/main" id="{1073EF63-BC3A-57D3-58EE-5D3D93803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99" y="1469476"/>
            <a:ext cx="2057401" cy="1172719"/>
          </a:xfrm>
          <a:prstGeom prst="rect">
            <a:avLst/>
          </a:prstGeom>
        </p:spPr>
      </p:pic>
      <p:sp>
        <p:nvSpPr>
          <p:cNvPr id="13" name="제목 1">
            <a:extLst>
              <a:ext uri="{FF2B5EF4-FFF2-40B4-BE49-F238E27FC236}">
                <a16:creationId xmlns:a16="http://schemas.microsoft.com/office/drawing/2014/main" id="{4968500F-3879-43CF-5106-32992101B834}"/>
              </a:ext>
            </a:extLst>
          </p:cNvPr>
          <p:cNvSpPr txBox="1">
            <a:spLocks/>
          </p:cNvSpPr>
          <p:nvPr/>
        </p:nvSpPr>
        <p:spPr>
          <a:xfrm>
            <a:off x="2635888" y="330315"/>
            <a:ext cx="5744577" cy="276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로그인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E7A99B9-7689-2C37-83CE-400097A37D7B}"/>
              </a:ext>
            </a:extLst>
          </p:cNvPr>
          <p:cNvSpPr/>
          <p:nvPr/>
        </p:nvSpPr>
        <p:spPr>
          <a:xfrm>
            <a:off x="7031027" y="4292510"/>
            <a:ext cx="2297049" cy="129965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아이디 또는 비밀번호를</a:t>
            </a:r>
            <a:endParaRPr lang="en-US" altLang="ko-KR" sz="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잘못 입력하셨습니다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altLang="ko-KR" sz="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altLang="ko-KR" sz="8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다시 확인해주세요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AF2D68B2-B16A-2074-CA02-C5AF8048F4A9}"/>
              </a:ext>
            </a:extLst>
          </p:cNvPr>
          <p:cNvSpPr/>
          <p:nvPr/>
        </p:nvSpPr>
        <p:spPr>
          <a:xfrm>
            <a:off x="7983399" y="5319624"/>
            <a:ext cx="540000" cy="18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/>
              <a:t>확인</a:t>
            </a:r>
          </a:p>
        </p:txBody>
      </p:sp>
      <p:sp>
        <p:nvSpPr>
          <p:cNvPr id="16" name="타원 708">
            <a:extLst>
              <a:ext uri="{FF2B5EF4-FFF2-40B4-BE49-F238E27FC236}">
                <a16:creationId xmlns:a16="http://schemas.microsoft.com/office/drawing/2014/main" id="{D0799C56-4B07-D06F-D7CA-5F12ACF9FF1B}"/>
              </a:ext>
            </a:extLst>
          </p:cNvPr>
          <p:cNvSpPr/>
          <p:nvPr/>
        </p:nvSpPr>
        <p:spPr>
          <a:xfrm>
            <a:off x="7944271" y="5253758"/>
            <a:ext cx="180000" cy="180000"/>
          </a:xfrm>
          <a:prstGeom prst="ellipse">
            <a:avLst/>
          </a:prstGeom>
          <a:solidFill>
            <a:srgbClr val="FF0000"/>
          </a:solidFill>
          <a:effectLst/>
        </p:spPr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en-US" altLang="ko-KR" sz="600" b="1">
                <a:solidFill>
                  <a:prstClr val="white"/>
                </a:solidFill>
                <a:latin typeface="+mj-lt"/>
                <a:ea typeface="나눔고딕"/>
              </a:rPr>
              <a:t>6</a:t>
            </a:r>
            <a:endParaRPr lang="ko-KR" altLang="en-US" sz="600" b="1" err="1">
              <a:solidFill>
                <a:prstClr val="white"/>
              </a:solidFill>
              <a:latin typeface="+mj-lt"/>
              <a:ea typeface="나눔고딕"/>
            </a:endParaRPr>
          </a:p>
        </p:txBody>
      </p:sp>
    </p:spTree>
    <p:extLst>
      <p:ext uri="{BB962C8B-B14F-4D97-AF65-F5344CB8AC3E}">
        <p14:creationId xmlns:p14="http://schemas.microsoft.com/office/powerpoint/2010/main" val="1919738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28328388-8AEC-E74F-C696-F57D7421226F}"/>
              </a:ext>
            </a:extLst>
          </p:cNvPr>
          <p:cNvSpPr txBox="1">
            <a:spLocks/>
          </p:cNvSpPr>
          <p:nvPr/>
        </p:nvSpPr>
        <p:spPr>
          <a:xfrm>
            <a:off x="2649894" y="330200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작업자 로그인 </a:t>
            </a:r>
            <a:r>
              <a:rPr lang="en-US" altLang="ko-KR" sz="1000"/>
              <a:t>&gt; </a:t>
            </a:r>
            <a:r>
              <a:rPr lang="ko-KR" altLang="en-US" sz="1000"/>
              <a:t>메인 </a:t>
            </a:r>
            <a:r>
              <a:rPr lang="en-US" altLang="ko-KR" sz="1000"/>
              <a:t>(</a:t>
            </a:r>
            <a:r>
              <a:rPr lang="ko-KR" altLang="en-US" sz="1000"/>
              <a:t>프로젝트별 통계</a:t>
            </a:r>
            <a:r>
              <a:rPr lang="en-US" altLang="ko-KR" sz="1000"/>
              <a:t>)</a:t>
            </a:r>
            <a:endParaRPr lang="ko-KR" altLang="en-US" sz="100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E286B1A-1390-1AD5-6E77-E4C949CBCFF2}"/>
              </a:ext>
            </a:extLst>
          </p:cNvPr>
          <p:cNvSpPr/>
          <p:nvPr/>
        </p:nvSpPr>
        <p:spPr>
          <a:xfrm>
            <a:off x="726321" y="1689640"/>
            <a:ext cx="2364750" cy="186070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6970D7D2-A010-C6ED-27E8-BC80B2770C1A}"/>
              </a:ext>
            </a:extLst>
          </p:cNvPr>
          <p:cNvCxnSpPr/>
          <p:nvPr/>
        </p:nvCxnSpPr>
        <p:spPr>
          <a:xfrm>
            <a:off x="726321" y="2862370"/>
            <a:ext cx="23647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0775C5AA-79DE-4B4C-1022-8677720CED9E}"/>
              </a:ext>
            </a:extLst>
          </p:cNvPr>
          <p:cNvCxnSpPr>
            <a:cxnSpLocks/>
          </p:cNvCxnSpPr>
          <p:nvPr/>
        </p:nvCxnSpPr>
        <p:spPr>
          <a:xfrm>
            <a:off x="726321" y="1689640"/>
            <a:ext cx="2364750" cy="117273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77787369-3CD1-5346-6D75-954FBA9B5D46}"/>
              </a:ext>
            </a:extLst>
          </p:cNvPr>
          <p:cNvCxnSpPr>
            <a:cxnSpLocks/>
          </p:cNvCxnSpPr>
          <p:nvPr/>
        </p:nvCxnSpPr>
        <p:spPr>
          <a:xfrm flipH="1">
            <a:off x="726321" y="1689640"/>
            <a:ext cx="2364750" cy="117273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제목 1">
            <a:extLst>
              <a:ext uri="{FF2B5EF4-FFF2-40B4-BE49-F238E27FC236}">
                <a16:creationId xmlns:a16="http://schemas.microsoft.com/office/drawing/2014/main" id="{70980FFA-F113-63E2-E5F7-A7B3CB7B4182}"/>
              </a:ext>
            </a:extLst>
          </p:cNvPr>
          <p:cNvSpPr txBox="1">
            <a:spLocks/>
          </p:cNvSpPr>
          <p:nvPr/>
        </p:nvSpPr>
        <p:spPr>
          <a:xfrm>
            <a:off x="1346026" y="3164341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1000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207E0FDF-AD11-B825-ED71-5D15A45163AD}"/>
              </a:ext>
            </a:extLst>
          </p:cNvPr>
          <p:cNvSpPr/>
          <p:nvPr/>
        </p:nvSpPr>
        <p:spPr>
          <a:xfrm>
            <a:off x="726321" y="3775797"/>
            <a:ext cx="2364750" cy="186070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6" name="직선 연결선 25">
            <a:extLst>
              <a:ext uri="{FF2B5EF4-FFF2-40B4-BE49-F238E27FC236}">
                <a16:creationId xmlns:a16="http://schemas.microsoft.com/office/drawing/2014/main" id="{B16B5371-B00C-CC51-A8C8-17C611913C51}"/>
              </a:ext>
            </a:extLst>
          </p:cNvPr>
          <p:cNvCxnSpPr/>
          <p:nvPr/>
        </p:nvCxnSpPr>
        <p:spPr>
          <a:xfrm>
            <a:off x="726321" y="4948527"/>
            <a:ext cx="236475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A795C37-0185-7737-B359-6AF9D01FE656}"/>
              </a:ext>
            </a:extLst>
          </p:cNvPr>
          <p:cNvCxnSpPr>
            <a:cxnSpLocks/>
          </p:cNvCxnSpPr>
          <p:nvPr/>
        </p:nvCxnSpPr>
        <p:spPr>
          <a:xfrm>
            <a:off x="726321" y="3775797"/>
            <a:ext cx="2364750" cy="117273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>
            <a:extLst>
              <a:ext uri="{FF2B5EF4-FFF2-40B4-BE49-F238E27FC236}">
                <a16:creationId xmlns:a16="http://schemas.microsoft.com/office/drawing/2014/main" id="{E23740C3-3DE8-0F7F-B995-050E02C36F1B}"/>
              </a:ext>
            </a:extLst>
          </p:cNvPr>
          <p:cNvCxnSpPr>
            <a:cxnSpLocks/>
          </p:cNvCxnSpPr>
          <p:nvPr/>
        </p:nvCxnSpPr>
        <p:spPr>
          <a:xfrm flipH="1">
            <a:off x="726321" y="3775797"/>
            <a:ext cx="2364750" cy="117273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411">
            <a:extLst>
              <a:ext uri="{FF2B5EF4-FFF2-40B4-BE49-F238E27FC236}">
                <a16:creationId xmlns:a16="http://schemas.microsoft.com/office/drawing/2014/main" id="{9F0DBD7B-DBC9-A9B0-C16B-D21F87550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863023"/>
              </p:ext>
            </p:extLst>
          </p:nvPr>
        </p:nvGraphicFramePr>
        <p:xfrm>
          <a:off x="9912034" y="902760"/>
          <a:ext cx="2279965" cy="281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6235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4008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615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2960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53917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008911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7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950589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8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132416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9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90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10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29228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58795"/>
                  </a:ext>
                </a:extLst>
              </a:tr>
            </a:tbl>
          </a:graphicData>
        </a:graphic>
      </p:graphicFrame>
      <p:sp>
        <p:nvSpPr>
          <p:cNvPr id="2" name="제목 1">
            <a:extLst>
              <a:ext uri="{FF2B5EF4-FFF2-40B4-BE49-F238E27FC236}">
                <a16:creationId xmlns:a16="http://schemas.microsoft.com/office/drawing/2014/main" id="{5FC6D21E-C67C-CC98-3FB6-EA09AE0166BD}"/>
              </a:ext>
            </a:extLst>
          </p:cNvPr>
          <p:cNvSpPr txBox="1">
            <a:spLocks/>
          </p:cNvSpPr>
          <p:nvPr/>
        </p:nvSpPr>
        <p:spPr>
          <a:xfrm>
            <a:off x="713435" y="2845444"/>
            <a:ext cx="1649876" cy="64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</a:t>
            </a:r>
            <a:r>
              <a:rPr lang="en-US" altLang="ko-KR" sz="1000"/>
              <a:t>A</a:t>
            </a:r>
            <a:r>
              <a:rPr lang="ko-KR" altLang="en-US" sz="1000"/>
              <a:t> </a:t>
            </a:r>
            <a:endParaRPr lang="en-US" altLang="ko-KR" sz="1000"/>
          </a:p>
          <a:p>
            <a:endParaRPr lang="en-US" altLang="ko-KR" sz="1000"/>
          </a:p>
          <a:p>
            <a:r>
              <a:rPr lang="ko-KR" altLang="en-U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요약글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26FE2B84-F1EB-051E-07F3-8D6C3AB55775}"/>
              </a:ext>
            </a:extLst>
          </p:cNvPr>
          <p:cNvSpPr txBox="1">
            <a:spLocks/>
          </p:cNvSpPr>
          <p:nvPr/>
        </p:nvSpPr>
        <p:spPr>
          <a:xfrm>
            <a:off x="771281" y="4937068"/>
            <a:ext cx="1649876" cy="64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</a:t>
            </a:r>
            <a:r>
              <a:rPr lang="en-US" altLang="ko-KR" sz="1000"/>
              <a:t>B</a:t>
            </a:r>
          </a:p>
          <a:p>
            <a:endParaRPr lang="en-US" altLang="ko-KR" sz="1000"/>
          </a:p>
          <a:p>
            <a:r>
              <a:rPr lang="ko-KR" altLang="en-U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요약글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6" name="표 5">
            <a:extLst>
              <a:ext uri="{FF2B5EF4-FFF2-40B4-BE49-F238E27FC236}">
                <a16:creationId xmlns:a16="http://schemas.microsoft.com/office/drawing/2014/main" id="{BF18EC8D-003B-EEDC-4E01-255052E24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733071"/>
              </p:ext>
            </p:extLst>
          </p:nvPr>
        </p:nvGraphicFramePr>
        <p:xfrm>
          <a:off x="3306764" y="2191780"/>
          <a:ext cx="5975212" cy="1109470"/>
        </p:xfrm>
        <a:graphic>
          <a:graphicData uri="http://schemas.openxmlformats.org/drawingml/2006/table">
            <a:tbl>
              <a:tblPr/>
              <a:tblGrid>
                <a:gridCol w="1022074">
                  <a:extLst>
                    <a:ext uri="{9D8B030D-6E8A-4147-A177-3AD203B41FA5}">
                      <a16:colId xmlns:a16="http://schemas.microsoft.com/office/drawing/2014/main" val="3132034111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408746050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2328323108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1339216298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3403658698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2506882296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2006173388"/>
                    </a:ext>
                  </a:extLst>
                </a:gridCol>
              </a:tblGrid>
              <a:tr h="221894"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411370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630935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가공완료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91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911868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369132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검수완료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827771"/>
                  </a:ext>
                </a:extLst>
              </a:tr>
            </a:tbl>
          </a:graphicData>
        </a:graphic>
      </p:graphicFrame>
      <p:sp>
        <p:nvSpPr>
          <p:cNvPr id="7" name="제목 1">
            <a:extLst>
              <a:ext uri="{FF2B5EF4-FFF2-40B4-BE49-F238E27FC236}">
                <a16:creationId xmlns:a16="http://schemas.microsoft.com/office/drawing/2014/main" id="{CE2F6189-3FFA-B448-A420-DF57032BE853}"/>
              </a:ext>
            </a:extLst>
          </p:cNvPr>
          <p:cNvSpPr txBox="1">
            <a:spLocks/>
          </p:cNvSpPr>
          <p:nvPr/>
        </p:nvSpPr>
        <p:spPr>
          <a:xfrm>
            <a:off x="3223418" y="1765572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</a:t>
            </a:r>
            <a:r>
              <a:rPr lang="en-US" altLang="ko-KR" sz="1000"/>
              <a:t>A    </a:t>
            </a:r>
            <a:r>
              <a:rPr lang="ko-KR" altLang="en-US" sz="1000"/>
              <a:t>월별 통계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9858A8CF-7AF7-F2D1-6671-A767F1629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620724"/>
              </p:ext>
            </p:extLst>
          </p:nvPr>
        </p:nvGraphicFramePr>
        <p:xfrm>
          <a:off x="3306764" y="4393792"/>
          <a:ext cx="5975212" cy="1109470"/>
        </p:xfrm>
        <a:graphic>
          <a:graphicData uri="http://schemas.openxmlformats.org/drawingml/2006/table">
            <a:tbl>
              <a:tblPr/>
              <a:tblGrid>
                <a:gridCol w="1022074">
                  <a:extLst>
                    <a:ext uri="{9D8B030D-6E8A-4147-A177-3AD203B41FA5}">
                      <a16:colId xmlns:a16="http://schemas.microsoft.com/office/drawing/2014/main" val="3132034111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408746050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2328323108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1339216298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3403658698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2506882296"/>
                    </a:ext>
                  </a:extLst>
                </a:gridCol>
                <a:gridCol w="825523">
                  <a:extLst>
                    <a:ext uri="{9D8B030D-6E8A-4147-A177-3AD203B41FA5}">
                      <a16:colId xmlns:a16="http://schemas.microsoft.com/office/drawing/2014/main" val="2006173388"/>
                    </a:ext>
                  </a:extLst>
                </a:gridCol>
              </a:tblGrid>
              <a:tr h="221894"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1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월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1411370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배정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630935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가공완료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91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911868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반려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4369132"/>
                  </a:ext>
                </a:extLst>
              </a:tr>
              <a:tr h="22189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검수완료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31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827771"/>
                  </a:ext>
                </a:extLst>
              </a:tr>
            </a:tbl>
          </a:graphicData>
        </a:graphic>
      </p:graphicFrame>
      <p:sp>
        <p:nvSpPr>
          <p:cNvPr id="10" name="제목 1">
            <a:extLst>
              <a:ext uri="{FF2B5EF4-FFF2-40B4-BE49-F238E27FC236}">
                <a16:creationId xmlns:a16="http://schemas.microsoft.com/office/drawing/2014/main" id="{F64056D6-DF90-D3DD-539E-34FD2E7BD361}"/>
              </a:ext>
            </a:extLst>
          </p:cNvPr>
          <p:cNvSpPr txBox="1">
            <a:spLocks/>
          </p:cNvSpPr>
          <p:nvPr/>
        </p:nvSpPr>
        <p:spPr>
          <a:xfrm>
            <a:off x="3223418" y="3967584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프로젝트 </a:t>
            </a:r>
            <a:r>
              <a:rPr lang="en-US" altLang="ko-KR" sz="1000"/>
              <a:t>B    </a:t>
            </a:r>
            <a:r>
              <a:rPr lang="ko-KR" altLang="en-US" sz="1000"/>
              <a:t>월별 통계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C90C0-C003-AD0F-0435-1A3B303F7A5C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작업자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9541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표 9">
            <a:extLst>
              <a:ext uri="{FF2B5EF4-FFF2-40B4-BE49-F238E27FC236}">
                <a16:creationId xmlns:a16="http://schemas.microsoft.com/office/drawing/2014/main" id="{F3947C72-8242-2B58-0E09-A8900C9E4C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631104"/>
              </p:ext>
            </p:extLst>
          </p:nvPr>
        </p:nvGraphicFramePr>
        <p:xfrm>
          <a:off x="518881" y="2461226"/>
          <a:ext cx="8781872" cy="3869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87">
                  <a:extLst>
                    <a:ext uri="{9D8B030D-6E8A-4147-A177-3AD203B41FA5}">
                      <a16:colId xmlns:a16="http://schemas.microsoft.com/office/drawing/2014/main" val="3790360026"/>
                    </a:ext>
                  </a:extLst>
                </a:gridCol>
                <a:gridCol w="1049746">
                  <a:extLst>
                    <a:ext uri="{9D8B030D-6E8A-4147-A177-3AD203B41FA5}">
                      <a16:colId xmlns:a16="http://schemas.microsoft.com/office/drawing/2014/main" val="3733384312"/>
                    </a:ext>
                  </a:extLst>
                </a:gridCol>
                <a:gridCol w="1158996">
                  <a:extLst>
                    <a:ext uri="{9D8B030D-6E8A-4147-A177-3AD203B41FA5}">
                      <a16:colId xmlns:a16="http://schemas.microsoft.com/office/drawing/2014/main" val="2792251964"/>
                    </a:ext>
                  </a:extLst>
                </a:gridCol>
                <a:gridCol w="892739">
                  <a:extLst>
                    <a:ext uri="{9D8B030D-6E8A-4147-A177-3AD203B41FA5}">
                      <a16:colId xmlns:a16="http://schemas.microsoft.com/office/drawing/2014/main" val="1274907668"/>
                    </a:ext>
                  </a:extLst>
                </a:gridCol>
                <a:gridCol w="1098145">
                  <a:extLst>
                    <a:ext uri="{9D8B030D-6E8A-4147-A177-3AD203B41FA5}">
                      <a16:colId xmlns:a16="http://schemas.microsoft.com/office/drawing/2014/main" val="1953634687"/>
                    </a:ext>
                  </a:extLst>
                </a:gridCol>
                <a:gridCol w="1987288">
                  <a:extLst>
                    <a:ext uri="{9D8B030D-6E8A-4147-A177-3AD203B41FA5}">
                      <a16:colId xmlns:a16="http://schemas.microsoft.com/office/drawing/2014/main" val="3710613639"/>
                    </a:ext>
                  </a:extLst>
                </a:gridCol>
                <a:gridCol w="1207190">
                  <a:extLst>
                    <a:ext uri="{9D8B030D-6E8A-4147-A177-3AD203B41FA5}">
                      <a16:colId xmlns:a16="http://schemas.microsoft.com/office/drawing/2014/main" val="3295808417"/>
                    </a:ext>
                  </a:extLst>
                </a:gridCol>
                <a:gridCol w="828881">
                  <a:extLst>
                    <a:ext uri="{9D8B030D-6E8A-4147-A177-3AD203B41FA5}">
                      <a16:colId xmlns:a16="http://schemas.microsoft.com/office/drawing/2014/main" val="1648512312"/>
                    </a:ext>
                  </a:extLst>
                </a:gridCol>
              </a:tblGrid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순번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데이터 유형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 유형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ID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데이터 상태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이미지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생성일 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 보류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62405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E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액세서리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폴리곤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u="sng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101</a:t>
                      </a:r>
                      <a:endParaRPr lang="ko-KR" altLang="en-US" sz="800" u="sng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반려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E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0000.00.00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661112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액세서리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폴리곤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u="sng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102</a:t>
                      </a:r>
                      <a:endParaRPr lang="ko-KR" altLang="en-US" sz="800" u="sng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0000.00.00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207356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액세서리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폴리곤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u="sng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103</a:t>
                      </a:r>
                      <a:endParaRPr lang="ko-KR" altLang="en-US" sz="800" u="sng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0000.00.00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922210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액세서리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폴리곤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u="sng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104</a:t>
                      </a:r>
                      <a:endParaRPr lang="ko-KR" altLang="en-US" sz="800" u="sng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0000.00.00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16637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5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액세서리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폴리곤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E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u="sng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105</a:t>
                      </a:r>
                      <a:endParaRPr lang="ko-KR" altLang="en-US" sz="800" u="sng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반려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E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0000.00.00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05290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6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액세서리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폴리곤</a:t>
                      </a:r>
                      <a:endParaRPr lang="ko-KR" altLang="en-US" sz="800" u="non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u="sng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106</a:t>
                      </a:r>
                      <a:endParaRPr lang="ko-KR" altLang="en-US" sz="800" u="sng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0000.00.00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579565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7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액세서리</a:t>
                      </a:r>
                      <a:endParaRPr lang="en-US" altLang="ko-KR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키포인트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u="sng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107</a:t>
                      </a:r>
                      <a:endParaRPr lang="ko-KR" altLang="en-US" sz="800" u="sng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관리자 확인 요청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0000.00.00</a:t>
                      </a:r>
                      <a:endParaRPr lang="ko-KR" altLang="en-US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003038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8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액세서리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키포인트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u="sng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108</a:t>
                      </a:r>
                      <a:endParaRPr lang="ko-KR" altLang="en-US" sz="800" u="sng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관리자 확인 요청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0000.00.00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190568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9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액세서리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키포인트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u="sng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109</a:t>
                      </a:r>
                      <a:endParaRPr lang="ko-KR" altLang="en-US" sz="800" u="sng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0000.00.00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647788"/>
                  </a:ext>
                </a:extLst>
              </a:tr>
              <a:tr h="3518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10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액세서리</a:t>
                      </a:r>
                      <a:endParaRPr lang="en-US" altLang="ko-KR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키포인트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u="sng" dirty="0">
                          <a:solidFill>
                            <a:schemeClr val="accent5"/>
                          </a:solidFill>
                          <a:latin typeface="+mn-ea"/>
                          <a:ea typeface="+mn-ea"/>
                        </a:rPr>
                        <a:t>110</a:t>
                      </a:r>
                      <a:endParaRPr lang="ko-KR" altLang="en-US" sz="800" u="sng" dirty="0">
                        <a:solidFill>
                          <a:schemeClr val="accent5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800" u="non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작업중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0000.00.00</a:t>
                      </a:r>
                      <a:endParaRPr lang="ko-KR" altLang="en-US" sz="80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ea"/>
                          <a:ea typeface="+mn-ea"/>
                        </a:rPr>
                        <a:t>□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986037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A6B28191-7203-0C3B-026C-C1E22FEF8B63}"/>
              </a:ext>
            </a:extLst>
          </p:cNvPr>
          <p:cNvSpPr/>
          <p:nvPr/>
        </p:nvSpPr>
        <p:spPr>
          <a:xfrm>
            <a:off x="513324" y="1391134"/>
            <a:ext cx="8787430" cy="8713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5" name="그래픽 104" descr="아래쪽 캐럿 윤곽선">
            <a:extLst>
              <a:ext uri="{FF2B5EF4-FFF2-40B4-BE49-F238E27FC236}">
                <a16:creationId xmlns:a16="http://schemas.microsoft.com/office/drawing/2014/main" id="{AD92B2E2-73C1-4A5A-5D2D-589F40101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4679465" y="6515383"/>
            <a:ext cx="233346" cy="233346"/>
          </a:xfrm>
          <a:prstGeom prst="rect">
            <a:avLst/>
          </a:prstGeom>
        </p:spPr>
      </p:pic>
      <p:pic>
        <p:nvPicPr>
          <p:cNvPr id="106" name="그래픽 105" descr="아래쪽 캐럿 윤곽선">
            <a:extLst>
              <a:ext uri="{FF2B5EF4-FFF2-40B4-BE49-F238E27FC236}">
                <a16:creationId xmlns:a16="http://schemas.microsoft.com/office/drawing/2014/main" id="{EF06BC33-0445-7210-C594-DF2216521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840639" y="6527800"/>
            <a:ext cx="233346" cy="233346"/>
          </a:xfrm>
          <a:prstGeom prst="rect">
            <a:avLst/>
          </a:prstGeom>
        </p:spPr>
      </p:pic>
      <p:sp>
        <p:nvSpPr>
          <p:cNvPr id="109" name="제목 1">
            <a:extLst>
              <a:ext uri="{FF2B5EF4-FFF2-40B4-BE49-F238E27FC236}">
                <a16:creationId xmlns:a16="http://schemas.microsoft.com/office/drawing/2014/main" id="{110C9AB1-D5DA-972F-1574-B74D0184E9B6}"/>
              </a:ext>
            </a:extLst>
          </p:cNvPr>
          <p:cNvSpPr txBox="1">
            <a:spLocks/>
          </p:cNvSpPr>
          <p:nvPr/>
        </p:nvSpPr>
        <p:spPr>
          <a:xfrm>
            <a:off x="5134420" y="6500882"/>
            <a:ext cx="23334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000"/>
              <a:t>2</a:t>
            </a:r>
            <a:endParaRPr lang="ko-KR" altLang="en-US" sz="1000"/>
          </a:p>
        </p:txBody>
      </p:sp>
      <p:sp>
        <p:nvSpPr>
          <p:cNvPr id="110" name="제목 1">
            <a:extLst>
              <a:ext uri="{FF2B5EF4-FFF2-40B4-BE49-F238E27FC236}">
                <a16:creationId xmlns:a16="http://schemas.microsoft.com/office/drawing/2014/main" id="{C3EECFBB-FF3A-75EC-64A8-6F88C9268017}"/>
              </a:ext>
            </a:extLst>
          </p:cNvPr>
          <p:cNvSpPr txBox="1">
            <a:spLocks/>
          </p:cNvSpPr>
          <p:nvPr/>
        </p:nvSpPr>
        <p:spPr>
          <a:xfrm>
            <a:off x="5371598" y="6500882"/>
            <a:ext cx="23334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000"/>
              <a:t>3</a:t>
            </a:r>
            <a:endParaRPr lang="ko-KR" altLang="en-US" sz="1000"/>
          </a:p>
        </p:txBody>
      </p:sp>
      <p:sp>
        <p:nvSpPr>
          <p:cNvPr id="111" name="제목 1">
            <a:extLst>
              <a:ext uri="{FF2B5EF4-FFF2-40B4-BE49-F238E27FC236}">
                <a16:creationId xmlns:a16="http://schemas.microsoft.com/office/drawing/2014/main" id="{15A9394C-41A8-8C85-7090-EF3AE504080E}"/>
              </a:ext>
            </a:extLst>
          </p:cNvPr>
          <p:cNvSpPr txBox="1">
            <a:spLocks/>
          </p:cNvSpPr>
          <p:nvPr/>
        </p:nvSpPr>
        <p:spPr>
          <a:xfrm>
            <a:off x="4915094" y="6529908"/>
            <a:ext cx="215494" cy="22155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ko-KR" sz="1000">
                <a:solidFill>
                  <a:srgbClr val="0070C0"/>
                </a:solidFill>
              </a:rPr>
              <a:t>1</a:t>
            </a:r>
            <a:endParaRPr lang="ko-KR" altLang="en-US" sz="1000">
              <a:solidFill>
                <a:srgbClr val="0070C0"/>
              </a:solidFill>
            </a:endParaRPr>
          </a:p>
        </p:txBody>
      </p:sp>
      <p:sp>
        <p:nvSpPr>
          <p:cNvPr id="113" name="제목 1">
            <a:extLst>
              <a:ext uri="{FF2B5EF4-FFF2-40B4-BE49-F238E27FC236}">
                <a16:creationId xmlns:a16="http://schemas.microsoft.com/office/drawing/2014/main" id="{96CBC928-861F-081E-DAAE-4618C3E4D4C6}"/>
              </a:ext>
            </a:extLst>
          </p:cNvPr>
          <p:cNvSpPr txBox="1">
            <a:spLocks/>
          </p:cNvSpPr>
          <p:nvPr/>
        </p:nvSpPr>
        <p:spPr>
          <a:xfrm>
            <a:off x="555899" y="1513651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 dirty="0"/>
              <a:t>데이터 유형</a:t>
            </a:r>
          </a:p>
        </p:txBody>
      </p:sp>
      <p:cxnSp>
        <p:nvCxnSpPr>
          <p:cNvPr id="116" name="직선 연결선 115">
            <a:extLst>
              <a:ext uri="{FF2B5EF4-FFF2-40B4-BE49-F238E27FC236}">
                <a16:creationId xmlns:a16="http://schemas.microsoft.com/office/drawing/2014/main" id="{1D228F28-4E70-8BF1-7165-1521908CA416}"/>
              </a:ext>
            </a:extLst>
          </p:cNvPr>
          <p:cNvCxnSpPr>
            <a:cxnSpLocks/>
          </p:cNvCxnSpPr>
          <p:nvPr/>
        </p:nvCxnSpPr>
        <p:spPr>
          <a:xfrm>
            <a:off x="4885261" y="1470414"/>
            <a:ext cx="0" cy="306227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타원 117">
            <a:extLst>
              <a:ext uri="{FF2B5EF4-FFF2-40B4-BE49-F238E27FC236}">
                <a16:creationId xmlns:a16="http://schemas.microsoft.com/office/drawing/2014/main" id="{141B5010-5924-2140-BF54-FF8E94BD7021}"/>
              </a:ext>
            </a:extLst>
          </p:cNvPr>
          <p:cNvSpPr/>
          <p:nvPr/>
        </p:nvSpPr>
        <p:spPr>
          <a:xfrm>
            <a:off x="1496414" y="1573355"/>
            <a:ext cx="142149" cy="14214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9" name="타원 118">
            <a:extLst>
              <a:ext uri="{FF2B5EF4-FFF2-40B4-BE49-F238E27FC236}">
                <a16:creationId xmlns:a16="http://schemas.microsoft.com/office/drawing/2014/main" id="{261E4262-1A60-49EE-C757-90AFF23F899F}"/>
              </a:ext>
            </a:extLst>
          </p:cNvPr>
          <p:cNvSpPr/>
          <p:nvPr/>
        </p:nvSpPr>
        <p:spPr>
          <a:xfrm>
            <a:off x="1527363" y="1612213"/>
            <a:ext cx="80250" cy="80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0" name="타원 119">
            <a:extLst>
              <a:ext uri="{FF2B5EF4-FFF2-40B4-BE49-F238E27FC236}">
                <a16:creationId xmlns:a16="http://schemas.microsoft.com/office/drawing/2014/main" id="{946986AA-19FB-5801-139D-3200D819E0A5}"/>
              </a:ext>
            </a:extLst>
          </p:cNvPr>
          <p:cNvSpPr/>
          <p:nvPr/>
        </p:nvSpPr>
        <p:spPr>
          <a:xfrm>
            <a:off x="2353664" y="1573355"/>
            <a:ext cx="142149" cy="14214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1" name="타원 120">
            <a:extLst>
              <a:ext uri="{FF2B5EF4-FFF2-40B4-BE49-F238E27FC236}">
                <a16:creationId xmlns:a16="http://schemas.microsoft.com/office/drawing/2014/main" id="{D5349707-BE9B-0B41-74C8-8AABADCF12C9}"/>
              </a:ext>
            </a:extLst>
          </p:cNvPr>
          <p:cNvSpPr/>
          <p:nvPr/>
        </p:nvSpPr>
        <p:spPr>
          <a:xfrm>
            <a:off x="3210914" y="1573355"/>
            <a:ext cx="142149" cy="142149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2" name="제목 1">
            <a:extLst>
              <a:ext uri="{FF2B5EF4-FFF2-40B4-BE49-F238E27FC236}">
                <a16:creationId xmlns:a16="http://schemas.microsoft.com/office/drawing/2014/main" id="{E28E5B7E-0FF1-C13B-A4F2-672931DAA6FF}"/>
              </a:ext>
            </a:extLst>
          </p:cNvPr>
          <p:cNvSpPr txBox="1">
            <a:spLocks/>
          </p:cNvSpPr>
          <p:nvPr/>
        </p:nvSpPr>
        <p:spPr>
          <a:xfrm>
            <a:off x="1629668" y="1514294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900"/>
              <a:t>전체</a:t>
            </a:r>
          </a:p>
        </p:txBody>
      </p:sp>
      <p:sp>
        <p:nvSpPr>
          <p:cNvPr id="123" name="제목 1">
            <a:extLst>
              <a:ext uri="{FF2B5EF4-FFF2-40B4-BE49-F238E27FC236}">
                <a16:creationId xmlns:a16="http://schemas.microsoft.com/office/drawing/2014/main" id="{67D1D02A-293A-2176-8461-EDEDF41B983C}"/>
              </a:ext>
            </a:extLst>
          </p:cNvPr>
          <p:cNvSpPr txBox="1">
            <a:spLocks/>
          </p:cNvSpPr>
          <p:nvPr/>
        </p:nvSpPr>
        <p:spPr>
          <a:xfrm>
            <a:off x="2481001" y="1520097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900"/>
              <a:t>이미지</a:t>
            </a:r>
          </a:p>
        </p:txBody>
      </p:sp>
      <p:sp>
        <p:nvSpPr>
          <p:cNvPr id="125" name="제목 1">
            <a:extLst>
              <a:ext uri="{FF2B5EF4-FFF2-40B4-BE49-F238E27FC236}">
                <a16:creationId xmlns:a16="http://schemas.microsoft.com/office/drawing/2014/main" id="{EE15DFE4-5622-7E76-49D1-E2F68D6BED82}"/>
              </a:ext>
            </a:extLst>
          </p:cNvPr>
          <p:cNvSpPr txBox="1">
            <a:spLocks/>
          </p:cNvSpPr>
          <p:nvPr/>
        </p:nvSpPr>
        <p:spPr>
          <a:xfrm>
            <a:off x="3359025" y="1520097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900"/>
              <a:t>동영상</a:t>
            </a:r>
          </a:p>
        </p:txBody>
      </p:sp>
      <p:graphicFrame>
        <p:nvGraphicFramePr>
          <p:cNvPr id="135" name="Table 411">
            <a:extLst>
              <a:ext uri="{FF2B5EF4-FFF2-40B4-BE49-F238E27FC236}">
                <a16:creationId xmlns:a16="http://schemas.microsoft.com/office/drawing/2014/main" id="{ED7F6ECD-DBD6-C713-60A4-19657E753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61065"/>
              </p:ext>
            </p:extLst>
          </p:nvPr>
        </p:nvGraphicFramePr>
        <p:xfrm>
          <a:off x="9912034" y="902760"/>
          <a:ext cx="2279965" cy="325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데이터 상태 </a:t>
                      </a:r>
                      <a:r>
                        <a:rPr lang="ko-KR" altLang="en-US" sz="800" b="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셀렉트박스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전체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(default)/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작업중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보류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반려</a:t>
                      </a:r>
                      <a:r>
                        <a:rPr lang="en-US" altLang="ko-KR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</a:t>
                      </a: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관리자 확인 요청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보류 선택한 데이터는 리스트 맨 뒤로 이동됨</a:t>
                      </a: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6235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4008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615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2960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53917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008911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7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950589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8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132416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9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90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10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29228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58795"/>
                  </a:ext>
                </a:extLst>
              </a:tr>
            </a:tbl>
          </a:graphicData>
        </a:graphic>
      </p:graphicFrame>
      <p:sp>
        <p:nvSpPr>
          <p:cNvPr id="136" name="직사각형 135">
            <a:extLst>
              <a:ext uri="{FF2B5EF4-FFF2-40B4-BE49-F238E27FC236}">
                <a16:creationId xmlns:a16="http://schemas.microsoft.com/office/drawing/2014/main" id="{79A6FD8A-BADF-53F0-7627-DBFDAC570F19}"/>
              </a:ext>
            </a:extLst>
          </p:cNvPr>
          <p:cNvSpPr/>
          <p:nvPr/>
        </p:nvSpPr>
        <p:spPr>
          <a:xfrm>
            <a:off x="6955452" y="1973094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조회</a:t>
            </a:r>
          </a:p>
        </p:txBody>
      </p: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82648034-F5F5-3B7B-1024-4313A4C6984A}"/>
              </a:ext>
            </a:extLst>
          </p:cNvPr>
          <p:cNvSpPr/>
          <p:nvPr/>
        </p:nvSpPr>
        <p:spPr>
          <a:xfrm>
            <a:off x="5712615" y="1482212"/>
            <a:ext cx="1685541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6" name="제목 1">
            <a:extLst>
              <a:ext uri="{FF2B5EF4-FFF2-40B4-BE49-F238E27FC236}">
                <a16:creationId xmlns:a16="http://schemas.microsoft.com/office/drawing/2014/main" id="{1544B1EB-B4ED-60FE-E090-51261A66B4AE}"/>
              </a:ext>
            </a:extLst>
          </p:cNvPr>
          <p:cNvSpPr txBox="1">
            <a:spLocks/>
          </p:cNvSpPr>
          <p:nvPr/>
        </p:nvSpPr>
        <p:spPr>
          <a:xfrm>
            <a:off x="4998395" y="1507401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/>
              <a:t>검색어</a:t>
            </a:r>
          </a:p>
        </p:txBody>
      </p:sp>
      <p:sp>
        <p:nvSpPr>
          <p:cNvPr id="24" name="제목 1">
            <a:extLst>
              <a:ext uri="{FF2B5EF4-FFF2-40B4-BE49-F238E27FC236}">
                <a16:creationId xmlns:a16="http://schemas.microsoft.com/office/drawing/2014/main" id="{E9DCD7CB-E8AC-BB8C-B248-1F4BE58A2A69}"/>
              </a:ext>
            </a:extLst>
          </p:cNvPr>
          <p:cNvSpPr txBox="1">
            <a:spLocks/>
          </p:cNvSpPr>
          <p:nvPr/>
        </p:nvSpPr>
        <p:spPr>
          <a:xfrm>
            <a:off x="5604944" y="6500882"/>
            <a:ext cx="23334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000"/>
              <a:t>4</a:t>
            </a:r>
            <a:endParaRPr lang="ko-KR" altLang="en-US" sz="1000"/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D7BBE704-7FD9-97DD-B74B-D669DA182411}"/>
              </a:ext>
            </a:extLst>
          </p:cNvPr>
          <p:cNvGrpSpPr/>
          <p:nvPr/>
        </p:nvGrpSpPr>
        <p:grpSpPr>
          <a:xfrm>
            <a:off x="6006103" y="2848677"/>
            <a:ext cx="579520" cy="289440"/>
            <a:chOff x="1005440" y="4265735"/>
            <a:chExt cx="2364750" cy="1172731"/>
          </a:xfrm>
        </p:grpSpPr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2ED42ECF-74F6-F92D-70C1-EE948A902734}"/>
                </a:ext>
              </a:extLst>
            </p:cNvPr>
            <p:cNvSpPr/>
            <p:nvPr/>
          </p:nvSpPr>
          <p:spPr>
            <a:xfrm>
              <a:off x="1005440" y="4265736"/>
              <a:ext cx="2364750" cy="117273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7" name="직선 연결선 26">
              <a:extLst>
                <a:ext uri="{FF2B5EF4-FFF2-40B4-BE49-F238E27FC236}">
                  <a16:creationId xmlns:a16="http://schemas.microsoft.com/office/drawing/2014/main" id="{C03B0386-08DD-BD3B-95DC-626551399E3B}"/>
                </a:ext>
              </a:extLst>
            </p:cNvPr>
            <p:cNvCxnSpPr>
              <a:cxnSpLocks/>
            </p:cNvCxnSpPr>
            <p:nvPr/>
          </p:nvCxnSpPr>
          <p:spPr>
            <a:xfrm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연결선 27">
              <a:extLst>
                <a:ext uri="{FF2B5EF4-FFF2-40B4-BE49-F238E27FC236}">
                  <a16:creationId xmlns:a16="http://schemas.microsoft.com/office/drawing/2014/main" id="{F14D771D-91B7-6F87-1F00-06C1EAB912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7DB4341D-F220-5CC9-BBA2-B4DE4DC37C00}"/>
              </a:ext>
            </a:extLst>
          </p:cNvPr>
          <p:cNvGrpSpPr/>
          <p:nvPr/>
        </p:nvGrpSpPr>
        <p:grpSpPr>
          <a:xfrm>
            <a:off x="6006103" y="3202488"/>
            <a:ext cx="579520" cy="289440"/>
            <a:chOff x="1005440" y="4265735"/>
            <a:chExt cx="2364750" cy="1172731"/>
          </a:xfrm>
        </p:grpSpPr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912EDF91-5095-9F0A-021F-74BA3675CD18}"/>
                </a:ext>
              </a:extLst>
            </p:cNvPr>
            <p:cNvSpPr/>
            <p:nvPr/>
          </p:nvSpPr>
          <p:spPr>
            <a:xfrm>
              <a:off x="1005440" y="4265736"/>
              <a:ext cx="2364750" cy="117273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A77B836D-8BBF-FF7B-D305-626D0AD9CB00}"/>
                </a:ext>
              </a:extLst>
            </p:cNvPr>
            <p:cNvCxnSpPr>
              <a:cxnSpLocks/>
            </p:cNvCxnSpPr>
            <p:nvPr/>
          </p:nvCxnSpPr>
          <p:spPr>
            <a:xfrm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연결선 32">
              <a:extLst>
                <a:ext uri="{FF2B5EF4-FFF2-40B4-BE49-F238E27FC236}">
                  <a16:creationId xmlns:a16="http://schemas.microsoft.com/office/drawing/2014/main" id="{8B131F16-2333-94A3-8844-DBA80C2669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BB250E3-AC31-2E8F-DA9F-10D0F429C284}"/>
              </a:ext>
            </a:extLst>
          </p:cNvPr>
          <p:cNvGrpSpPr/>
          <p:nvPr/>
        </p:nvGrpSpPr>
        <p:grpSpPr>
          <a:xfrm>
            <a:off x="6006103" y="3556299"/>
            <a:ext cx="579520" cy="289440"/>
            <a:chOff x="1005440" y="4265735"/>
            <a:chExt cx="2364750" cy="1172731"/>
          </a:xfrm>
        </p:grpSpPr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F97B72C4-9880-E1BB-CB2E-C63580067A30}"/>
                </a:ext>
              </a:extLst>
            </p:cNvPr>
            <p:cNvSpPr/>
            <p:nvPr/>
          </p:nvSpPr>
          <p:spPr>
            <a:xfrm>
              <a:off x="1005440" y="4265736"/>
              <a:ext cx="2364750" cy="117273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1" name="직선 연결선 60">
              <a:extLst>
                <a:ext uri="{FF2B5EF4-FFF2-40B4-BE49-F238E27FC236}">
                  <a16:creationId xmlns:a16="http://schemas.microsoft.com/office/drawing/2014/main" id="{396B1B09-9B39-8773-0569-73AB0E4145B6}"/>
                </a:ext>
              </a:extLst>
            </p:cNvPr>
            <p:cNvCxnSpPr>
              <a:cxnSpLocks/>
            </p:cNvCxnSpPr>
            <p:nvPr/>
          </p:nvCxnSpPr>
          <p:spPr>
            <a:xfrm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0E9CF262-8A3F-1504-8EBD-6E800A8DC7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1D5746BD-EEF3-828F-B943-E9AA5670D01F}"/>
              </a:ext>
            </a:extLst>
          </p:cNvPr>
          <p:cNvGrpSpPr/>
          <p:nvPr/>
        </p:nvGrpSpPr>
        <p:grpSpPr>
          <a:xfrm>
            <a:off x="6006103" y="3910110"/>
            <a:ext cx="579520" cy="289440"/>
            <a:chOff x="1005440" y="4265735"/>
            <a:chExt cx="2364750" cy="1172731"/>
          </a:xfrm>
        </p:grpSpPr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A19DFD89-9EA4-6DE6-D315-7D9E0FA84842}"/>
                </a:ext>
              </a:extLst>
            </p:cNvPr>
            <p:cNvSpPr/>
            <p:nvPr/>
          </p:nvSpPr>
          <p:spPr>
            <a:xfrm>
              <a:off x="1005440" y="4265736"/>
              <a:ext cx="2364750" cy="117273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1509D173-713A-9837-2334-4046F7808869}"/>
                </a:ext>
              </a:extLst>
            </p:cNvPr>
            <p:cNvCxnSpPr>
              <a:cxnSpLocks/>
            </p:cNvCxnSpPr>
            <p:nvPr/>
          </p:nvCxnSpPr>
          <p:spPr>
            <a:xfrm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E7A178F0-6ABF-6717-4BB0-F2AD905B28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0896E5B2-E737-546C-3454-7C828D2413B2}"/>
              </a:ext>
            </a:extLst>
          </p:cNvPr>
          <p:cNvGrpSpPr/>
          <p:nvPr/>
        </p:nvGrpSpPr>
        <p:grpSpPr>
          <a:xfrm>
            <a:off x="6006103" y="4263921"/>
            <a:ext cx="579520" cy="289440"/>
            <a:chOff x="1005440" y="4265735"/>
            <a:chExt cx="2364750" cy="1172731"/>
          </a:xfrm>
        </p:grpSpPr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451A3053-7370-3266-9AD0-CC3B71A77364}"/>
                </a:ext>
              </a:extLst>
            </p:cNvPr>
            <p:cNvSpPr/>
            <p:nvPr/>
          </p:nvSpPr>
          <p:spPr>
            <a:xfrm>
              <a:off x="1005440" y="4265736"/>
              <a:ext cx="2364750" cy="117273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6F0C297B-95AB-1BC2-31C3-E3C71AA4E2A2}"/>
                </a:ext>
              </a:extLst>
            </p:cNvPr>
            <p:cNvCxnSpPr>
              <a:cxnSpLocks/>
            </p:cNvCxnSpPr>
            <p:nvPr/>
          </p:nvCxnSpPr>
          <p:spPr>
            <a:xfrm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>
              <a:extLst>
                <a:ext uri="{FF2B5EF4-FFF2-40B4-BE49-F238E27FC236}">
                  <a16:creationId xmlns:a16="http://schemas.microsoft.com/office/drawing/2014/main" id="{A61FFA5F-76C7-CADD-FCFF-1821A86D43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6EF0A990-C5B5-13BD-7C27-0494A0A95ED2}"/>
              </a:ext>
            </a:extLst>
          </p:cNvPr>
          <p:cNvGrpSpPr/>
          <p:nvPr/>
        </p:nvGrpSpPr>
        <p:grpSpPr>
          <a:xfrm>
            <a:off x="6006103" y="4617732"/>
            <a:ext cx="579520" cy="289440"/>
            <a:chOff x="1005440" y="4265735"/>
            <a:chExt cx="2364750" cy="1172731"/>
          </a:xfrm>
        </p:grpSpPr>
        <p:sp>
          <p:nvSpPr>
            <p:cNvPr id="72" name="직사각형 71">
              <a:extLst>
                <a:ext uri="{FF2B5EF4-FFF2-40B4-BE49-F238E27FC236}">
                  <a16:creationId xmlns:a16="http://schemas.microsoft.com/office/drawing/2014/main" id="{6DEC8732-E32C-3A20-C0BD-1120B5C98290}"/>
                </a:ext>
              </a:extLst>
            </p:cNvPr>
            <p:cNvSpPr/>
            <p:nvPr/>
          </p:nvSpPr>
          <p:spPr>
            <a:xfrm>
              <a:off x="1005440" y="4265736"/>
              <a:ext cx="2364750" cy="117273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73" name="직선 연결선 72">
              <a:extLst>
                <a:ext uri="{FF2B5EF4-FFF2-40B4-BE49-F238E27FC236}">
                  <a16:creationId xmlns:a16="http://schemas.microsoft.com/office/drawing/2014/main" id="{B50F8DA1-E9CC-BBB1-0518-FE5B83B3ADE5}"/>
                </a:ext>
              </a:extLst>
            </p:cNvPr>
            <p:cNvCxnSpPr>
              <a:cxnSpLocks/>
            </p:cNvCxnSpPr>
            <p:nvPr/>
          </p:nvCxnSpPr>
          <p:spPr>
            <a:xfrm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직선 연결선 73">
              <a:extLst>
                <a:ext uri="{FF2B5EF4-FFF2-40B4-BE49-F238E27FC236}">
                  <a16:creationId xmlns:a16="http://schemas.microsoft.com/office/drawing/2014/main" id="{080D0997-B82B-37C0-02DA-C43F7C13C3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29993976-9470-1870-0490-5F71BF473369}"/>
              </a:ext>
            </a:extLst>
          </p:cNvPr>
          <p:cNvGrpSpPr/>
          <p:nvPr/>
        </p:nvGrpSpPr>
        <p:grpSpPr>
          <a:xfrm>
            <a:off x="6006103" y="4971543"/>
            <a:ext cx="579520" cy="289440"/>
            <a:chOff x="1005440" y="4265735"/>
            <a:chExt cx="2364750" cy="1172731"/>
          </a:xfrm>
        </p:grpSpPr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E10CAF4B-3053-1CD8-77DF-EECEF292FC91}"/>
                </a:ext>
              </a:extLst>
            </p:cNvPr>
            <p:cNvSpPr/>
            <p:nvPr/>
          </p:nvSpPr>
          <p:spPr>
            <a:xfrm>
              <a:off x="1005440" y="4265736"/>
              <a:ext cx="2364750" cy="117273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AD26B8C4-E862-B97E-AABA-D9BF6809D8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80667418-64E6-9E0E-E531-8636E0520F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B5081348-30AA-9496-2756-A11698DBD7ED}"/>
              </a:ext>
            </a:extLst>
          </p:cNvPr>
          <p:cNvGrpSpPr/>
          <p:nvPr/>
        </p:nvGrpSpPr>
        <p:grpSpPr>
          <a:xfrm>
            <a:off x="6006103" y="5325354"/>
            <a:ext cx="579520" cy="289440"/>
            <a:chOff x="1005440" y="4265735"/>
            <a:chExt cx="2364750" cy="1172731"/>
          </a:xfrm>
        </p:grpSpPr>
        <p:sp>
          <p:nvSpPr>
            <p:cNvPr id="80" name="직사각형 79">
              <a:extLst>
                <a:ext uri="{FF2B5EF4-FFF2-40B4-BE49-F238E27FC236}">
                  <a16:creationId xmlns:a16="http://schemas.microsoft.com/office/drawing/2014/main" id="{989CFB0F-9A16-B416-3423-95997F18F1BD}"/>
                </a:ext>
              </a:extLst>
            </p:cNvPr>
            <p:cNvSpPr/>
            <p:nvPr/>
          </p:nvSpPr>
          <p:spPr>
            <a:xfrm>
              <a:off x="1005440" y="4265736"/>
              <a:ext cx="2364750" cy="117273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74BB15CA-8075-F648-12C3-A2129740E5BB}"/>
                </a:ext>
              </a:extLst>
            </p:cNvPr>
            <p:cNvCxnSpPr>
              <a:cxnSpLocks/>
            </p:cNvCxnSpPr>
            <p:nvPr/>
          </p:nvCxnSpPr>
          <p:spPr>
            <a:xfrm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연결선 81">
              <a:extLst>
                <a:ext uri="{FF2B5EF4-FFF2-40B4-BE49-F238E27FC236}">
                  <a16:creationId xmlns:a16="http://schemas.microsoft.com/office/drawing/2014/main" id="{86329A3C-FDCA-6303-5A0B-0A3191C2CF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그룹 82">
            <a:extLst>
              <a:ext uri="{FF2B5EF4-FFF2-40B4-BE49-F238E27FC236}">
                <a16:creationId xmlns:a16="http://schemas.microsoft.com/office/drawing/2014/main" id="{D6E617C3-DE4F-FA9E-C301-2E6067D6E9E0}"/>
              </a:ext>
            </a:extLst>
          </p:cNvPr>
          <p:cNvGrpSpPr/>
          <p:nvPr/>
        </p:nvGrpSpPr>
        <p:grpSpPr>
          <a:xfrm>
            <a:off x="6006103" y="5679165"/>
            <a:ext cx="579520" cy="289440"/>
            <a:chOff x="1005440" y="4265735"/>
            <a:chExt cx="2364750" cy="1172731"/>
          </a:xfrm>
        </p:grpSpPr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F2FBCC0C-7287-D377-48A1-BA9F04F7145E}"/>
                </a:ext>
              </a:extLst>
            </p:cNvPr>
            <p:cNvSpPr/>
            <p:nvPr/>
          </p:nvSpPr>
          <p:spPr>
            <a:xfrm>
              <a:off x="1005440" y="4265736"/>
              <a:ext cx="2364750" cy="117273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85" name="직선 연결선 84">
              <a:extLst>
                <a:ext uri="{FF2B5EF4-FFF2-40B4-BE49-F238E27FC236}">
                  <a16:creationId xmlns:a16="http://schemas.microsoft.com/office/drawing/2014/main" id="{3B5D6B38-7677-BEF1-4D1D-1EC1C15EE527}"/>
                </a:ext>
              </a:extLst>
            </p:cNvPr>
            <p:cNvCxnSpPr>
              <a:cxnSpLocks/>
            </p:cNvCxnSpPr>
            <p:nvPr/>
          </p:nvCxnSpPr>
          <p:spPr>
            <a:xfrm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>
              <a:extLst>
                <a:ext uri="{FF2B5EF4-FFF2-40B4-BE49-F238E27FC236}">
                  <a16:creationId xmlns:a16="http://schemas.microsoft.com/office/drawing/2014/main" id="{88749BE1-5F14-E8BD-E9D8-105B5268DC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7CC372AF-A3EC-4DA2-98AD-F607FBBAFE3D}"/>
              </a:ext>
            </a:extLst>
          </p:cNvPr>
          <p:cNvGrpSpPr/>
          <p:nvPr/>
        </p:nvGrpSpPr>
        <p:grpSpPr>
          <a:xfrm>
            <a:off x="6006103" y="6032976"/>
            <a:ext cx="579520" cy="289440"/>
            <a:chOff x="1005440" y="4265735"/>
            <a:chExt cx="2364750" cy="1172731"/>
          </a:xfrm>
        </p:grpSpPr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7060086D-8074-3666-42DF-854E2E968407}"/>
                </a:ext>
              </a:extLst>
            </p:cNvPr>
            <p:cNvSpPr/>
            <p:nvPr/>
          </p:nvSpPr>
          <p:spPr>
            <a:xfrm>
              <a:off x="1005440" y="4265736"/>
              <a:ext cx="2364750" cy="117273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89" name="직선 연결선 88">
              <a:extLst>
                <a:ext uri="{FF2B5EF4-FFF2-40B4-BE49-F238E27FC236}">
                  <a16:creationId xmlns:a16="http://schemas.microsoft.com/office/drawing/2014/main" id="{59ADD059-59FE-0CD4-34D3-4CB176E5FD55}"/>
                </a:ext>
              </a:extLst>
            </p:cNvPr>
            <p:cNvCxnSpPr>
              <a:cxnSpLocks/>
            </p:cNvCxnSpPr>
            <p:nvPr/>
          </p:nvCxnSpPr>
          <p:spPr>
            <a:xfrm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>
              <a:extLst>
                <a:ext uri="{FF2B5EF4-FFF2-40B4-BE49-F238E27FC236}">
                  <a16:creationId xmlns:a16="http://schemas.microsoft.com/office/drawing/2014/main" id="{8E6E49BA-8547-ED46-FF3B-63771D45A1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5440" y="4265735"/>
              <a:ext cx="2364750" cy="1172730"/>
            </a:xfrm>
            <a:prstGeom prst="line">
              <a:avLst/>
            </a:prstGeom>
            <a:ln w="6350">
              <a:solidFill>
                <a:schemeClr val="bg1">
                  <a:lumMod val="85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제목 1">
            <a:extLst>
              <a:ext uri="{FF2B5EF4-FFF2-40B4-BE49-F238E27FC236}">
                <a16:creationId xmlns:a16="http://schemas.microsoft.com/office/drawing/2014/main" id="{912F586B-7C46-53AB-2E27-3FF1E9715E7F}"/>
              </a:ext>
            </a:extLst>
          </p:cNvPr>
          <p:cNvSpPr txBox="1">
            <a:spLocks/>
          </p:cNvSpPr>
          <p:nvPr/>
        </p:nvSpPr>
        <p:spPr>
          <a:xfrm>
            <a:off x="923559" y="719276"/>
            <a:ext cx="5744577" cy="2763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가공        게시판          연습장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0BCE30-8E18-06E2-869C-8140A23C0DB5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작업자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EA586D83-BDE1-C971-46A3-20C78F0E06B1}"/>
              </a:ext>
            </a:extLst>
          </p:cNvPr>
          <p:cNvSpPr txBox="1">
            <a:spLocks/>
          </p:cNvSpPr>
          <p:nvPr/>
        </p:nvSpPr>
        <p:spPr>
          <a:xfrm>
            <a:off x="2649894" y="330200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/>
              <a:t>작업자 로그인 </a:t>
            </a:r>
            <a:r>
              <a:rPr lang="en-US" altLang="ko-KR" sz="1000"/>
              <a:t>&gt; </a:t>
            </a:r>
            <a:r>
              <a:rPr lang="ko-KR" altLang="en-US" sz="1000"/>
              <a:t>프로젝트 선택 </a:t>
            </a:r>
            <a:r>
              <a:rPr lang="en-US" altLang="ko-KR" sz="1000"/>
              <a:t>&gt; </a:t>
            </a:r>
            <a:r>
              <a:rPr lang="ko-KR" altLang="en-US" sz="1000"/>
              <a:t>데이터 리스트</a:t>
            </a:r>
          </a:p>
        </p:txBody>
      </p:sp>
      <p:sp>
        <p:nvSpPr>
          <p:cNvPr id="14" name="제목 1">
            <a:extLst>
              <a:ext uri="{FF2B5EF4-FFF2-40B4-BE49-F238E27FC236}">
                <a16:creationId xmlns:a16="http://schemas.microsoft.com/office/drawing/2014/main" id="{50A4E368-3B75-FF73-F7E4-22D7D02DD5D5}"/>
              </a:ext>
            </a:extLst>
          </p:cNvPr>
          <p:cNvSpPr txBox="1">
            <a:spLocks/>
          </p:cNvSpPr>
          <p:nvPr/>
        </p:nvSpPr>
        <p:spPr>
          <a:xfrm>
            <a:off x="476790" y="1076104"/>
            <a:ext cx="5745163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900">
                <a:solidFill>
                  <a:schemeClr val="bg1">
                    <a:lumMod val="50000"/>
                  </a:schemeClr>
                </a:solidFill>
              </a:rPr>
              <a:t>프로젝트 </a:t>
            </a:r>
            <a:r>
              <a:rPr lang="en-US" altLang="ko-KR" sz="900">
                <a:solidFill>
                  <a:schemeClr val="bg1">
                    <a:lumMod val="50000"/>
                  </a:schemeClr>
                </a:solidFill>
              </a:rPr>
              <a:t>A &gt; </a:t>
            </a:r>
            <a:r>
              <a:rPr lang="ko-KR" altLang="en-US" sz="900">
                <a:solidFill>
                  <a:schemeClr val="bg1">
                    <a:lumMod val="50000"/>
                  </a:schemeClr>
                </a:solidFill>
              </a:rPr>
              <a:t>데이터 리스트</a:t>
            </a:r>
          </a:p>
        </p:txBody>
      </p:sp>
      <p:sp>
        <p:nvSpPr>
          <p:cNvPr id="44" name="제목 1">
            <a:extLst>
              <a:ext uri="{FF2B5EF4-FFF2-40B4-BE49-F238E27FC236}">
                <a16:creationId xmlns:a16="http://schemas.microsoft.com/office/drawing/2014/main" id="{D1DC054E-B7CE-DBEA-1ABA-070B68908145}"/>
              </a:ext>
            </a:extLst>
          </p:cNvPr>
          <p:cNvSpPr txBox="1">
            <a:spLocks/>
          </p:cNvSpPr>
          <p:nvPr/>
        </p:nvSpPr>
        <p:spPr>
          <a:xfrm>
            <a:off x="555898" y="1909166"/>
            <a:ext cx="86837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000" b="1" dirty="0"/>
              <a:t>데이터 상태</a:t>
            </a:r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5183C4C0-21A3-8F4A-8F5C-FB7BD60AFEC8}"/>
              </a:ext>
            </a:extLst>
          </p:cNvPr>
          <p:cNvSpPr/>
          <p:nvPr/>
        </p:nvSpPr>
        <p:spPr>
          <a:xfrm>
            <a:off x="1527363" y="1909166"/>
            <a:ext cx="1353900" cy="26966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전체</a:t>
            </a:r>
          </a:p>
        </p:txBody>
      </p:sp>
      <p:pic>
        <p:nvPicPr>
          <p:cNvPr id="46" name="그래픽 45" descr="아래쪽 캐럿 윤곽선">
            <a:extLst>
              <a:ext uri="{FF2B5EF4-FFF2-40B4-BE49-F238E27FC236}">
                <a16:creationId xmlns:a16="http://schemas.microsoft.com/office/drawing/2014/main" id="{2079B9B4-82ED-0DDB-414F-C51DB9B230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44242" y="1971693"/>
            <a:ext cx="163590" cy="163590"/>
          </a:xfrm>
          <a:prstGeom prst="rect">
            <a:avLst/>
          </a:prstGeom>
        </p:spPr>
      </p:pic>
      <p:sp>
        <p:nvSpPr>
          <p:cNvPr id="47" name="타원 46">
            <a:extLst>
              <a:ext uri="{FF2B5EF4-FFF2-40B4-BE49-F238E27FC236}">
                <a16:creationId xmlns:a16="http://schemas.microsoft.com/office/drawing/2014/main" id="{A003B3C2-8EA0-98C6-2582-0774E065E230}"/>
              </a:ext>
            </a:extLst>
          </p:cNvPr>
          <p:cNvSpPr/>
          <p:nvPr/>
        </p:nvSpPr>
        <p:spPr>
          <a:xfrm>
            <a:off x="1424269" y="1834151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 dirty="0">
                <a:solidFill>
                  <a:schemeClr val="bg1"/>
                </a:solidFill>
              </a:rPr>
              <a:t>1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8CF78C94-C708-5EDC-DAC9-4226CB244E7F}"/>
              </a:ext>
            </a:extLst>
          </p:cNvPr>
          <p:cNvSpPr/>
          <p:nvPr/>
        </p:nvSpPr>
        <p:spPr>
          <a:xfrm>
            <a:off x="8534818" y="2466943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 dirty="0">
                <a:solidFill>
                  <a:schemeClr val="bg1"/>
                </a:solidFill>
              </a:rPr>
              <a:t>2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7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031469-3C2D-8070-8FE4-33DCBDE958F4}"/>
              </a:ext>
            </a:extLst>
          </p:cNvPr>
          <p:cNvSpPr txBox="1"/>
          <p:nvPr/>
        </p:nvSpPr>
        <p:spPr>
          <a:xfrm>
            <a:off x="1327958" y="1634696"/>
            <a:ext cx="6097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b="1"/>
              <a:t>가공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EA0802DC-2330-E2F9-6D39-E26AEC1F2770}"/>
              </a:ext>
            </a:extLst>
          </p:cNvPr>
          <p:cNvSpPr/>
          <p:nvPr/>
        </p:nvSpPr>
        <p:spPr>
          <a:xfrm>
            <a:off x="1047404" y="1669861"/>
            <a:ext cx="66501" cy="576000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7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F917D0-6DE8-93D4-A919-7098EF430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49894" y="330200"/>
            <a:ext cx="5745163" cy="276225"/>
          </a:xfrm>
        </p:spPr>
        <p:txBody>
          <a:bodyPr>
            <a:normAutofit/>
          </a:bodyPr>
          <a:lstStyle/>
          <a:p>
            <a:r>
              <a:rPr lang="ko-KR" altLang="en-US" sz="1000"/>
              <a:t>작업자 가공 화면</a:t>
            </a:r>
          </a:p>
        </p:txBody>
      </p:sp>
      <p:graphicFrame>
        <p:nvGraphicFramePr>
          <p:cNvPr id="27" name="Table 411">
            <a:extLst>
              <a:ext uri="{FF2B5EF4-FFF2-40B4-BE49-F238E27FC236}">
                <a16:creationId xmlns:a16="http://schemas.microsoft.com/office/drawing/2014/main" id="{D6ED64FE-5921-7A5A-6B9D-DEA2A1F25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79772"/>
              </p:ext>
            </p:extLst>
          </p:nvPr>
        </p:nvGraphicFramePr>
        <p:xfrm>
          <a:off x="9912034" y="902760"/>
          <a:ext cx="2279965" cy="754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뒤로 버튼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작업 리스트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저장하지 않고 클릭 시 저장 안내 팝업 노출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저장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저장 후 리스트 페이지로 이동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취소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팝업 닫힘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전체화면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-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전체화면으로 확대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(F12)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162350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3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뒤로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실행 취소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en-US" altLang="ko-KR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Ctrl+z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14008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4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앞으로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뒤로 버튼 클릭했을 때만 활성화됨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실행 취소 건에 대해 회수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186154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5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도움말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단축키 도움말 노출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나눔고딕"/>
                        </a:rPr>
                        <a:t>단축키 정리 필요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+mn-ea"/>
                          <a:ea typeface="+mn-ea"/>
                          <a:cs typeface="나눔고딕"/>
                        </a:rPr>
                        <a:t>)</a:t>
                      </a: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92960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6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관리자 확인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사유 기재 팝업 노출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사유 기재 후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‘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확인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’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관리자 확인 버튼이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‘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요청됨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’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으로 바뀌고 비활성화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453917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7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이전 이미지로 이동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저장하지 않고 클릭 시 저장 안내 팝업 노출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저장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저장 후 리스트 페이지로 이동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취소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팝업 닫힘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008911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8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다음 이미지로 이동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저장하지 않고 클릭 시 저장 안내 팝업 노출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저장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저장 후 리스트 페이지로 이동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/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취소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: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팝업 닫힘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950589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9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보류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‘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보류 처리되었습니다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.’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안내 팝업 노출 후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확인 클릭 시 팝업 닫힘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작업 리스트에서 맨 끝으로 이동됨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/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버튼 비활성화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132416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10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저장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-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현재 작업 저장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199052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11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제출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‘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제출 되었습니다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.’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안내 팝업 노출 후 </a:t>
                      </a:r>
                      <a:r>
                        <a:rPr lang="ko-KR" altLang="en-US" sz="800" b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후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 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(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확인 클릭 시 팝업 닫힘</a:t>
                      </a:r>
                      <a:r>
                        <a:rPr lang="en-US" altLang="ko-KR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) </a:t>
                      </a: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버튼 비활성화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292283"/>
                  </a:ext>
                </a:extLst>
              </a:tr>
              <a:tr h="23458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600" b="0">
                          <a:solidFill>
                            <a:schemeClr val="tx1"/>
                          </a:solidFill>
                          <a:latin typeface="나눔고딕"/>
                          <a:ea typeface="나눔고딕"/>
                          <a:cs typeface="나눔고딕"/>
                        </a:rPr>
                        <a:t>12</a:t>
                      </a:r>
                    </a:p>
                  </a:txBody>
                  <a:tcPr marL="77997" marR="77997" marT="38999" marB="38999" anchor="ctr">
                    <a:lnL w="1270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이미지 그리드 열기 버튼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ko-KR" altLang="en-US" sz="800" b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나눔고딕"/>
                        </a:rPr>
                        <a:t>클릭 시 이미지 그리드 열림</a:t>
                      </a:r>
                      <a:endParaRPr lang="en-US" altLang="ko-KR" sz="800" b="0">
                        <a:solidFill>
                          <a:srgbClr val="000000"/>
                        </a:solidFill>
                        <a:latin typeface="+mn-ea"/>
                        <a:ea typeface="+mn-ea"/>
                        <a:cs typeface="나눔고딕"/>
                      </a:endParaRPr>
                    </a:p>
                  </a:txBody>
                  <a:tcPr marL="77997" marR="77997" marT="38999" marB="38999">
                    <a:lnL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>
                          <a:lumMod val="95000"/>
                          <a:lumOff val="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0558795"/>
                  </a:ext>
                </a:extLst>
              </a:tr>
            </a:tbl>
          </a:graphicData>
        </a:graphic>
      </p:graphicFrame>
      <p:sp>
        <p:nvSpPr>
          <p:cNvPr id="41" name="직사각형 40">
            <a:extLst>
              <a:ext uri="{FF2B5EF4-FFF2-40B4-BE49-F238E27FC236}">
                <a16:creationId xmlns:a16="http://schemas.microsoft.com/office/drawing/2014/main" id="{B9DBB5A8-2B0C-302B-7CEB-3CDBB8ACD14E}"/>
              </a:ext>
            </a:extLst>
          </p:cNvPr>
          <p:cNvSpPr/>
          <p:nvPr/>
        </p:nvSpPr>
        <p:spPr>
          <a:xfrm>
            <a:off x="0" y="1396062"/>
            <a:ext cx="452846" cy="407561"/>
          </a:xfrm>
          <a:prstGeom prst="rect">
            <a:avLst/>
          </a:prstGeom>
          <a:solidFill>
            <a:srgbClr val="57E7D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" name="그래픽 39" descr="커서 단색으로 채워진">
            <a:extLst>
              <a:ext uri="{FF2B5EF4-FFF2-40B4-BE49-F238E27FC236}">
                <a16:creationId xmlns:a16="http://schemas.microsoft.com/office/drawing/2014/main" id="{292905C5-480C-CFA2-A70D-757B0CCC6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08519">
            <a:off x="102943" y="1501017"/>
            <a:ext cx="227680" cy="22768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4B90EE4-01A6-A478-AD3D-021DB74AF220}"/>
              </a:ext>
            </a:extLst>
          </p:cNvPr>
          <p:cNvSpPr/>
          <p:nvPr/>
        </p:nvSpPr>
        <p:spPr>
          <a:xfrm>
            <a:off x="8569234" y="1396062"/>
            <a:ext cx="1334091" cy="5452554"/>
          </a:xfrm>
          <a:prstGeom prst="rect">
            <a:avLst/>
          </a:prstGeom>
          <a:solidFill>
            <a:srgbClr val="F2F2F2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rgbClr val="F2F2F2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742D39E-357C-CDA7-2BBF-3D7DD580D038}"/>
              </a:ext>
            </a:extLst>
          </p:cNvPr>
          <p:cNvSpPr/>
          <p:nvPr/>
        </p:nvSpPr>
        <p:spPr>
          <a:xfrm>
            <a:off x="8598031" y="1413237"/>
            <a:ext cx="441465" cy="267516"/>
          </a:xfrm>
          <a:prstGeom prst="rect">
            <a:avLst/>
          </a:prstGeom>
          <a:solidFill>
            <a:srgbClr val="E7E6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181CB85D-2BE2-7D1C-D380-B86EC189D179}"/>
              </a:ext>
            </a:extLst>
          </p:cNvPr>
          <p:cNvSpPr txBox="1">
            <a:spLocks/>
          </p:cNvSpPr>
          <p:nvPr/>
        </p:nvSpPr>
        <p:spPr>
          <a:xfrm>
            <a:off x="8632003" y="1413237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객체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5C9B9376-80A1-E884-2B06-24E65D07EFC5}"/>
              </a:ext>
            </a:extLst>
          </p:cNvPr>
          <p:cNvSpPr txBox="1">
            <a:spLocks/>
          </p:cNvSpPr>
          <p:nvPr/>
        </p:nvSpPr>
        <p:spPr>
          <a:xfrm>
            <a:off x="9096101" y="1413237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라벨</a:t>
            </a:r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36B6B08A-EFF9-1987-7296-06ADB23570DE}"/>
              </a:ext>
            </a:extLst>
          </p:cNvPr>
          <p:cNvSpPr txBox="1">
            <a:spLocks/>
          </p:cNvSpPr>
          <p:nvPr/>
        </p:nvSpPr>
        <p:spPr>
          <a:xfrm>
            <a:off x="9403091" y="1413236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이슈사항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BB4CC0F-8F7B-8C40-8DAC-2491D28BBA3E}"/>
              </a:ext>
            </a:extLst>
          </p:cNvPr>
          <p:cNvSpPr/>
          <p:nvPr/>
        </p:nvSpPr>
        <p:spPr>
          <a:xfrm>
            <a:off x="8569234" y="1681857"/>
            <a:ext cx="1342800" cy="284692"/>
          </a:xfrm>
          <a:prstGeom prst="rect">
            <a:avLst/>
          </a:prstGeom>
          <a:solidFill>
            <a:srgbClr val="E7E6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F01378B1-6320-647F-79ED-B7B81881F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194" y="1754482"/>
            <a:ext cx="635726" cy="12433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77DDE274-1E6C-9B60-2924-7A89D4055655}"/>
              </a:ext>
            </a:extLst>
          </p:cNvPr>
          <p:cNvSpPr/>
          <p:nvPr/>
        </p:nvSpPr>
        <p:spPr>
          <a:xfrm>
            <a:off x="8569234" y="5132750"/>
            <a:ext cx="1334091" cy="221111"/>
          </a:xfrm>
          <a:prstGeom prst="rect">
            <a:avLst/>
          </a:prstGeom>
          <a:solidFill>
            <a:srgbClr val="E7E6E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21" name="제목 1">
            <a:extLst>
              <a:ext uri="{FF2B5EF4-FFF2-40B4-BE49-F238E27FC236}">
                <a16:creationId xmlns:a16="http://schemas.microsoft.com/office/drawing/2014/main" id="{0F3EAB1F-B7FC-0220-68DF-3FE18E73EE41}"/>
              </a:ext>
            </a:extLst>
          </p:cNvPr>
          <p:cNvSpPr txBox="1">
            <a:spLocks/>
          </p:cNvSpPr>
          <p:nvPr/>
        </p:nvSpPr>
        <p:spPr>
          <a:xfrm>
            <a:off x="8679321" y="5105192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 b="1"/>
              <a:t>모양</a:t>
            </a:r>
          </a:p>
        </p:txBody>
      </p:sp>
      <p:pic>
        <p:nvPicPr>
          <p:cNvPr id="23" name="그래픽 22" descr="아래쪽 캐럿 단색으로 채워진">
            <a:extLst>
              <a:ext uri="{FF2B5EF4-FFF2-40B4-BE49-F238E27FC236}">
                <a16:creationId xmlns:a16="http://schemas.microsoft.com/office/drawing/2014/main" id="{E9388FC1-2F70-DFC6-8404-236CCAB731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24158" y="5185914"/>
            <a:ext cx="132197" cy="132197"/>
          </a:xfrm>
          <a:prstGeom prst="rect">
            <a:avLst/>
          </a:prstGeom>
        </p:spPr>
      </p:pic>
      <p:sp>
        <p:nvSpPr>
          <p:cNvPr id="25" name="제목 1">
            <a:extLst>
              <a:ext uri="{FF2B5EF4-FFF2-40B4-BE49-F238E27FC236}">
                <a16:creationId xmlns:a16="http://schemas.microsoft.com/office/drawing/2014/main" id="{0E3009A1-3A28-A632-AFDA-D2E33E80C0E1}"/>
              </a:ext>
            </a:extLst>
          </p:cNvPr>
          <p:cNvSpPr txBox="1">
            <a:spLocks/>
          </p:cNvSpPr>
          <p:nvPr/>
        </p:nvSpPr>
        <p:spPr>
          <a:xfrm>
            <a:off x="8575776" y="5353861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색상</a:t>
            </a: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30B94BF-1049-CE58-B244-79EE0764EDFF}"/>
              </a:ext>
            </a:extLst>
          </p:cNvPr>
          <p:cNvSpPr/>
          <p:nvPr/>
        </p:nvSpPr>
        <p:spPr>
          <a:xfrm>
            <a:off x="9039496" y="5602527"/>
            <a:ext cx="414036" cy="2018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6666107A-3652-B67C-AA8A-99BCC4EB2949}"/>
              </a:ext>
            </a:extLst>
          </p:cNvPr>
          <p:cNvSpPr/>
          <p:nvPr/>
        </p:nvSpPr>
        <p:spPr>
          <a:xfrm>
            <a:off x="9453532" y="5602526"/>
            <a:ext cx="414036" cy="201865"/>
          </a:xfrm>
          <a:prstGeom prst="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F47644D-7007-CA0B-C498-B17290136E64}"/>
              </a:ext>
            </a:extLst>
          </p:cNvPr>
          <p:cNvSpPr/>
          <p:nvPr/>
        </p:nvSpPr>
        <p:spPr>
          <a:xfrm>
            <a:off x="8625461" y="5602528"/>
            <a:ext cx="414036" cy="201865"/>
          </a:xfrm>
          <a:prstGeom prst="rect">
            <a:avLst/>
          </a:prstGeom>
          <a:solidFill>
            <a:schemeClr val="bg1"/>
          </a:solidFill>
          <a:ln w="6350">
            <a:solidFill>
              <a:srgbClr val="57E7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700">
              <a:solidFill>
                <a:schemeClr val="tx1"/>
              </a:solidFill>
            </a:endParaRPr>
          </a:p>
        </p:txBody>
      </p:sp>
      <p:sp>
        <p:nvSpPr>
          <p:cNvPr id="34" name="제목 1">
            <a:extLst>
              <a:ext uri="{FF2B5EF4-FFF2-40B4-BE49-F238E27FC236}">
                <a16:creationId xmlns:a16="http://schemas.microsoft.com/office/drawing/2014/main" id="{6C8AD917-E0A7-1507-06F5-3AC6C28341A3}"/>
              </a:ext>
            </a:extLst>
          </p:cNvPr>
          <p:cNvSpPr txBox="1">
            <a:spLocks/>
          </p:cNvSpPr>
          <p:nvPr/>
        </p:nvSpPr>
        <p:spPr>
          <a:xfrm>
            <a:off x="8645801" y="5574972"/>
            <a:ext cx="400238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 b="1">
                <a:solidFill>
                  <a:srgbClr val="57E7DE"/>
                </a:solidFill>
              </a:rPr>
              <a:t>라벨</a:t>
            </a:r>
          </a:p>
        </p:txBody>
      </p:sp>
      <p:sp>
        <p:nvSpPr>
          <p:cNvPr id="35" name="제목 1">
            <a:extLst>
              <a:ext uri="{FF2B5EF4-FFF2-40B4-BE49-F238E27FC236}">
                <a16:creationId xmlns:a16="http://schemas.microsoft.com/office/drawing/2014/main" id="{78654693-8E58-E8EB-F0C0-A4C679767063}"/>
              </a:ext>
            </a:extLst>
          </p:cNvPr>
          <p:cNvSpPr txBox="1">
            <a:spLocks/>
          </p:cNvSpPr>
          <p:nvPr/>
        </p:nvSpPr>
        <p:spPr>
          <a:xfrm>
            <a:off x="9067610" y="5578514"/>
            <a:ext cx="400238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객체</a:t>
            </a:r>
          </a:p>
        </p:txBody>
      </p:sp>
      <p:sp>
        <p:nvSpPr>
          <p:cNvPr id="36" name="제목 1">
            <a:extLst>
              <a:ext uri="{FF2B5EF4-FFF2-40B4-BE49-F238E27FC236}">
                <a16:creationId xmlns:a16="http://schemas.microsoft.com/office/drawing/2014/main" id="{0167ACD0-7A44-D486-ED27-F79FE597B0DF}"/>
              </a:ext>
            </a:extLst>
          </p:cNvPr>
          <p:cNvSpPr txBox="1">
            <a:spLocks/>
          </p:cNvSpPr>
          <p:nvPr/>
        </p:nvSpPr>
        <p:spPr>
          <a:xfrm>
            <a:off x="9493940" y="5578514"/>
            <a:ext cx="400238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그룹</a:t>
            </a:r>
          </a:p>
        </p:txBody>
      </p:sp>
      <p:sp>
        <p:nvSpPr>
          <p:cNvPr id="42" name="제목 1">
            <a:extLst>
              <a:ext uri="{FF2B5EF4-FFF2-40B4-BE49-F238E27FC236}">
                <a16:creationId xmlns:a16="http://schemas.microsoft.com/office/drawing/2014/main" id="{18A0C172-602A-8678-A3EE-5F3DD266F0DD}"/>
              </a:ext>
            </a:extLst>
          </p:cNvPr>
          <p:cNvSpPr txBox="1">
            <a:spLocks/>
          </p:cNvSpPr>
          <p:nvPr/>
        </p:nvSpPr>
        <p:spPr>
          <a:xfrm>
            <a:off x="8569234" y="5832494"/>
            <a:ext cx="635726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투명도</a:t>
            </a:r>
          </a:p>
        </p:txBody>
      </p: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B249B037-A065-C82E-E158-3A5BE108D621}"/>
              </a:ext>
            </a:extLst>
          </p:cNvPr>
          <p:cNvCxnSpPr>
            <a:cxnSpLocks/>
          </p:cNvCxnSpPr>
          <p:nvPr/>
        </p:nvCxnSpPr>
        <p:spPr>
          <a:xfrm>
            <a:off x="8644485" y="6196145"/>
            <a:ext cx="12085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제목 1">
            <a:extLst>
              <a:ext uri="{FF2B5EF4-FFF2-40B4-BE49-F238E27FC236}">
                <a16:creationId xmlns:a16="http://schemas.microsoft.com/office/drawing/2014/main" id="{8EDC5093-971D-C0D8-B61A-4E3627652E06}"/>
              </a:ext>
            </a:extLst>
          </p:cNvPr>
          <p:cNvSpPr txBox="1">
            <a:spLocks/>
          </p:cNvSpPr>
          <p:nvPr/>
        </p:nvSpPr>
        <p:spPr>
          <a:xfrm>
            <a:off x="8556168" y="6307169"/>
            <a:ext cx="1049385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700"/>
              <a:t>선택된 항목 투명도</a:t>
            </a: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E3DD4BAB-4BF1-F36D-2E5F-813E6810476A}"/>
              </a:ext>
            </a:extLst>
          </p:cNvPr>
          <p:cNvCxnSpPr>
            <a:cxnSpLocks/>
          </p:cNvCxnSpPr>
          <p:nvPr/>
        </p:nvCxnSpPr>
        <p:spPr>
          <a:xfrm>
            <a:off x="8637092" y="6700615"/>
            <a:ext cx="1208504" cy="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타원 47">
            <a:extLst>
              <a:ext uri="{FF2B5EF4-FFF2-40B4-BE49-F238E27FC236}">
                <a16:creationId xmlns:a16="http://schemas.microsoft.com/office/drawing/2014/main" id="{B2D49CA6-480B-314E-1564-BCD89D05E949}"/>
              </a:ext>
            </a:extLst>
          </p:cNvPr>
          <p:cNvSpPr/>
          <p:nvPr/>
        </p:nvSpPr>
        <p:spPr>
          <a:xfrm>
            <a:off x="8679321" y="6099864"/>
            <a:ext cx="191588" cy="1915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DA20E169-FA48-8612-6A59-448B8668EF04}"/>
              </a:ext>
            </a:extLst>
          </p:cNvPr>
          <p:cNvSpPr/>
          <p:nvPr/>
        </p:nvSpPr>
        <p:spPr>
          <a:xfrm>
            <a:off x="8679321" y="6599111"/>
            <a:ext cx="191588" cy="1915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057F6C3-B313-2C1B-E398-E2888D5C7C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7078" y="1715256"/>
            <a:ext cx="1318401" cy="1684151"/>
          </a:xfrm>
          <a:prstGeom prst="rect">
            <a:avLst/>
          </a:prstGeom>
        </p:spPr>
      </p:pic>
      <p:grpSp>
        <p:nvGrpSpPr>
          <p:cNvPr id="4" name="그룹 3">
            <a:extLst>
              <a:ext uri="{FF2B5EF4-FFF2-40B4-BE49-F238E27FC236}">
                <a16:creationId xmlns:a16="http://schemas.microsoft.com/office/drawing/2014/main" id="{FB367D3E-AA93-8E8E-F834-058B997734CA}"/>
              </a:ext>
            </a:extLst>
          </p:cNvPr>
          <p:cNvGrpSpPr/>
          <p:nvPr/>
        </p:nvGrpSpPr>
        <p:grpSpPr>
          <a:xfrm>
            <a:off x="94576" y="1803623"/>
            <a:ext cx="490904" cy="2280518"/>
            <a:chOff x="3994785" y="1475232"/>
            <a:chExt cx="452846" cy="2103718"/>
          </a:xfrm>
        </p:grpSpPr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E369E3FA-31F2-ECEF-62F2-71BF2A2A8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5665" r="-82735" b="72452"/>
            <a:stretch/>
          </p:blipFill>
          <p:spPr>
            <a:xfrm>
              <a:off x="3994785" y="1475232"/>
              <a:ext cx="452846" cy="1137339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CBD534BD-CD09-A0A8-49F1-8ECCBE267A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38498" b="42910"/>
            <a:stretch/>
          </p:blipFill>
          <p:spPr>
            <a:xfrm>
              <a:off x="3994785" y="2612571"/>
              <a:ext cx="247815" cy="966379"/>
            </a:xfrm>
            <a:prstGeom prst="rect">
              <a:avLst/>
            </a:prstGeom>
          </p:spPr>
        </p:pic>
      </p:grpSp>
      <p:pic>
        <p:nvPicPr>
          <p:cNvPr id="71" name="그림 70">
            <a:extLst>
              <a:ext uri="{FF2B5EF4-FFF2-40B4-BE49-F238E27FC236}">
                <a16:creationId xmlns:a16="http://schemas.microsoft.com/office/drawing/2014/main" id="{1B7D912A-2D17-748A-8305-9D6E6D9BBB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518" y="1056213"/>
            <a:ext cx="4313294" cy="312447"/>
          </a:xfrm>
          <a:prstGeom prst="rect">
            <a:avLst/>
          </a:prstGeom>
        </p:spPr>
      </p:pic>
      <p:sp>
        <p:nvSpPr>
          <p:cNvPr id="72" name="직사각형 71">
            <a:extLst>
              <a:ext uri="{FF2B5EF4-FFF2-40B4-BE49-F238E27FC236}">
                <a16:creationId xmlns:a16="http://schemas.microsoft.com/office/drawing/2014/main" id="{E068B89B-C3AD-B968-2097-4C8CD3F0A2C4}"/>
              </a:ext>
            </a:extLst>
          </p:cNvPr>
          <p:cNvSpPr/>
          <p:nvPr/>
        </p:nvSpPr>
        <p:spPr>
          <a:xfrm>
            <a:off x="4498044" y="6692918"/>
            <a:ext cx="288050" cy="148966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3" name="그래픽 72" descr="아래쪽 캐럿 윤곽선">
            <a:extLst>
              <a:ext uri="{FF2B5EF4-FFF2-40B4-BE49-F238E27FC236}">
                <a16:creationId xmlns:a16="http://schemas.microsoft.com/office/drawing/2014/main" id="{86E881D4-6426-71D6-2AB7-88E5E2DDDF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4542653" y="6673865"/>
            <a:ext cx="198831" cy="198831"/>
          </a:xfrm>
          <a:prstGeom prst="rect">
            <a:avLst/>
          </a:prstGeom>
        </p:spPr>
      </p:pic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740236A8-5AE7-23BA-DCDF-613AEEF4589A}"/>
              </a:ext>
            </a:extLst>
          </p:cNvPr>
          <p:cNvSpPr/>
          <p:nvPr/>
        </p:nvSpPr>
        <p:spPr>
          <a:xfrm>
            <a:off x="-14337" y="1028999"/>
            <a:ext cx="452846" cy="3670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3B1BC0C0-F8A2-FE7A-481A-1E9D2BC538A5}"/>
              </a:ext>
            </a:extLst>
          </p:cNvPr>
          <p:cNvSpPr/>
          <p:nvPr/>
        </p:nvSpPr>
        <p:spPr>
          <a:xfrm>
            <a:off x="458313" y="1027333"/>
            <a:ext cx="360780" cy="379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C046528F-E6CA-AA9D-1A5F-3B3D6318D998}"/>
              </a:ext>
            </a:extLst>
          </p:cNvPr>
          <p:cNvSpPr/>
          <p:nvPr/>
        </p:nvSpPr>
        <p:spPr>
          <a:xfrm>
            <a:off x="824560" y="1025667"/>
            <a:ext cx="301523" cy="379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4" name="타원 113">
            <a:extLst>
              <a:ext uri="{FF2B5EF4-FFF2-40B4-BE49-F238E27FC236}">
                <a16:creationId xmlns:a16="http://schemas.microsoft.com/office/drawing/2014/main" id="{C11B199E-2637-2E3C-860A-DEE3A61BC544}"/>
              </a:ext>
            </a:extLst>
          </p:cNvPr>
          <p:cNvSpPr/>
          <p:nvPr/>
        </p:nvSpPr>
        <p:spPr>
          <a:xfrm>
            <a:off x="-73137" y="947436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 dirty="0">
                <a:solidFill>
                  <a:schemeClr val="bg1"/>
                </a:solidFill>
              </a:rPr>
              <a:t>1</a:t>
            </a:r>
            <a:endParaRPr lang="ko-KR" altLang="en-US" sz="800" b="1" dirty="0">
              <a:solidFill>
                <a:schemeClr val="bg1"/>
              </a:solidFill>
            </a:endParaRPr>
          </a:p>
        </p:txBody>
      </p:sp>
      <p:sp>
        <p:nvSpPr>
          <p:cNvPr id="115" name="타원 114">
            <a:extLst>
              <a:ext uri="{FF2B5EF4-FFF2-40B4-BE49-F238E27FC236}">
                <a16:creationId xmlns:a16="http://schemas.microsoft.com/office/drawing/2014/main" id="{9D1C87F7-4067-A17C-E96D-2C8F4C269E90}"/>
              </a:ext>
            </a:extLst>
          </p:cNvPr>
          <p:cNvSpPr/>
          <p:nvPr/>
        </p:nvSpPr>
        <p:spPr>
          <a:xfrm>
            <a:off x="408371" y="943980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2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21" name="타원 120">
            <a:extLst>
              <a:ext uri="{FF2B5EF4-FFF2-40B4-BE49-F238E27FC236}">
                <a16:creationId xmlns:a16="http://schemas.microsoft.com/office/drawing/2014/main" id="{C5C43A08-F311-449E-2600-F88E53355447}"/>
              </a:ext>
            </a:extLst>
          </p:cNvPr>
          <p:cNvSpPr/>
          <p:nvPr/>
        </p:nvSpPr>
        <p:spPr>
          <a:xfrm>
            <a:off x="8312184" y="1003105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9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27" name="타원 126">
            <a:extLst>
              <a:ext uri="{FF2B5EF4-FFF2-40B4-BE49-F238E27FC236}">
                <a16:creationId xmlns:a16="http://schemas.microsoft.com/office/drawing/2014/main" id="{FE964DB4-45E2-1879-1B4E-C0A502302C58}"/>
              </a:ext>
            </a:extLst>
          </p:cNvPr>
          <p:cNvSpPr/>
          <p:nvPr/>
        </p:nvSpPr>
        <p:spPr>
          <a:xfrm>
            <a:off x="8876921" y="1005717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30" name="직사각형 129">
            <a:extLst>
              <a:ext uri="{FF2B5EF4-FFF2-40B4-BE49-F238E27FC236}">
                <a16:creationId xmlns:a16="http://schemas.microsoft.com/office/drawing/2014/main" id="{61C7D1E0-3279-63D5-4676-35061FDDE349}"/>
              </a:ext>
            </a:extLst>
          </p:cNvPr>
          <p:cNvSpPr/>
          <p:nvPr/>
        </p:nvSpPr>
        <p:spPr>
          <a:xfrm>
            <a:off x="3512755" y="1092039"/>
            <a:ext cx="183934" cy="276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1" name="직사각형 130">
            <a:extLst>
              <a:ext uri="{FF2B5EF4-FFF2-40B4-BE49-F238E27FC236}">
                <a16:creationId xmlns:a16="http://schemas.microsoft.com/office/drawing/2014/main" id="{1C9B56C4-69C1-7AD3-95A9-9C54FBBAE399}"/>
              </a:ext>
            </a:extLst>
          </p:cNvPr>
          <p:cNvSpPr/>
          <p:nvPr/>
        </p:nvSpPr>
        <p:spPr>
          <a:xfrm>
            <a:off x="3093690" y="1069570"/>
            <a:ext cx="183934" cy="2766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D4E71E9-E57B-65E8-E85D-853EE04E2CE5}"/>
              </a:ext>
            </a:extLst>
          </p:cNvPr>
          <p:cNvSpPr/>
          <p:nvPr/>
        </p:nvSpPr>
        <p:spPr>
          <a:xfrm>
            <a:off x="1142198" y="1022168"/>
            <a:ext cx="301523" cy="379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6" name="타원 115">
            <a:extLst>
              <a:ext uri="{FF2B5EF4-FFF2-40B4-BE49-F238E27FC236}">
                <a16:creationId xmlns:a16="http://schemas.microsoft.com/office/drawing/2014/main" id="{9CD08830-6FBF-52F8-99ED-AB9DA572A995}"/>
              </a:ext>
            </a:extLst>
          </p:cNvPr>
          <p:cNvSpPr/>
          <p:nvPr/>
        </p:nvSpPr>
        <p:spPr>
          <a:xfrm>
            <a:off x="802052" y="960705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3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87E8AE2-966D-1E18-3224-D7BD66C7B3D2}"/>
              </a:ext>
            </a:extLst>
          </p:cNvPr>
          <p:cNvSpPr/>
          <p:nvPr/>
        </p:nvSpPr>
        <p:spPr>
          <a:xfrm>
            <a:off x="1441980" y="1027333"/>
            <a:ext cx="301523" cy="379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7" name="타원 116">
            <a:extLst>
              <a:ext uri="{FF2B5EF4-FFF2-40B4-BE49-F238E27FC236}">
                <a16:creationId xmlns:a16="http://schemas.microsoft.com/office/drawing/2014/main" id="{37496793-93B6-A517-0AEE-893748532B43}"/>
              </a:ext>
            </a:extLst>
          </p:cNvPr>
          <p:cNvSpPr/>
          <p:nvPr/>
        </p:nvSpPr>
        <p:spPr>
          <a:xfrm>
            <a:off x="1120274" y="957521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4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79E901F4-AFFE-C6FF-24D5-97FAF23428DD}"/>
              </a:ext>
            </a:extLst>
          </p:cNvPr>
          <p:cNvSpPr/>
          <p:nvPr/>
        </p:nvSpPr>
        <p:spPr>
          <a:xfrm>
            <a:off x="1420056" y="962686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5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19" name="타원 118">
            <a:extLst>
              <a:ext uri="{FF2B5EF4-FFF2-40B4-BE49-F238E27FC236}">
                <a16:creationId xmlns:a16="http://schemas.microsoft.com/office/drawing/2014/main" id="{099AA7DD-738A-82B9-C083-83400518EAC2}"/>
              </a:ext>
            </a:extLst>
          </p:cNvPr>
          <p:cNvSpPr/>
          <p:nvPr/>
        </p:nvSpPr>
        <p:spPr>
          <a:xfrm>
            <a:off x="2974805" y="974062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7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20" name="타원 119">
            <a:extLst>
              <a:ext uri="{FF2B5EF4-FFF2-40B4-BE49-F238E27FC236}">
                <a16:creationId xmlns:a16="http://schemas.microsoft.com/office/drawing/2014/main" id="{B422EE98-2ED4-DFF6-C634-2FBC21A7A534}"/>
              </a:ext>
            </a:extLst>
          </p:cNvPr>
          <p:cNvSpPr/>
          <p:nvPr/>
        </p:nvSpPr>
        <p:spPr>
          <a:xfrm>
            <a:off x="3422492" y="992485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8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CE8F513-53A5-7EFC-78DB-732574A68487}"/>
              </a:ext>
            </a:extLst>
          </p:cNvPr>
          <p:cNvSpPr/>
          <p:nvPr/>
        </p:nvSpPr>
        <p:spPr>
          <a:xfrm>
            <a:off x="802052" y="1750436"/>
            <a:ext cx="1953384" cy="1117367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작업 내역을 </a:t>
            </a:r>
            <a:r>
              <a:rPr lang="ko-KR" altLang="en-US" sz="800" err="1">
                <a:solidFill>
                  <a:schemeClr val="tx1">
                    <a:lumMod val="50000"/>
                    <a:lumOff val="50000"/>
                  </a:schemeClr>
                </a:solidFill>
              </a:rPr>
              <a:t>저장하시겠습니까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</a:p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1641F59-A0CC-75CE-FEFD-EF2E1DE5A1DD}"/>
              </a:ext>
            </a:extLst>
          </p:cNvPr>
          <p:cNvSpPr/>
          <p:nvPr/>
        </p:nvSpPr>
        <p:spPr>
          <a:xfrm>
            <a:off x="1308900" y="2549358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저장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32CE8B2-022C-F098-F2A8-A686658058C2}"/>
              </a:ext>
            </a:extLst>
          </p:cNvPr>
          <p:cNvSpPr/>
          <p:nvPr/>
        </p:nvSpPr>
        <p:spPr>
          <a:xfrm>
            <a:off x="1834154" y="2549358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취소</a:t>
            </a:r>
          </a:p>
        </p:txBody>
      </p: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66CA6A35-D709-D59E-9F5A-A43CDD1B5842}"/>
              </a:ext>
            </a:extLst>
          </p:cNvPr>
          <p:cNvCxnSpPr>
            <a:stCxn id="41" idx="0"/>
            <a:endCxn id="17" idx="0"/>
          </p:cNvCxnSpPr>
          <p:nvPr/>
        </p:nvCxnSpPr>
        <p:spPr>
          <a:xfrm rot="16200000" flipH="1">
            <a:off x="825396" y="797089"/>
            <a:ext cx="354374" cy="1552321"/>
          </a:xfrm>
          <a:prstGeom prst="bentConnector3">
            <a:avLst>
              <a:gd name="adj1" fmla="val 48535"/>
            </a:avLst>
          </a:prstGeom>
          <a:ln w="63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AE4E1AF6-B9E5-7131-40C3-2A3BD1BCA223}"/>
              </a:ext>
            </a:extLst>
          </p:cNvPr>
          <p:cNvSpPr/>
          <p:nvPr/>
        </p:nvSpPr>
        <p:spPr>
          <a:xfrm>
            <a:off x="6493411" y="1633034"/>
            <a:ext cx="1526816" cy="91632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보류 처리되었습니다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080930CE-F168-55D5-8440-3F8A863AA34C}"/>
              </a:ext>
            </a:extLst>
          </p:cNvPr>
          <p:cNvCxnSpPr>
            <a:cxnSpLocks/>
            <a:stCxn id="131" idx="2"/>
            <a:endCxn id="17" idx="0"/>
          </p:cNvCxnSpPr>
          <p:nvPr/>
        </p:nvCxnSpPr>
        <p:spPr>
          <a:xfrm rot="5400000">
            <a:off x="2280079" y="844858"/>
            <a:ext cx="404244" cy="1406913"/>
          </a:xfrm>
          <a:prstGeom prst="bentConnector3">
            <a:avLst>
              <a:gd name="adj1" fmla="val 50000"/>
            </a:avLst>
          </a:prstGeom>
          <a:ln w="63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연결선: 꺾임 38">
            <a:extLst>
              <a:ext uri="{FF2B5EF4-FFF2-40B4-BE49-F238E27FC236}">
                <a16:creationId xmlns:a16="http://schemas.microsoft.com/office/drawing/2014/main" id="{5D7767F8-853F-CC2D-2030-629C9360B76A}"/>
              </a:ext>
            </a:extLst>
          </p:cNvPr>
          <p:cNvCxnSpPr>
            <a:cxnSpLocks/>
            <a:endCxn id="17" idx="3"/>
          </p:cNvCxnSpPr>
          <p:nvPr/>
        </p:nvCxnSpPr>
        <p:spPr>
          <a:xfrm rot="5400000">
            <a:off x="2711433" y="1412660"/>
            <a:ext cx="940464" cy="852457"/>
          </a:xfrm>
          <a:prstGeom prst="bentConnector2">
            <a:avLst/>
          </a:prstGeom>
          <a:ln w="63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연결선: 꺾임 50">
            <a:extLst>
              <a:ext uri="{FF2B5EF4-FFF2-40B4-BE49-F238E27FC236}">
                <a16:creationId xmlns:a16="http://schemas.microsoft.com/office/drawing/2014/main" id="{751D98F3-4C52-9B14-9E11-76CD6CA88B8D}"/>
              </a:ext>
            </a:extLst>
          </p:cNvPr>
          <p:cNvCxnSpPr>
            <a:cxnSpLocks/>
            <a:endCxn id="30" idx="0"/>
          </p:cNvCxnSpPr>
          <p:nvPr/>
        </p:nvCxnSpPr>
        <p:spPr>
          <a:xfrm rot="10800000" flipV="1">
            <a:off x="7256820" y="1234260"/>
            <a:ext cx="1177057" cy="398773"/>
          </a:xfrm>
          <a:prstGeom prst="bentConnector2">
            <a:avLst/>
          </a:prstGeom>
          <a:ln w="63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>
            <a:extLst>
              <a:ext uri="{FF2B5EF4-FFF2-40B4-BE49-F238E27FC236}">
                <a16:creationId xmlns:a16="http://schemas.microsoft.com/office/drawing/2014/main" id="{5F6BB217-05C4-FFE4-8B86-09BE22480488}"/>
              </a:ext>
            </a:extLst>
          </p:cNvPr>
          <p:cNvSpPr/>
          <p:nvPr/>
        </p:nvSpPr>
        <p:spPr>
          <a:xfrm>
            <a:off x="6493411" y="2626248"/>
            <a:ext cx="1526816" cy="9497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제출 되었습니다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7" name="연결선: 꺾임 56">
            <a:extLst>
              <a:ext uri="{FF2B5EF4-FFF2-40B4-BE49-F238E27FC236}">
                <a16:creationId xmlns:a16="http://schemas.microsoft.com/office/drawing/2014/main" id="{9C18BDF9-06AF-964C-1A8D-5B6D1C2574C0}"/>
              </a:ext>
            </a:extLst>
          </p:cNvPr>
          <p:cNvCxnSpPr>
            <a:cxnSpLocks/>
            <a:stCxn id="62" idx="2"/>
            <a:endCxn id="56" idx="3"/>
          </p:cNvCxnSpPr>
          <p:nvPr/>
        </p:nvCxnSpPr>
        <p:spPr>
          <a:xfrm rot="5400000">
            <a:off x="7934547" y="1421447"/>
            <a:ext cx="1765341" cy="1593979"/>
          </a:xfrm>
          <a:prstGeom prst="bentConnector2">
            <a:avLst/>
          </a:prstGeom>
          <a:ln w="63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49528A58-FCDD-4436-5611-3F89003F2D3E}"/>
              </a:ext>
            </a:extLst>
          </p:cNvPr>
          <p:cNvSpPr/>
          <p:nvPr/>
        </p:nvSpPr>
        <p:spPr>
          <a:xfrm>
            <a:off x="9403091" y="1099197"/>
            <a:ext cx="422229" cy="236569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제출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4B66FB9-9EEE-69E4-3050-917A358490F8}"/>
              </a:ext>
            </a:extLst>
          </p:cNvPr>
          <p:cNvGrpSpPr/>
          <p:nvPr/>
        </p:nvGrpSpPr>
        <p:grpSpPr>
          <a:xfrm>
            <a:off x="8820620" y="958037"/>
            <a:ext cx="820950" cy="290182"/>
            <a:chOff x="8890774" y="933707"/>
            <a:chExt cx="820950" cy="290182"/>
          </a:xfrm>
        </p:grpSpPr>
        <p:sp>
          <p:nvSpPr>
            <p:cNvPr id="128" name="타원 127">
              <a:extLst>
                <a:ext uri="{FF2B5EF4-FFF2-40B4-BE49-F238E27FC236}">
                  <a16:creationId xmlns:a16="http://schemas.microsoft.com/office/drawing/2014/main" id="{E55E9468-A4F8-6013-F106-F5A44621236A}"/>
                </a:ext>
              </a:extLst>
            </p:cNvPr>
            <p:cNvSpPr/>
            <p:nvPr/>
          </p:nvSpPr>
          <p:spPr>
            <a:xfrm>
              <a:off x="9411999" y="960705"/>
              <a:ext cx="190689" cy="19101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700" b="1">
                <a:solidFill>
                  <a:schemeClr val="bg1"/>
                </a:solidFill>
              </a:endParaRPr>
            </a:p>
          </p:txBody>
        </p:sp>
        <p:sp>
          <p:nvSpPr>
            <p:cNvPr id="129" name="제목 1">
              <a:extLst>
                <a:ext uri="{FF2B5EF4-FFF2-40B4-BE49-F238E27FC236}">
                  <a16:creationId xmlns:a16="http://schemas.microsoft.com/office/drawing/2014/main" id="{C5DDB05F-FDF7-6040-60B8-1E3DD84B6427}"/>
                </a:ext>
              </a:extLst>
            </p:cNvPr>
            <p:cNvSpPr txBox="1">
              <a:spLocks/>
            </p:cNvSpPr>
            <p:nvPr/>
          </p:nvSpPr>
          <p:spPr>
            <a:xfrm>
              <a:off x="9364279" y="933707"/>
              <a:ext cx="347445" cy="276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800" b="1">
                  <a:solidFill>
                    <a:schemeClr val="bg1"/>
                  </a:solidFill>
                </a:rPr>
                <a:t>11</a:t>
              </a:r>
              <a:endParaRPr lang="ko-KR" altLang="en-US" sz="800" b="1">
                <a:solidFill>
                  <a:schemeClr val="bg1"/>
                </a:solidFill>
              </a:endParaRPr>
            </a:p>
          </p:txBody>
        </p:sp>
        <p:sp>
          <p:nvSpPr>
            <p:cNvPr id="9" name="제목 1">
              <a:extLst>
                <a:ext uri="{FF2B5EF4-FFF2-40B4-BE49-F238E27FC236}">
                  <a16:creationId xmlns:a16="http://schemas.microsoft.com/office/drawing/2014/main" id="{CA9A8416-3F4B-AA14-71FE-1BAAB0F1428E}"/>
                </a:ext>
              </a:extLst>
            </p:cNvPr>
            <p:cNvSpPr txBox="1">
              <a:spLocks/>
            </p:cNvSpPr>
            <p:nvPr/>
          </p:nvSpPr>
          <p:spPr>
            <a:xfrm>
              <a:off x="8890774" y="947664"/>
              <a:ext cx="347445" cy="276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800" b="1">
                  <a:solidFill>
                    <a:schemeClr val="bg1"/>
                  </a:solidFill>
                </a:rPr>
                <a:t>10</a:t>
              </a:r>
              <a:endParaRPr lang="ko-KR" altLang="en-US" sz="800" b="1">
                <a:solidFill>
                  <a:schemeClr val="bg1"/>
                </a:solidFill>
              </a:endParaRPr>
            </a:p>
          </p:txBody>
        </p:sp>
      </p:grp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0CAC021B-1AF6-DC82-A47C-CD3E05571048}"/>
              </a:ext>
            </a:extLst>
          </p:cNvPr>
          <p:cNvSpPr/>
          <p:nvPr/>
        </p:nvSpPr>
        <p:spPr>
          <a:xfrm>
            <a:off x="7035467" y="2260868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확인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03C0CFBF-6551-545F-F684-799FA70448A9}"/>
              </a:ext>
            </a:extLst>
          </p:cNvPr>
          <p:cNvSpPr/>
          <p:nvPr/>
        </p:nvSpPr>
        <p:spPr>
          <a:xfrm>
            <a:off x="7035468" y="3293258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확인</a:t>
            </a: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C9E6793D-CC2A-959F-A3DE-03B7BF60D797}"/>
              </a:ext>
            </a:extLst>
          </p:cNvPr>
          <p:cNvSpPr/>
          <p:nvPr/>
        </p:nvSpPr>
        <p:spPr>
          <a:xfrm>
            <a:off x="1800170" y="1116281"/>
            <a:ext cx="700633" cy="21229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/>
              </a:solidFill>
            </a:endParaRPr>
          </a:p>
        </p:txBody>
      </p:sp>
      <p:sp>
        <p:nvSpPr>
          <p:cNvPr id="76" name="제목 1">
            <a:extLst>
              <a:ext uri="{FF2B5EF4-FFF2-40B4-BE49-F238E27FC236}">
                <a16:creationId xmlns:a16="http://schemas.microsoft.com/office/drawing/2014/main" id="{0E4118BE-F441-068C-8236-01175C886BEA}"/>
              </a:ext>
            </a:extLst>
          </p:cNvPr>
          <p:cNvSpPr txBox="1">
            <a:spLocks/>
          </p:cNvSpPr>
          <p:nvPr/>
        </p:nvSpPr>
        <p:spPr>
          <a:xfrm>
            <a:off x="1801344" y="1092237"/>
            <a:ext cx="916464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800" dirty="0"/>
              <a:t>관리자 확인</a:t>
            </a:r>
          </a:p>
        </p:txBody>
      </p:sp>
      <p:sp>
        <p:nvSpPr>
          <p:cNvPr id="78" name="타원 77">
            <a:extLst>
              <a:ext uri="{FF2B5EF4-FFF2-40B4-BE49-F238E27FC236}">
                <a16:creationId xmlns:a16="http://schemas.microsoft.com/office/drawing/2014/main" id="{C1BA9328-341D-BA40-D931-4B5525CB7A6B}"/>
              </a:ext>
            </a:extLst>
          </p:cNvPr>
          <p:cNvSpPr/>
          <p:nvPr/>
        </p:nvSpPr>
        <p:spPr>
          <a:xfrm>
            <a:off x="1756552" y="974694"/>
            <a:ext cx="190689" cy="191015"/>
          </a:xfrm>
          <a:prstGeom prst="ellipse">
            <a:avLst/>
          </a:prstGeom>
          <a:solidFill>
            <a:srgbClr val="FF0000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>
                <a:solidFill>
                  <a:schemeClr val="bg1"/>
                </a:solidFill>
              </a:rPr>
              <a:t>6</a:t>
            </a:r>
            <a:endParaRPr lang="ko-KR" altLang="en-US" sz="800" b="1">
              <a:solidFill>
                <a:schemeClr val="bg1"/>
              </a:solidFill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2070462B-306A-BC82-1965-4B5441421110}"/>
              </a:ext>
            </a:extLst>
          </p:cNvPr>
          <p:cNvSpPr/>
          <p:nvPr/>
        </p:nvSpPr>
        <p:spPr>
          <a:xfrm>
            <a:off x="3310552" y="2626248"/>
            <a:ext cx="1953384" cy="1457893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9BD70C14-3A56-8DD8-77A6-04DA420E7796}"/>
              </a:ext>
            </a:extLst>
          </p:cNvPr>
          <p:cNvSpPr/>
          <p:nvPr/>
        </p:nvSpPr>
        <p:spPr>
          <a:xfrm>
            <a:off x="4099948" y="3799796"/>
            <a:ext cx="442704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확인</a:t>
            </a:r>
          </a:p>
        </p:txBody>
      </p:sp>
      <p:cxnSp>
        <p:nvCxnSpPr>
          <p:cNvPr id="83" name="연결선: 꺾임 82">
            <a:extLst>
              <a:ext uri="{FF2B5EF4-FFF2-40B4-BE49-F238E27FC236}">
                <a16:creationId xmlns:a16="http://schemas.microsoft.com/office/drawing/2014/main" id="{FF41B98B-68F8-707A-4880-433296EB699C}"/>
              </a:ext>
            </a:extLst>
          </p:cNvPr>
          <p:cNvCxnSpPr>
            <a:cxnSpLocks/>
            <a:stCxn id="75" idx="2"/>
            <a:endCxn id="79" idx="0"/>
          </p:cNvCxnSpPr>
          <p:nvPr/>
        </p:nvCxnSpPr>
        <p:spPr>
          <a:xfrm rot="16200000" flipH="1">
            <a:off x="2570030" y="909034"/>
            <a:ext cx="1297670" cy="2136757"/>
          </a:xfrm>
          <a:prstGeom prst="bentConnector3">
            <a:avLst>
              <a:gd name="adj1" fmla="val 50000"/>
            </a:avLst>
          </a:prstGeom>
          <a:ln w="63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직사각형 93">
            <a:extLst>
              <a:ext uri="{FF2B5EF4-FFF2-40B4-BE49-F238E27FC236}">
                <a16:creationId xmlns:a16="http://schemas.microsoft.com/office/drawing/2014/main" id="{36B2BFC0-FD81-D53F-B958-456BF444937C}"/>
              </a:ext>
            </a:extLst>
          </p:cNvPr>
          <p:cNvSpPr/>
          <p:nvPr/>
        </p:nvSpPr>
        <p:spPr>
          <a:xfrm>
            <a:off x="3523836" y="2965332"/>
            <a:ext cx="1526816" cy="77456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5" name="제목 1">
            <a:extLst>
              <a:ext uri="{FF2B5EF4-FFF2-40B4-BE49-F238E27FC236}">
                <a16:creationId xmlns:a16="http://schemas.microsoft.com/office/drawing/2014/main" id="{1075068E-6FDD-BE50-D940-472AF8D3697C}"/>
              </a:ext>
            </a:extLst>
          </p:cNvPr>
          <p:cNvSpPr txBox="1">
            <a:spLocks/>
          </p:cNvSpPr>
          <p:nvPr/>
        </p:nvSpPr>
        <p:spPr>
          <a:xfrm>
            <a:off x="3458987" y="2704774"/>
            <a:ext cx="1426521" cy="276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사유를 기재해주세요</a:t>
            </a:r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ko-KR" alt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A9FBE659-C342-E6D2-EB65-892B131507B4}"/>
              </a:ext>
            </a:extLst>
          </p:cNvPr>
          <p:cNvSpPr/>
          <p:nvPr/>
        </p:nvSpPr>
        <p:spPr>
          <a:xfrm>
            <a:off x="4006064" y="4272579"/>
            <a:ext cx="562360" cy="21229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bg1"/>
                </a:solidFill>
              </a:rPr>
              <a:t>요청됨</a:t>
            </a:r>
          </a:p>
        </p:txBody>
      </p:sp>
      <p:cxnSp>
        <p:nvCxnSpPr>
          <p:cNvPr id="108" name="직선 화살표 연결선 107">
            <a:extLst>
              <a:ext uri="{FF2B5EF4-FFF2-40B4-BE49-F238E27FC236}">
                <a16:creationId xmlns:a16="http://schemas.microsoft.com/office/drawing/2014/main" id="{8F12BE13-2F53-0199-7E86-DA1C1D888065}"/>
              </a:ext>
            </a:extLst>
          </p:cNvPr>
          <p:cNvCxnSpPr>
            <a:stCxn id="79" idx="2"/>
            <a:endCxn id="97" idx="0"/>
          </p:cNvCxnSpPr>
          <p:nvPr/>
        </p:nvCxnSpPr>
        <p:spPr>
          <a:xfrm>
            <a:off x="4287244" y="4084141"/>
            <a:ext cx="0" cy="188438"/>
          </a:xfrm>
          <a:prstGeom prst="straightConnector1">
            <a:avLst/>
          </a:prstGeom>
          <a:ln w="6350">
            <a:solidFill>
              <a:schemeClr val="bg1">
                <a:lumMod val="8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그룹 109">
            <a:extLst>
              <a:ext uri="{FF2B5EF4-FFF2-40B4-BE49-F238E27FC236}">
                <a16:creationId xmlns:a16="http://schemas.microsoft.com/office/drawing/2014/main" id="{831D2BA7-D8BA-B063-1F8C-1CAD9A6B5909}"/>
              </a:ext>
            </a:extLst>
          </p:cNvPr>
          <p:cNvGrpSpPr/>
          <p:nvPr/>
        </p:nvGrpSpPr>
        <p:grpSpPr>
          <a:xfrm>
            <a:off x="4381979" y="6545279"/>
            <a:ext cx="347445" cy="276225"/>
            <a:chOff x="9364279" y="933707"/>
            <a:chExt cx="347445" cy="276225"/>
          </a:xfrm>
        </p:grpSpPr>
        <p:sp>
          <p:nvSpPr>
            <p:cNvPr id="111" name="타원 110">
              <a:extLst>
                <a:ext uri="{FF2B5EF4-FFF2-40B4-BE49-F238E27FC236}">
                  <a16:creationId xmlns:a16="http://schemas.microsoft.com/office/drawing/2014/main" id="{B9A11363-CD01-4740-7CD6-6807CF543D8F}"/>
                </a:ext>
              </a:extLst>
            </p:cNvPr>
            <p:cNvSpPr/>
            <p:nvPr/>
          </p:nvSpPr>
          <p:spPr>
            <a:xfrm>
              <a:off x="9411999" y="960705"/>
              <a:ext cx="190689" cy="191015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ko-KR" altLang="en-US" sz="700" b="1">
                <a:solidFill>
                  <a:schemeClr val="bg1"/>
                </a:solidFill>
              </a:endParaRPr>
            </a:p>
          </p:txBody>
        </p:sp>
        <p:sp>
          <p:nvSpPr>
            <p:cNvPr id="112" name="제목 1">
              <a:extLst>
                <a:ext uri="{FF2B5EF4-FFF2-40B4-BE49-F238E27FC236}">
                  <a16:creationId xmlns:a16="http://schemas.microsoft.com/office/drawing/2014/main" id="{2D70E758-2CF4-F8B4-03F1-C064FE890CC8}"/>
                </a:ext>
              </a:extLst>
            </p:cNvPr>
            <p:cNvSpPr txBox="1">
              <a:spLocks/>
            </p:cNvSpPr>
            <p:nvPr/>
          </p:nvSpPr>
          <p:spPr>
            <a:xfrm>
              <a:off x="9364279" y="933707"/>
              <a:ext cx="347445" cy="2762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ko-KR" sz="800" b="1">
                  <a:solidFill>
                    <a:schemeClr val="bg1"/>
                  </a:solidFill>
                </a:rPr>
                <a:t>12</a:t>
              </a:r>
              <a:endParaRPr lang="ko-KR" altLang="en-US" sz="800" b="1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5E42362-BC00-5A7D-C4E8-CFEE6E5972C0}"/>
              </a:ext>
            </a:extLst>
          </p:cNvPr>
          <p:cNvSpPr txBox="1"/>
          <p:nvPr/>
        </p:nvSpPr>
        <p:spPr>
          <a:xfrm>
            <a:off x="9003477" y="742031"/>
            <a:ext cx="6447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작업자</a:t>
            </a:r>
            <a:r>
              <a:rPr lang="en-US" altLang="ko-KR" sz="900" i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_1</a:t>
            </a:r>
            <a:endParaRPr lang="ko-KR" altLang="en-US" sz="900" i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15418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175">
          <a:solidFill>
            <a:schemeClr val="bg1">
              <a:lumMod val="85000"/>
            </a:schemeClr>
          </a:solidFill>
        </a:ln>
      </a:spPr>
      <a:bodyPr rtlCol="0" anchor="ctr"/>
      <a:lstStyle>
        <a:defPPr algn="l">
          <a:defRPr sz="800">
            <a:solidFill>
              <a:schemeClr val="tx1">
                <a:lumMod val="50000"/>
                <a:lumOff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85000"/>
            </a:schemeClr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800" dirty="0" smtClean="0">
            <a:solidFill>
              <a:schemeClr val="tx1">
                <a:lumMod val="50000"/>
                <a:lumOff val="50000"/>
              </a:schemeClr>
            </a:solidFill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B2C5EEAEBC282479E77AC2FFA76E9EE" ma:contentTypeVersion="14" ma:contentTypeDescription="새 문서를 만듭니다." ma:contentTypeScope="" ma:versionID="1ffbd4792fdef378ff79441d84caf71d">
  <xsd:schema xmlns:xsd="http://www.w3.org/2001/XMLSchema" xmlns:xs="http://www.w3.org/2001/XMLSchema" xmlns:p="http://schemas.microsoft.com/office/2006/metadata/properties" xmlns:ns3="bdd8a3fa-1a54-45ba-9025-0b4c75a83b52" xmlns:ns4="d7756f58-f9e8-4775-84bb-c35ac607ca34" targetNamespace="http://schemas.microsoft.com/office/2006/metadata/properties" ma:root="true" ma:fieldsID="e397a3e06a803cf71f537a6611621208" ns3:_="" ns4:_="">
    <xsd:import namespace="bdd8a3fa-1a54-45ba-9025-0b4c75a83b52"/>
    <xsd:import namespace="d7756f58-f9e8-4775-84bb-c35ac607ca3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d8a3fa-1a54-45ba-9025-0b4c75a83b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756f58-f9e8-4775-84bb-c35ac607ca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힌트 해시 공유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ABEE01-7A90-4A15-8D11-1EF4C26697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562EF0-701B-4AC9-9D37-E6EB625DF05B}">
  <ds:schemaRefs>
    <ds:schemaRef ds:uri="bdd8a3fa-1a54-45ba-9025-0b4c75a83b52"/>
    <ds:schemaRef ds:uri="d7756f58-f9e8-4775-84bb-c35ac607ca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64FB4D8-46A2-4A40-A7EB-993453FD268C}">
  <ds:schemaRefs>
    <ds:schemaRef ds:uri="bdd8a3fa-1a54-45ba-9025-0b4c75a83b52"/>
    <ds:schemaRef ds:uri="d7756f58-f9e8-4775-84bb-c35ac607ca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</TotalTime>
  <Words>3656</Words>
  <Application>Microsoft Office PowerPoint</Application>
  <PresentationFormat>와이드스크린</PresentationFormat>
  <Paragraphs>1536</Paragraphs>
  <Slides>28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36" baseType="lpstr">
      <vt:lpstr>NanumGothic</vt:lpstr>
      <vt:lpstr>NanumGothic</vt:lpstr>
      <vt:lpstr>Malgun Gothic</vt:lpstr>
      <vt:lpstr>Malgun Gothic</vt:lpstr>
      <vt:lpstr>함초롬돋움</vt:lpstr>
      <vt:lpstr>Arial</vt:lpstr>
      <vt:lpstr>Segoe UI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작업자 가공 화면</vt:lpstr>
      <vt:lpstr>작업자 가공 화면</vt:lpstr>
      <vt:lpstr>작업자 가공 화면</vt:lpstr>
      <vt:lpstr>작업자 가공 화면 (키포인트)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작업자 가공 화면 (관리자 확인요청된 데이터 확인 화면)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통합관제</dc:title>
  <dc:creator>스위트케이</dc:creator>
  <cp:lastModifiedBy>권 희진</cp:lastModifiedBy>
  <cp:revision>3</cp:revision>
  <cp:lastPrinted>2023-05-31T06:57:53Z</cp:lastPrinted>
  <dcterms:created xsi:type="dcterms:W3CDTF">2019-11-26T10:04:52Z</dcterms:created>
  <dcterms:modified xsi:type="dcterms:W3CDTF">2023-06-26T07:08:41Z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0x010100EB2C5EEAEBC282479E77AC2FFA76E9EE</vt:lpwstr>
  </property>
</Properties>
</file>